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 id="2147483707"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Nunito" pitchFamily="2" charset="0"/>
      <p:regular r:id="rId30"/>
      <p:bold r:id="rId31"/>
      <p:italic r:id="rId32"/>
      <p:boldItalic r:id="rId33"/>
    </p:embeddedFont>
    <p:embeddedFont>
      <p:font typeface="Proxima Nova" panose="02000506030000020004" pitchFamily="2" charset="0"/>
      <p:regular r:id="rId34"/>
      <p:bold r:id="rId35"/>
      <p:italic r:id="rId36"/>
      <p:boldItalic r:id="rId37"/>
    </p:embeddedFont>
    <p:embeddedFont>
      <p:font typeface="Proxima Nova Semibold" panose="02000506030000020004" pitchFamily="2" charset="0"/>
      <p:regular r:id="rId38"/>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16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4C06CE-30D8-43E9-AAA4-29EBF99F6CC0}">
  <a:tblStyle styleId="{FD4C06CE-30D8-43E9-AAA4-29EBF99F6C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pos="2880"/>
        <p:guide orient="horz" pos="162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font" Target="fonts/font10.fntdata"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font" Target="fonts/font5.fntdata" /><Relationship Id="rId42"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font" Target="fonts/font4.fntdata" /><Relationship Id="rId38" Type="http://schemas.openxmlformats.org/officeDocument/2006/relationships/font" Target="fonts/font9.fntdata"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notesMaster" Target="notesMasters/notesMaster1.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font" Target="fonts/font3.fntdata" /><Relationship Id="rId37" Type="http://schemas.openxmlformats.org/officeDocument/2006/relationships/font" Target="fonts/font8.fntdata" /><Relationship Id="rId40" Type="http://schemas.openxmlformats.org/officeDocument/2006/relationships/font" Target="fonts/font11.fntdata"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font" Target="fonts/font7.fntdata"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font" Target="fonts/font2.fntdata" /><Relationship Id="rId44"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font" Target="fonts/font1.fntdata" /><Relationship Id="rId35" Type="http://schemas.openxmlformats.org/officeDocument/2006/relationships/font" Target="fonts/font6.fntdata" /><Relationship Id="rId43"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2bb4aaa73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22bb4aaa73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Doug</a:t>
            </a:r>
            <a:endParaRPr/>
          </a:p>
          <a:p>
            <a:pPr marL="0" lvl="0" indent="0" algn="l" rtl="0">
              <a:spcBef>
                <a:spcPts val="0"/>
              </a:spcBef>
              <a:spcAft>
                <a:spcPts val="0"/>
              </a:spcAft>
              <a:buNone/>
            </a:pPr>
            <a:endParaRPr/>
          </a:p>
          <a:p>
            <a:pPr marL="0" lvl="0" indent="0" algn="l" rtl="0">
              <a:spcBef>
                <a:spcPts val="0"/>
              </a:spcBef>
              <a:spcAft>
                <a:spcPts val="0"/>
              </a:spcAft>
              <a:buNone/>
            </a:pPr>
            <a:r>
              <a:rPr lang="en"/>
              <a:t>Drawing on scholars like Garcia or Creese and Blackledge (2010), translanguaging provided 5 articles with a philosophical and pedagogical orientation. Authors drawing on translanguaging emphasized the democratizing and equitable approach to incorporating students’ languages and cultures, challenging language hegemony, boundaries, and hierarchies in schools. Pedagogically, the concept also emphasized the ways that teachers drew upon students’ linguistic and other funds of knowledge, to communicate expansively and across imagined siloes of language</a:t>
            </a:r>
            <a:endParaRPr/>
          </a:p>
          <a:p>
            <a:pPr marL="0" lvl="0" indent="0" algn="l" rtl="0">
              <a:spcBef>
                <a:spcPts val="0"/>
              </a:spcBef>
              <a:spcAft>
                <a:spcPts val="0"/>
              </a:spcAft>
              <a:buNone/>
            </a:pPr>
            <a:endParaRPr/>
          </a:p>
          <a:p>
            <a:pPr marL="0" lvl="0" indent="0" algn="l" rtl="0">
              <a:spcBef>
                <a:spcPts val="0"/>
              </a:spcBef>
              <a:spcAft>
                <a:spcPts val="0"/>
              </a:spcAft>
              <a:buNone/>
            </a:pPr>
            <a:r>
              <a:rPr lang="en"/>
              <a:t>All but one of the publications that used translanguaging also tended to frame participants as (emerging) bilinguals (n=4). While the term was not explicitly defined, we understood it to refer to young (im)migrant students who are continuing to learn their home language as well as one or more additional languages</a:t>
            </a:r>
            <a:endParaRPr/>
          </a:p>
          <a:p>
            <a:pPr marL="0" lvl="0" indent="0" algn="l" rtl="0">
              <a:spcBef>
                <a:spcPts val="0"/>
              </a:spcBef>
              <a:spcAft>
                <a:spcPts val="0"/>
              </a:spcAft>
              <a:buNone/>
            </a:pPr>
            <a:endParaRPr/>
          </a:p>
          <a:p>
            <a:pPr marL="0" lvl="0" indent="0" algn="l" rtl="0">
              <a:spcBef>
                <a:spcPts val="0"/>
              </a:spcBef>
              <a:spcAft>
                <a:spcPts val="0"/>
              </a:spcAft>
              <a:buNone/>
            </a:pPr>
            <a:r>
              <a:rPr lang="en"/>
              <a:t>Critical</a:t>
            </a:r>
            <a:endParaRPr/>
          </a:p>
          <a:p>
            <a:pPr marL="0" lvl="0" indent="0" algn="l" rtl="0">
              <a:spcBef>
                <a:spcPts val="0"/>
              </a:spcBef>
              <a:spcAft>
                <a:spcPts val="0"/>
              </a:spcAft>
              <a:buNone/>
            </a:pPr>
            <a:endParaRPr/>
          </a:p>
          <a:p>
            <a:pPr marL="0" lvl="0" indent="0" algn="l" rtl="0">
              <a:spcBef>
                <a:spcPts val="0"/>
              </a:spcBef>
              <a:spcAft>
                <a:spcPts val="0"/>
              </a:spcAft>
              <a:buNone/>
            </a:pPr>
            <a:r>
              <a:rPr lang="en"/>
              <a:t>Multiliteracies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17b6f2b92f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117b6f2b92f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a:t>
            </a:r>
            <a:endParaRPr/>
          </a:p>
          <a:p>
            <a:pPr marL="0" lvl="0" indent="0" algn="l" rtl="0">
              <a:spcBef>
                <a:spcPts val="0"/>
              </a:spcBef>
              <a:spcAft>
                <a:spcPts val="0"/>
              </a:spcAft>
              <a:buNone/>
            </a:pPr>
            <a:endParaRPr/>
          </a:p>
          <a:p>
            <a:pPr marL="0" lvl="0" indent="0" algn="l" rtl="0">
              <a:spcBef>
                <a:spcPts val="0"/>
              </a:spcBef>
              <a:spcAft>
                <a:spcPts val="0"/>
              </a:spcAft>
              <a:buNone/>
            </a:pPr>
            <a:r>
              <a:rPr lang="en"/>
              <a:t>In our analysis of the studies, we created 4 created four categories that spoke to the general aims and results of the different studies. Those include [read 1-4].</a:t>
            </a:r>
            <a:endParaRPr/>
          </a:p>
          <a:p>
            <a:pPr marL="0" lvl="0" indent="0" algn="l" rtl="0">
              <a:spcBef>
                <a:spcPts val="0"/>
              </a:spcBef>
              <a:spcAft>
                <a:spcPts val="0"/>
              </a:spcAft>
              <a:buNone/>
            </a:pPr>
            <a:endParaRPr/>
          </a:p>
          <a:p>
            <a:pPr marL="0" lvl="0" indent="0" algn="l" rtl="0">
              <a:spcBef>
                <a:spcPts val="0"/>
              </a:spcBef>
              <a:spcAft>
                <a:spcPts val="0"/>
              </a:spcAft>
              <a:buNone/>
            </a:pPr>
            <a:r>
              <a:rPr lang="en"/>
              <a:t>We added one meta category as well which analyzed how bi/plurilingual terminology was used in the studies which explicitly took up those terms.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eb71ed2a6d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eb71ed2a6d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slide]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Students may lack the digital skills to use educational technology for educational purposes - for example, while students may able to navigate the web or use social media, they may be less familiar with skills like researching online, evaluating information in multiple languages, or using computer functions (e.g., copy-paste, right-click, drag-and-drop) which are tied to educational tasks (Collin et al., 2015; Song &amp; Cho, 2021). Teachers may also not feel confident using technology with (im)migrant language learners, citing a lack of training in using technology for L2+ pedagogy.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Teachers may also not feel confident using technology with (im)migrant language learners, citing a lack of training in using technology for L2+ pedagogy. Therefore, technology-enhanced tasks cannot be viewed as a simple solution to L2+ learning for (im)migrant students.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2bf0f388e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2bf0f388e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[first point]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Students were able to work more efficiently and more effectively work through the digital versions of activities, which may have supported them spending more time dealing with higher order questions and procedures than their peers who did not use the digital tool. </a:t>
            </a:r>
            <a:endParaRPr/>
          </a:p>
          <a:p>
            <a:pPr marL="0" lvl="0" indent="0" algn="l" rtl="0">
              <a:spcBef>
                <a:spcPts val="0"/>
              </a:spcBef>
              <a:spcAft>
                <a:spcPts val="0"/>
              </a:spcAft>
              <a:buNone/>
            </a:pPr>
            <a:endParaRPr/>
          </a:p>
          <a:p>
            <a:pPr marL="0" lvl="0" indent="0" algn="l" rtl="0">
              <a:spcBef>
                <a:spcPts val="0"/>
              </a:spcBef>
              <a:spcAft>
                <a:spcPts val="0"/>
              </a:spcAft>
              <a:buNone/>
            </a:pPr>
            <a:r>
              <a:rPr lang="en"/>
              <a:t>Note: Multiple studies used specially-designed software and training programs.</a:t>
            </a:r>
            <a:endParaRPr/>
          </a:p>
          <a:p>
            <a:pPr marL="0" lvl="0" indent="0" algn="l" rtl="0">
              <a:spcBef>
                <a:spcPts val="0"/>
              </a:spcBef>
              <a:spcAft>
                <a:spcPts val="0"/>
              </a:spcAft>
              <a:buNone/>
            </a:pPr>
            <a:endParaRPr/>
          </a:p>
          <a:p>
            <a:pPr marL="0" lvl="0" indent="0" algn="l" rtl="0">
              <a:spcBef>
                <a:spcPts val="0"/>
              </a:spcBef>
              <a:spcAft>
                <a:spcPts val="0"/>
              </a:spcAft>
              <a:buNone/>
            </a:pPr>
            <a:r>
              <a:rPr lang="en"/>
              <a:t>While the use of digital technology did not always result in significantly greater growth than their peers using analog formats, the technology-based experimental groups did not perform worse than the control groups (e.g., Lavoie, 2020; Verhallen et al., 2010).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2bf0f388ed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2bf0f388ed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This category reflects a more holistic view of L2 literacies and the ways in which students and teachers engage technology for communicative purposes</a:t>
            </a:r>
            <a:endParaRPr/>
          </a:p>
          <a:p>
            <a:pPr marL="0" lvl="0" indent="0" algn="l" rtl="0">
              <a:spcBef>
                <a:spcPts val="0"/>
              </a:spcBef>
              <a:spcAft>
                <a:spcPts val="0"/>
              </a:spcAft>
              <a:buNone/>
            </a:pPr>
            <a:endParaRPr/>
          </a:p>
          <a:p>
            <a:pPr marL="0" lvl="0" indent="0" algn="l" rtl="0">
              <a:spcBef>
                <a:spcPts val="0"/>
              </a:spcBef>
              <a:spcAft>
                <a:spcPts val="0"/>
              </a:spcAft>
              <a:buNone/>
            </a:pPr>
            <a:r>
              <a:rPr lang="en"/>
              <a:t>Ability to work with technology as a physical object, and tool which mediates engagement and learning in digital and material worlds (Dunn et al., 2012)</a:t>
            </a:r>
            <a:endParaRPr/>
          </a:p>
          <a:p>
            <a:pPr marL="0" lvl="0" indent="0" algn="l" rtl="0">
              <a:spcBef>
                <a:spcPts val="0"/>
              </a:spcBef>
              <a:spcAft>
                <a:spcPts val="0"/>
              </a:spcAft>
              <a:buNone/>
            </a:pPr>
            <a:endParaRPr/>
          </a:p>
          <a:p>
            <a:pPr marL="0" lvl="0" indent="0" algn="l" rtl="0">
              <a:spcBef>
                <a:spcPts val="0"/>
              </a:spcBef>
              <a:spcAft>
                <a:spcPts val="0"/>
              </a:spcAft>
              <a:buNone/>
            </a:pPr>
            <a:r>
              <a:rPr lang="en"/>
              <a:t>The interactivity and creative affordances of the tools allowed students to grapple with technical skills, texts, symbols, language, and culture in the pursuit of meaning-making - prompting them to think about the purpose and design of media, modifying language practices for different audiences, and connecting language conventions with literacy products</a:t>
            </a:r>
            <a:endParaRPr/>
          </a:p>
          <a:p>
            <a:pPr marL="0" lvl="0" indent="0" algn="l" rtl="0">
              <a:spcBef>
                <a:spcPts val="0"/>
              </a:spcBef>
              <a:spcAft>
                <a:spcPts val="0"/>
              </a:spcAft>
              <a:buNone/>
            </a:pPr>
            <a:endParaRPr/>
          </a:p>
          <a:p>
            <a:pPr marL="0" lvl="0" indent="0" algn="l" rtl="0">
              <a:spcBef>
                <a:spcPts val="0"/>
              </a:spcBef>
              <a:spcAft>
                <a:spcPts val="0"/>
              </a:spcAft>
              <a:buNone/>
            </a:pPr>
            <a:r>
              <a:rPr lang="en"/>
              <a:t>Here, digital storytelling was particularly praised for engaging language learners in a low-risk, but “contextual and socially situated use of language in digital spaces”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22bf0f388ed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22bf0f388ed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Francis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117b6f2b92f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117b6f2b92f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21465c21aa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21465c21aa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Francis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23daa1c4c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23daa1c4c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23dfad84ac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23dfad84a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eb71ed2a6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eb71ed2a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3dfd0294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3dfd0294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117b6f2b92f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117b6f2b92f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majority of this research was conducted in English-speaking nations: notably the USA (n=9), followed by Australia (n=3) and Canada (n=3). Other work was conducted in different European nations, including: the Netherlands (n=2), and one article each from Germany, Luxembourg, Norway, Russia, and Sweden.</a:t>
            </a:r>
            <a:endParaRPr/>
          </a:p>
          <a:p>
            <a:pPr marL="0" lvl="0" indent="0" algn="l" rtl="0">
              <a:spcBef>
                <a:spcPts val="0"/>
              </a:spcBef>
              <a:spcAft>
                <a:spcPts val="0"/>
              </a:spcAft>
              <a:buNone/>
            </a:pPr>
            <a:endParaRPr/>
          </a:p>
          <a:p>
            <a:pPr marL="0" lvl="0" indent="0" algn="l" rtl="0">
              <a:spcBef>
                <a:spcPts val="0"/>
              </a:spcBef>
              <a:spcAft>
                <a:spcPts val="0"/>
              </a:spcAft>
              <a:buNone/>
            </a:pPr>
            <a:r>
              <a:rPr lang="en"/>
              <a:t>Usually one or two articles published per year in this domain, except in 2020 and 2021, which showed a notable jump to five per year.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22bb4aaa73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22bb4aaa73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studies took place in primary/elementary (n=6) classrooms. This count was followed by computer labs or similar rooms (n=5) where participants would complete pre/post testing outside of the general classroom, then secondary/high school (n=4) levels. Alternative pedagogical spaces included separate ELL/ESL classrooms (in countries where English is a majority language; n=2), community centers with youth programming (n=2), an EFL classroom (where English was a foreign language; n=1), initiatives run through an MA TESOL program (n=1), and a summer L2 literacy program run in a school (n=1).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Commonly, studies had fewer than 10 focal participants (n=7) but there was a large range in participant count - with the lowest having one participant, and the highest with over 200 (M=47.3; SD=56.9).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22bb4aaa73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22bb4aaa73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(Im)migrant students were often learning the majority language(s) of the host region or country. Given the prevalence of Anglophone studies in this corpus, and the global uptake of the language more broadly, this meant English (n=12) was the most common L2 studied. In two studies, English learning was noted alongside another language - Norwegian (EFL) and Spanish (Bilingual ESL). Other languages of study included Dutch (n=2), French (n=2), French and German (n=1), German (n=1), Russian (n=1), and Swedish (n=1).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23d0cb35e86_4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23d0cb35e86_4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23d0cb35e86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23d0cb35e8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studies which specified working with newcomers, we were interested in understanding how ‘new’ was conceived. When specified, participants were in their host country for variable time periods.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These definitions likely reflect the demographic profile of the participants in that particular study, rather than attempts to define newcomers. Only Hell &amp; Sauro (2021) make reference to an external definition of newcomers, in their case from the Swedish government, in framing their participants.</a:t>
            </a:r>
            <a:endParaRPr/>
          </a:p>
          <a:p>
            <a:pPr marL="0" lvl="0" indent="0" algn="l" rtl="0">
              <a:spcBef>
                <a:spcPts val="0"/>
              </a:spcBef>
              <a:spcAft>
                <a:spcPts val="0"/>
              </a:spcAft>
              <a:buClr>
                <a:schemeClr val="dk1"/>
              </a:buClr>
              <a:buSzPts val="1100"/>
              <a:buFont typeface="Arial"/>
              <a:buNone/>
            </a:pPr>
            <a:r>
              <a:rPr lang="en"/>
              <a:t>*Emert (2013) does not indicate the upper limit for how long these participants had been residing in the country.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e86d8ae906_0_25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e86d8ae906_0_25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3d04ff9154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3d04ff915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the massive migratory flows that we now observe around the world, schools are experiencing an unprecedented increase in the enrollment of children who speak a variety of languages - with potentially multi-generational residents (e.g., heritage language speakers), as well as those who have recently arrived (e.g., refugees and temporary migrants). </a:t>
            </a:r>
            <a:endParaRPr/>
          </a:p>
          <a:p>
            <a:pPr marL="0" lvl="0" indent="0" algn="l" rtl="0">
              <a:spcBef>
                <a:spcPts val="0"/>
              </a:spcBef>
              <a:spcAft>
                <a:spcPts val="0"/>
              </a:spcAft>
              <a:buNone/>
            </a:pPr>
            <a:endParaRPr/>
          </a:p>
          <a:p>
            <a:pPr marL="0" lvl="0" indent="0" algn="l" rtl="0">
              <a:spcBef>
                <a:spcPts val="0"/>
              </a:spcBef>
              <a:spcAft>
                <a:spcPts val="0"/>
              </a:spcAft>
              <a:buNone/>
            </a:pPr>
            <a:r>
              <a:rPr lang="en"/>
              <a:t>As a result, schools and educators are increasingly called upon to assist with bi/plurilingual students’ inclusion through the development of functional competencies in a target language. </a:t>
            </a:r>
            <a:endParaRPr/>
          </a:p>
          <a:p>
            <a:pPr marL="0" lvl="0" indent="0" algn="l" rtl="0">
              <a:spcBef>
                <a:spcPts val="0"/>
              </a:spcBef>
              <a:spcAft>
                <a:spcPts val="0"/>
              </a:spcAft>
              <a:buNone/>
            </a:pPr>
            <a:endParaRPr/>
          </a:p>
          <a:p>
            <a:pPr marL="0" lvl="0" indent="0" algn="l" rtl="0">
              <a:spcBef>
                <a:spcPts val="0"/>
              </a:spcBef>
              <a:spcAft>
                <a:spcPts val="0"/>
              </a:spcAft>
              <a:buNone/>
            </a:pPr>
            <a:r>
              <a:rPr lang="en"/>
              <a:t>Legitimizing students’ linguistic repertoire has positive effects in terms of one’s individual identity and social integration. Fleuret &amp; Thibeault (2016) demonstrated that including bi/plurilingual (im)migrant students’ home languages into the classroom promotes the acquisition of the language of schooling. However, some schools have been reluctant to adopt plurilingual teaching approaches because of a range of social and political factors, even up to the present day (Fleuret, 2013).</a:t>
            </a:r>
            <a:endParaRPr/>
          </a:p>
          <a:p>
            <a:pPr marL="0" lvl="0" indent="0" algn="l" rtl="0">
              <a:spcBef>
                <a:spcPts val="0"/>
              </a:spcBef>
              <a:spcAft>
                <a:spcPts val="0"/>
              </a:spcAft>
              <a:buNone/>
            </a:pPr>
            <a:endParaRPr/>
          </a:p>
          <a:p>
            <a:pPr marL="0" lvl="0" indent="0" algn="l" rtl="0">
              <a:spcBef>
                <a:spcPts val="0"/>
              </a:spcBef>
              <a:spcAft>
                <a:spcPts val="0"/>
              </a:spcAft>
              <a:buNone/>
            </a:pPr>
            <a:r>
              <a:rPr lang="en"/>
              <a:t>Moreover, teachers are not adequately trained to infuse inclusive plurilingual and intercultural practices into their classrooms which leads to superficial and sporadic attempts to do so.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b71ed2a6d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b71ed2a6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3d04ff915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3d04ff915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b71ed2a6d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b71ed2a6d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light of these observations, the purpose of this article is to systematically synthesize the research trends, methods, and findings addressed by journal articles that focused on the use of DTs with (im)migrant bi/plurilingual language learners with plurilingual approaches to teaching and learning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Any conceptualizations and practices that promote decompartmentalized views of language competence and use and support the use of multiple languages and semiotic systems in the language classroom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Ex: Pluralistic approaches to language education (Moore &amp; Sabatier, 2014), Teaching and learning practices based on translanguaging (Garcia &amp; Li, 2014)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1698312384_0_10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1698312384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a:t>
            </a:r>
            <a:endParaRPr/>
          </a:p>
          <a:p>
            <a:pPr marL="0" lvl="0" indent="0" algn="l" rtl="0">
              <a:spcBef>
                <a:spcPts val="0"/>
              </a:spcBef>
              <a:spcAft>
                <a:spcPts val="0"/>
              </a:spcAft>
              <a:buNone/>
            </a:pPr>
            <a:endParaRPr/>
          </a:p>
          <a:p>
            <a:pPr marL="0" lvl="0" indent="0" algn="l" rtl="0">
              <a:spcBef>
                <a:spcPts val="0"/>
              </a:spcBef>
              <a:spcAft>
                <a:spcPts val="0"/>
              </a:spcAft>
              <a:buNone/>
            </a:pPr>
            <a:r>
              <a:rPr lang="en"/>
              <a:t>[read points 1-3] Upon closer reading, we realized we needed to revise and nuance our understandings as we found combinations of the keywords, yet none that deeply engaged all aspects of the inclusion criteria. Which brings us to our findings.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7b6f2b92f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7b6f2b92f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Doug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17b6f2b92f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17b6f2b92f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Doug</a:t>
            </a:r>
            <a:endParaRPr/>
          </a:p>
          <a:p>
            <a:pPr marL="0" lvl="0" indent="0" algn="l" rtl="0">
              <a:spcBef>
                <a:spcPts val="0"/>
              </a:spcBef>
              <a:spcAft>
                <a:spcPts val="0"/>
              </a:spcAft>
              <a:buNone/>
            </a:pPr>
            <a:endParaRPr/>
          </a:p>
          <a:p>
            <a:pPr marL="0" lvl="0" indent="0" algn="l" rtl="0">
              <a:spcBef>
                <a:spcPts val="0"/>
              </a:spcBef>
              <a:spcAft>
                <a:spcPts val="0"/>
              </a:spcAft>
              <a:buNone/>
            </a:pPr>
            <a:r>
              <a:rPr lang="en"/>
              <a:t>the most common framing of (im)migrant students was through the lens of (L2+) language learners - Swedish Second Language, English as an Additional Language, etc. (n=11). These studies might discuss the processes of general meaning making, decoding language, understanding text and media in various modalities, learning strategies, as well as the sociocultural considerations affecting these students. However, this was often a very general framing of these students - in some articles, this was little more than acknowledging that these students spoke multiple languages.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nxth" TargetMode="External" /><Relationship Id="rId2" Type="http://schemas.openxmlformats.org/officeDocument/2006/relationships/image" Target="../media/image5.png" /><Relationship Id="rId1" Type="http://schemas.openxmlformats.org/officeDocument/2006/relationships/slideMaster" Target="../slideMasters/slideMaster1.xml" /><Relationship Id="rId5" Type="http://schemas.openxmlformats.org/officeDocument/2006/relationships/hyperlink" Target="http://bit.ly/2TtBDfr" TargetMode="External" /><Relationship Id="rId4" Type="http://schemas.openxmlformats.org/officeDocument/2006/relationships/hyperlink" Target="http://bit.ly/2TyoMsr" TargetMode="External" /></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0" name="Google Shape;10;p2"/>
          <p:cNvSpPr txBox="1">
            <a:spLocks noGrp="1"/>
          </p:cNvSpPr>
          <p:nvPr>
            <p:ph type="subTitle" idx="1"/>
          </p:nvPr>
        </p:nvSpPr>
        <p:spPr>
          <a:xfrm>
            <a:off x="1008625" y="3574150"/>
            <a:ext cx="33654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 name="Google Shape;11;p2"/>
          <p:cNvSpPr txBox="1">
            <a:spLocks noGrp="1"/>
          </p:cNvSpPr>
          <p:nvPr>
            <p:ph type="ctrTitle"/>
          </p:nvPr>
        </p:nvSpPr>
        <p:spPr>
          <a:xfrm>
            <a:off x="720000" y="732168"/>
            <a:ext cx="3942600" cy="290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800">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49"/>
        <p:cNvGrpSpPr/>
        <p:nvPr/>
      </p:nvGrpSpPr>
      <p:grpSpPr>
        <a:xfrm>
          <a:off x="0" y="0"/>
          <a:ext cx="0" cy="0"/>
          <a:chOff x="0" y="0"/>
          <a:chExt cx="0" cy="0"/>
        </a:xfrm>
      </p:grpSpPr>
      <p:pic>
        <p:nvPicPr>
          <p:cNvPr id="50" name="Google Shape;50;p11"/>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51" name="Google Shape;51;p11"/>
          <p:cNvSpPr txBox="1">
            <a:spLocks noGrp="1"/>
          </p:cNvSpPr>
          <p:nvPr>
            <p:ph type="subTitle" idx="1"/>
          </p:nvPr>
        </p:nvSpPr>
        <p:spPr>
          <a:xfrm>
            <a:off x="4721250" y="3524537"/>
            <a:ext cx="34632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160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52" name="Google Shape;52;p11"/>
          <p:cNvSpPr txBox="1">
            <a:spLocks noGrp="1"/>
          </p:cNvSpPr>
          <p:nvPr>
            <p:ph type="title" hasCustomPrompt="1"/>
          </p:nvPr>
        </p:nvSpPr>
        <p:spPr>
          <a:xfrm rot="651">
            <a:off x="4867500" y="1414889"/>
            <a:ext cx="3170700" cy="190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1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56" name="Google Shape;56;p13">
            <a:hlinkClick r:id="" action="ppaction://noaction"/>
          </p:cNvPr>
          <p:cNvSpPr txBox="1">
            <a:spLocks noGrp="1"/>
          </p:cNvSpPr>
          <p:nvPr>
            <p:ph type="subTitle" idx="1"/>
          </p:nvPr>
        </p:nvSpPr>
        <p:spPr>
          <a:xfrm>
            <a:off x="728650" y="1895882"/>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57" name="Google Shape;57;p13">
            <a:hlinkClick r:id="" action="ppaction://noaction"/>
          </p:cNvPr>
          <p:cNvSpPr txBox="1">
            <a:spLocks noGrp="1"/>
          </p:cNvSpPr>
          <p:nvPr>
            <p:ph type="title" hasCustomPrompt="1"/>
          </p:nvPr>
        </p:nvSpPr>
        <p:spPr>
          <a:xfrm rot="1973">
            <a:off x="1374250" y="62549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 name="Google Shape;58;p13"/>
          <p:cNvSpPr txBox="1">
            <a:spLocks noGrp="1"/>
          </p:cNvSpPr>
          <p:nvPr>
            <p:ph type="subTitle" idx="2"/>
          </p:nvPr>
        </p:nvSpPr>
        <p:spPr>
          <a:xfrm>
            <a:off x="3408050" y="1895882"/>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59" name="Google Shape;59;p13"/>
          <p:cNvSpPr txBox="1">
            <a:spLocks noGrp="1"/>
          </p:cNvSpPr>
          <p:nvPr>
            <p:ph type="title" idx="3" hasCustomPrompt="1"/>
          </p:nvPr>
        </p:nvSpPr>
        <p:spPr>
          <a:xfrm rot="1973">
            <a:off x="4053650" y="62549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0" name="Google Shape;60;p13"/>
          <p:cNvSpPr txBox="1">
            <a:spLocks noGrp="1"/>
          </p:cNvSpPr>
          <p:nvPr>
            <p:ph type="subTitle" idx="4"/>
          </p:nvPr>
        </p:nvSpPr>
        <p:spPr>
          <a:xfrm>
            <a:off x="6087450" y="1895882"/>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1" name="Google Shape;61;p13"/>
          <p:cNvSpPr txBox="1">
            <a:spLocks noGrp="1"/>
          </p:cNvSpPr>
          <p:nvPr>
            <p:ph type="title" idx="5" hasCustomPrompt="1"/>
          </p:nvPr>
        </p:nvSpPr>
        <p:spPr>
          <a:xfrm rot="1973">
            <a:off x="6733050" y="62549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2" name="Google Shape;62;p13"/>
          <p:cNvSpPr txBox="1">
            <a:spLocks noGrp="1"/>
          </p:cNvSpPr>
          <p:nvPr>
            <p:ph type="subTitle" idx="6"/>
          </p:nvPr>
        </p:nvSpPr>
        <p:spPr>
          <a:xfrm>
            <a:off x="728650" y="3980407"/>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3" name="Google Shape;63;p13"/>
          <p:cNvSpPr txBox="1">
            <a:spLocks noGrp="1"/>
          </p:cNvSpPr>
          <p:nvPr>
            <p:ph type="title" idx="7" hasCustomPrompt="1"/>
          </p:nvPr>
        </p:nvSpPr>
        <p:spPr>
          <a:xfrm rot="1973">
            <a:off x="1374250" y="272074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 name="Google Shape;64;p13"/>
          <p:cNvSpPr txBox="1">
            <a:spLocks noGrp="1"/>
          </p:cNvSpPr>
          <p:nvPr>
            <p:ph type="subTitle" idx="8"/>
          </p:nvPr>
        </p:nvSpPr>
        <p:spPr>
          <a:xfrm>
            <a:off x="3408050" y="3980407"/>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5" name="Google Shape;65;p13"/>
          <p:cNvSpPr txBox="1">
            <a:spLocks noGrp="1"/>
          </p:cNvSpPr>
          <p:nvPr>
            <p:ph type="title" idx="9" hasCustomPrompt="1"/>
          </p:nvPr>
        </p:nvSpPr>
        <p:spPr>
          <a:xfrm rot="1973">
            <a:off x="4053650" y="272074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 name="Google Shape;66;p13"/>
          <p:cNvSpPr txBox="1">
            <a:spLocks noGrp="1"/>
          </p:cNvSpPr>
          <p:nvPr>
            <p:ph type="subTitle" idx="13"/>
          </p:nvPr>
        </p:nvSpPr>
        <p:spPr>
          <a:xfrm>
            <a:off x="6087450" y="3980407"/>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7" name="Google Shape;67;p13"/>
          <p:cNvSpPr txBox="1">
            <a:spLocks noGrp="1"/>
          </p:cNvSpPr>
          <p:nvPr>
            <p:ph type="title" idx="14" hasCustomPrompt="1"/>
          </p:nvPr>
        </p:nvSpPr>
        <p:spPr>
          <a:xfrm rot="1973">
            <a:off x="6733050" y="272074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8" name="Google Shape;68;p13">
            <a:hlinkClick r:id="" action="ppaction://noaction"/>
          </p:cNvPr>
          <p:cNvSpPr txBox="1">
            <a:spLocks noGrp="1"/>
          </p:cNvSpPr>
          <p:nvPr>
            <p:ph type="subTitle" idx="15"/>
          </p:nvPr>
        </p:nvSpPr>
        <p:spPr>
          <a:xfrm>
            <a:off x="728650" y="140460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69" name="Google Shape;69;p13"/>
          <p:cNvSpPr txBox="1">
            <a:spLocks noGrp="1"/>
          </p:cNvSpPr>
          <p:nvPr>
            <p:ph type="subTitle" idx="16"/>
          </p:nvPr>
        </p:nvSpPr>
        <p:spPr>
          <a:xfrm>
            <a:off x="3408050" y="140460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0" name="Google Shape;70;p13"/>
          <p:cNvSpPr txBox="1">
            <a:spLocks noGrp="1"/>
          </p:cNvSpPr>
          <p:nvPr>
            <p:ph type="subTitle" idx="17"/>
          </p:nvPr>
        </p:nvSpPr>
        <p:spPr>
          <a:xfrm>
            <a:off x="6087450" y="140460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1" name="Google Shape;71;p13"/>
          <p:cNvSpPr txBox="1">
            <a:spLocks noGrp="1"/>
          </p:cNvSpPr>
          <p:nvPr>
            <p:ph type="subTitle" idx="18"/>
          </p:nvPr>
        </p:nvSpPr>
        <p:spPr>
          <a:xfrm>
            <a:off x="728650" y="349877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2" name="Google Shape;72;p13"/>
          <p:cNvSpPr txBox="1">
            <a:spLocks noGrp="1"/>
          </p:cNvSpPr>
          <p:nvPr>
            <p:ph type="subTitle" idx="19"/>
          </p:nvPr>
        </p:nvSpPr>
        <p:spPr>
          <a:xfrm>
            <a:off x="3408050" y="349877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3" name="Google Shape;73;p13"/>
          <p:cNvSpPr txBox="1">
            <a:spLocks noGrp="1"/>
          </p:cNvSpPr>
          <p:nvPr>
            <p:ph type="subTitle" idx="20"/>
          </p:nvPr>
        </p:nvSpPr>
        <p:spPr>
          <a:xfrm>
            <a:off x="6087450" y="349877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BLANK_1_2">
    <p:bg>
      <p:bgPr>
        <a:solidFill>
          <a:schemeClr val="accent3"/>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76" name="Google Shape;76;p14"/>
          <p:cNvSpPr/>
          <p:nvPr/>
        </p:nvSpPr>
        <p:spPr>
          <a:xfrm>
            <a:off x="720000" y="5400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4"/>
          <p:cNvSpPr txBox="1">
            <a:spLocks noGrp="1"/>
          </p:cNvSpPr>
          <p:nvPr>
            <p:ph type="title"/>
          </p:nvPr>
        </p:nvSpPr>
        <p:spPr>
          <a:xfrm>
            <a:off x="720000" y="540000"/>
            <a:ext cx="7704000" cy="5643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
        <p:nvSpPr>
          <p:cNvPr id="78" name="Google Shape;78;p14">
            <a:hlinkClick r:id="" action="ppaction://noaction"/>
          </p:cNvPr>
          <p:cNvSpPr txBox="1">
            <a:spLocks noGrp="1"/>
          </p:cNvSpPr>
          <p:nvPr>
            <p:ph type="subTitle" idx="1"/>
          </p:nvPr>
        </p:nvSpPr>
        <p:spPr>
          <a:xfrm>
            <a:off x="2026838" y="1819682"/>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9" name="Google Shape;79;p14">
            <a:hlinkClick r:id="" action="ppaction://noaction"/>
          </p:cNvPr>
          <p:cNvSpPr txBox="1">
            <a:spLocks noGrp="1"/>
          </p:cNvSpPr>
          <p:nvPr>
            <p:ph type="title" idx="2" hasCustomPrompt="1"/>
          </p:nvPr>
        </p:nvSpPr>
        <p:spPr>
          <a:xfrm rot="1973">
            <a:off x="882170" y="1533258"/>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0" name="Google Shape;80;p14"/>
          <p:cNvSpPr txBox="1">
            <a:spLocks noGrp="1"/>
          </p:cNvSpPr>
          <p:nvPr>
            <p:ph type="subTitle" idx="3"/>
          </p:nvPr>
        </p:nvSpPr>
        <p:spPr>
          <a:xfrm>
            <a:off x="5925425" y="2276882"/>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1" name="Google Shape;81;p14"/>
          <p:cNvSpPr txBox="1">
            <a:spLocks noGrp="1"/>
          </p:cNvSpPr>
          <p:nvPr>
            <p:ph type="title" idx="4" hasCustomPrompt="1"/>
          </p:nvPr>
        </p:nvSpPr>
        <p:spPr>
          <a:xfrm rot="1973">
            <a:off x="4760080" y="1990458"/>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2" name="Google Shape;82;p14"/>
          <p:cNvSpPr txBox="1">
            <a:spLocks noGrp="1"/>
          </p:cNvSpPr>
          <p:nvPr>
            <p:ph type="subTitle" idx="5"/>
          </p:nvPr>
        </p:nvSpPr>
        <p:spPr>
          <a:xfrm>
            <a:off x="2026838" y="4118925"/>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3" name="Google Shape;83;p14"/>
          <p:cNvSpPr txBox="1">
            <a:spLocks noGrp="1"/>
          </p:cNvSpPr>
          <p:nvPr>
            <p:ph type="title" idx="6" hasCustomPrompt="1"/>
          </p:nvPr>
        </p:nvSpPr>
        <p:spPr>
          <a:xfrm rot="1973">
            <a:off x="882170" y="3835571"/>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4" name="Google Shape;84;p14"/>
          <p:cNvSpPr txBox="1">
            <a:spLocks noGrp="1"/>
          </p:cNvSpPr>
          <p:nvPr>
            <p:ph type="subTitle" idx="7"/>
          </p:nvPr>
        </p:nvSpPr>
        <p:spPr>
          <a:xfrm>
            <a:off x="5925425" y="3349475"/>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5" name="Google Shape;85;p14"/>
          <p:cNvSpPr txBox="1">
            <a:spLocks noGrp="1"/>
          </p:cNvSpPr>
          <p:nvPr>
            <p:ph type="title" idx="8" hasCustomPrompt="1"/>
          </p:nvPr>
        </p:nvSpPr>
        <p:spPr>
          <a:xfrm rot="1973">
            <a:off x="4760080" y="3057696"/>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6" name="Google Shape;86;p14">
            <a:hlinkClick r:id="" action="ppaction://noaction"/>
          </p:cNvPr>
          <p:cNvSpPr txBox="1">
            <a:spLocks noGrp="1"/>
          </p:cNvSpPr>
          <p:nvPr>
            <p:ph type="subTitle" idx="9"/>
          </p:nvPr>
        </p:nvSpPr>
        <p:spPr>
          <a:xfrm>
            <a:off x="2026838" y="1328400"/>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87" name="Google Shape;87;p14"/>
          <p:cNvSpPr txBox="1">
            <a:spLocks noGrp="1"/>
          </p:cNvSpPr>
          <p:nvPr>
            <p:ph type="subTitle" idx="13"/>
          </p:nvPr>
        </p:nvSpPr>
        <p:spPr>
          <a:xfrm>
            <a:off x="5925425" y="1785600"/>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88" name="Google Shape;88;p14"/>
          <p:cNvSpPr txBox="1">
            <a:spLocks noGrp="1"/>
          </p:cNvSpPr>
          <p:nvPr>
            <p:ph type="subTitle" idx="14"/>
          </p:nvPr>
        </p:nvSpPr>
        <p:spPr>
          <a:xfrm>
            <a:off x="2026838" y="3637287"/>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89" name="Google Shape;89;p14"/>
          <p:cNvSpPr txBox="1">
            <a:spLocks noGrp="1"/>
          </p:cNvSpPr>
          <p:nvPr>
            <p:ph type="subTitle" idx="15"/>
          </p:nvPr>
        </p:nvSpPr>
        <p:spPr>
          <a:xfrm>
            <a:off x="5925425" y="2867837"/>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90" name="Google Shape;90;p14"/>
          <p:cNvSpPr txBox="1">
            <a:spLocks noGrp="1"/>
          </p:cNvSpPr>
          <p:nvPr>
            <p:ph type="subTitle" idx="16"/>
          </p:nvPr>
        </p:nvSpPr>
        <p:spPr>
          <a:xfrm>
            <a:off x="2047522" y="2936071"/>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91" name="Google Shape;91;p14"/>
          <p:cNvSpPr txBox="1">
            <a:spLocks noGrp="1"/>
          </p:cNvSpPr>
          <p:nvPr>
            <p:ph type="title" idx="17" hasCustomPrompt="1"/>
          </p:nvPr>
        </p:nvSpPr>
        <p:spPr>
          <a:xfrm rot="1973">
            <a:off x="882158" y="2666446"/>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2" name="Google Shape;92;p14"/>
          <p:cNvSpPr txBox="1">
            <a:spLocks noGrp="1"/>
          </p:cNvSpPr>
          <p:nvPr>
            <p:ph type="subTitle" idx="18"/>
          </p:nvPr>
        </p:nvSpPr>
        <p:spPr>
          <a:xfrm>
            <a:off x="2047522" y="2454434"/>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2">
  <p:cSld name="BLANK_1_2_1">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95" name="Google Shape;95;p15"/>
          <p:cNvSpPr/>
          <p:nvPr/>
        </p:nvSpPr>
        <p:spPr>
          <a:xfrm>
            <a:off x="720000" y="5400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5"/>
          <p:cNvSpPr txBox="1">
            <a:spLocks noGrp="1"/>
          </p:cNvSpPr>
          <p:nvPr>
            <p:ph type="title"/>
          </p:nvPr>
        </p:nvSpPr>
        <p:spPr>
          <a:xfrm>
            <a:off x="720000" y="540000"/>
            <a:ext cx="7704000" cy="56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
        <p:nvSpPr>
          <p:cNvPr id="97" name="Google Shape;97;p15">
            <a:hlinkClick r:id="" action="ppaction://noaction"/>
          </p:cNvPr>
          <p:cNvSpPr txBox="1">
            <a:spLocks noGrp="1"/>
          </p:cNvSpPr>
          <p:nvPr>
            <p:ph type="subTitle" idx="1"/>
          </p:nvPr>
        </p:nvSpPr>
        <p:spPr>
          <a:xfrm>
            <a:off x="2026838" y="2216388"/>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98" name="Google Shape;98;p15">
            <a:hlinkClick r:id="" action="ppaction://noaction"/>
          </p:cNvPr>
          <p:cNvSpPr txBox="1">
            <a:spLocks noGrp="1"/>
          </p:cNvSpPr>
          <p:nvPr>
            <p:ph type="title" idx="2" hasCustomPrompt="1"/>
          </p:nvPr>
        </p:nvSpPr>
        <p:spPr>
          <a:xfrm rot="1973">
            <a:off x="882170" y="1906405"/>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9" name="Google Shape;99;p15"/>
          <p:cNvSpPr txBox="1">
            <a:spLocks noGrp="1"/>
          </p:cNvSpPr>
          <p:nvPr>
            <p:ph type="subTitle" idx="3"/>
          </p:nvPr>
        </p:nvSpPr>
        <p:spPr>
          <a:xfrm>
            <a:off x="5925425" y="2216388"/>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0" name="Google Shape;100;p15"/>
          <p:cNvSpPr txBox="1">
            <a:spLocks noGrp="1"/>
          </p:cNvSpPr>
          <p:nvPr>
            <p:ph type="title" idx="4" hasCustomPrompt="1"/>
          </p:nvPr>
        </p:nvSpPr>
        <p:spPr>
          <a:xfrm rot="1973">
            <a:off x="4760080" y="1906405"/>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1" name="Google Shape;101;p15"/>
          <p:cNvSpPr txBox="1">
            <a:spLocks noGrp="1"/>
          </p:cNvSpPr>
          <p:nvPr>
            <p:ph type="subTitle" idx="5"/>
          </p:nvPr>
        </p:nvSpPr>
        <p:spPr>
          <a:xfrm>
            <a:off x="5925425" y="3772065"/>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2" name="Google Shape;102;p15"/>
          <p:cNvSpPr txBox="1">
            <a:spLocks noGrp="1"/>
          </p:cNvSpPr>
          <p:nvPr>
            <p:ph type="title" idx="6" hasCustomPrompt="1"/>
          </p:nvPr>
        </p:nvSpPr>
        <p:spPr>
          <a:xfrm rot="1973">
            <a:off x="4760080" y="3472433"/>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3" name="Google Shape;103;p15">
            <a:hlinkClick r:id="" action="ppaction://noaction"/>
          </p:cNvPr>
          <p:cNvSpPr txBox="1">
            <a:spLocks noGrp="1"/>
          </p:cNvSpPr>
          <p:nvPr>
            <p:ph type="subTitle" idx="7"/>
          </p:nvPr>
        </p:nvSpPr>
        <p:spPr>
          <a:xfrm>
            <a:off x="2026838" y="1725105"/>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5925425" y="1725105"/>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5925425" y="3290427"/>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2047522" y="3779691"/>
            <a:ext cx="23364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7" name="Google Shape;107;p15"/>
          <p:cNvSpPr txBox="1">
            <a:spLocks noGrp="1"/>
          </p:cNvSpPr>
          <p:nvPr>
            <p:ph type="title" idx="14" hasCustomPrompt="1"/>
          </p:nvPr>
        </p:nvSpPr>
        <p:spPr>
          <a:xfrm rot="1973">
            <a:off x="882158" y="3472433"/>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8" name="Google Shape;108;p15"/>
          <p:cNvSpPr txBox="1">
            <a:spLocks noGrp="1"/>
          </p:cNvSpPr>
          <p:nvPr>
            <p:ph type="subTitle" idx="15"/>
          </p:nvPr>
        </p:nvSpPr>
        <p:spPr>
          <a:xfrm>
            <a:off x="2047522" y="3298053"/>
            <a:ext cx="2336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109"/>
        <p:cNvGrpSpPr/>
        <p:nvPr/>
      </p:nvGrpSpPr>
      <p:grpSpPr>
        <a:xfrm>
          <a:off x="0" y="0"/>
          <a:ext cx="0" cy="0"/>
          <a:chOff x="0" y="0"/>
          <a:chExt cx="0" cy="0"/>
        </a:xfrm>
      </p:grpSpPr>
      <p:pic>
        <p:nvPicPr>
          <p:cNvPr id="110" name="Google Shape;110;p16"/>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11" name="Google Shape;111;p16"/>
          <p:cNvSpPr txBox="1">
            <a:spLocks noGrp="1"/>
          </p:cNvSpPr>
          <p:nvPr>
            <p:ph type="subTitle" idx="1"/>
          </p:nvPr>
        </p:nvSpPr>
        <p:spPr>
          <a:xfrm>
            <a:off x="808325" y="1394737"/>
            <a:ext cx="4563900" cy="173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 name="Google Shape;112;p16"/>
          <p:cNvSpPr txBox="1">
            <a:spLocks noGrp="1"/>
          </p:cNvSpPr>
          <p:nvPr>
            <p:ph type="subTitle" idx="2"/>
          </p:nvPr>
        </p:nvSpPr>
        <p:spPr>
          <a:xfrm>
            <a:off x="724350" y="3164075"/>
            <a:ext cx="3091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4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1">
  <p:cSld name="BLANK_1_1_1">
    <p:bg>
      <p:bgPr>
        <a:solidFill>
          <a:schemeClr val="accent6"/>
        </a:solidFill>
        <a:effectLst/>
      </p:bgPr>
    </p:bg>
    <p:spTree>
      <p:nvGrpSpPr>
        <p:cNvPr id="1" name="Shape 113"/>
        <p:cNvGrpSpPr/>
        <p:nvPr/>
      </p:nvGrpSpPr>
      <p:grpSpPr>
        <a:xfrm>
          <a:off x="0" y="0"/>
          <a:ext cx="0" cy="0"/>
          <a:chOff x="0" y="0"/>
          <a:chExt cx="0" cy="0"/>
        </a:xfrm>
      </p:grpSpPr>
      <p:pic>
        <p:nvPicPr>
          <p:cNvPr id="114" name="Google Shape;114;p17"/>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15" name="Google Shape;115;p17"/>
          <p:cNvSpPr txBox="1">
            <a:spLocks noGrp="1"/>
          </p:cNvSpPr>
          <p:nvPr>
            <p:ph type="subTitle" idx="1"/>
          </p:nvPr>
        </p:nvSpPr>
        <p:spPr>
          <a:xfrm>
            <a:off x="1536175" y="1580525"/>
            <a:ext cx="6071700" cy="162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 name="Google Shape;116;p17"/>
          <p:cNvSpPr txBox="1">
            <a:spLocks noGrp="1"/>
          </p:cNvSpPr>
          <p:nvPr>
            <p:ph type="subTitle" idx="2"/>
          </p:nvPr>
        </p:nvSpPr>
        <p:spPr>
          <a:xfrm>
            <a:off x="3026250" y="3096025"/>
            <a:ext cx="3091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400">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AND_BODY_1_1_1_1">
    <p:bg>
      <p:bgPr>
        <a:solidFill>
          <a:schemeClr val="dk2"/>
        </a:solidFill>
        <a:effectLst/>
      </p:bgPr>
    </p:bg>
    <p:spTree>
      <p:nvGrpSpPr>
        <p:cNvPr id="1" name="Shape 117"/>
        <p:cNvGrpSpPr/>
        <p:nvPr/>
      </p:nvGrpSpPr>
      <p:grpSpPr>
        <a:xfrm>
          <a:off x="0" y="0"/>
          <a:ext cx="0" cy="0"/>
          <a:chOff x="0" y="0"/>
          <a:chExt cx="0" cy="0"/>
        </a:xfrm>
      </p:grpSpPr>
      <p:pic>
        <p:nvPicPr>
          <p:cNvPr id="118" name="Google Shape;118;p18"/>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19" name="Google Shape;119;p18"/>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BLANK_1_1_1_1_1_1_3_1">
    <p:bg>
      <p:bgPr>
        <a:solidFill>
          <a:schemeClr val="accent5"/>
        </a:solidFill>
        <a:effectLst/>
      </p:bgPr>
    </p:bg>
    <p:spTree>
      <p:nvGrpSpPr>
        <p:cNvPr id="1" name="Shape 121"/>
        <p:cNvGrpSpPr/>
        <p:nvPr/>
      </p:nvGrpSpPr>
      <p:grpSpPr>
        <a:xfrm>
          <a:off x="0" y="0"/>
          <a:ext cx="0" cy="0"/>
          <a:chOff x="0" y="0"/>
          <a:chExt cx="0" cy="0"/>
        </a:xfrm>
      </p:grpSpPr>
      <p:pic>
        <p:nvPicPr>
          <p:cNvPr id="122" name="Google Shape;122;p19"/>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123" name="Google Shape;123;p19"/>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BLANK_1_1_1_1_1_1_2_1_1">
    <p:bg>
      <p:bgPr>
        <a:solidFill>
          <a:schemeClr val="accent1"/>
        </a:solidFill>
        <a:effectLst/>
      </p:bgPr>
    </p:bg>
    <p:spTree>
      <p:nvGrpSpPr>
        <p:cNvPr id="1" name="Shape 125"/>
        <p:cNvGrpSpPr/>
        <p:nvPr/>
      </p:nvGrpSpPr>
      <p:grpSpPr>
        <a:xfrm>
          <a:off x="0" y="0"/>
          <a:ext cx="0" cy="0"/>
          <a:chOff x="0" y="0"/>
          <a:chExt cx="0" cy="0"/>
        </a:xfrm>
      </p:grpSpPr>
      <p:pic>
        <p:nvPicPr>
          <p:cNvPr id="126" name="Google Shape;126;p20"/>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127" name="Google Shape;127;p20"/>
          <p:cNvSpPr/>
          <p:nvPr/>
        </p:nvSpPr>
        <p:spPr>
          <a:xfrm>
            <a:off x="720000" y="5400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14" name="Google Shape;14;p3"/>
          <p:cNvSpPr txBox="1">
            <a:spLocks noGrp="1"/>
          </p:cNvSpPr>
          <p:nvPr>
            <p:ph type="title" hasCustomPrompt="1"/>
          </p:nvPr>
        </p:nvSpPr>
        <p:spPr>
          <a:xfrm>
            <a:off x="5911750" y="670085"/>
            <a:ext cx="1241100" cy="97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rot="462">
            <a:off x="5415700" y="3973325"/>
            <a:ext cx="2233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 name="Google Shape;16;p3"/>
          <p:cNvSpPr txBox="1">
            <a:spLocks noGrp="1"/>
          </p:cNvSpPr>
          <p:nvPr>
            <p:ph type="ctrTitle" idx="2"/>
          </p:nvPr>
        </p:nvSpPr>
        <p:spPr>
          <a:xfrm>
            <a:off x="4852750" y="2180975"/>
            <a:ext cx="3359100" cy="1443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43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BLANK_1_1_1_1_1_1_2_1_1_1_1">
    <p:bg>
      <p:bgPr>
        <a:solidFill>
          <a:schemeClr val="accent3"/>
        </a:solidFill>
        <a:effectLst/>
      </p:bgPr>
    </p:bg>
    <p:spTree>
      <p:nvGrpSpPr>
        <p:cNvPr id="1" name="Shape 129"/>
        <p:cNvGrpSpPr/>
        <p:nvPr/>
      </p:nvGrpSpPr>
      <p:grpSpPr>
        <a:xfrm>
          <a:off x="0" y="0"/>
          <a:ext cx="0" cy="0"/>
          <a:chOff x="0" y="0"/>
          <a:chExt cx="0" cy="0"/>
        </a:xfrm>
      </p:grpSpPr>
      <p:pic>
        <p:nvPicPr>
          <p:cNvPr id="130" name="Google Shape;130;p21"/>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131" name="Google Shape;131;p21"/>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USTOM_2">
    <p:bg>
      <p:bgPr>
        <a:solidFill>
          <a:schemeClr val="accent3"/>
        </a:solidFill>
        <a:effectLst/>
      </p:bgPr>
    </p:bg>
    <p:spTree>
      <p:nvGrpSpPr>
        <p:cNvPr id="1" name="Shape 133"/>
        <p:cNvGrpSpPr/>
        <p:nvPr/>
      </p:nvGrpSpPr>
      <p:grpSpPr>
        <a:xfrm>
          <a:off x="0" y="0"/>
          <a:ext cx="0" cy="0"/>
          <a:chOff x="0" y="0"/>
          <a:chExt cx="0" cy="0"/>
        </a:xfrm>
      </p:grpSpPr>
      <p:pic>
        <p:nvPicPr>
          <p:cNvPr id="134" name="Google Shape;134;p22"/>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135" name="Google Shape;135;p22"/>
          <p:cNvSpPr txBox="1">
            <a:spLocks noGrp="1"/>
          </p:cNvSpPr>
          <p:nvPr>
            <p:ph type="ctrTitle"/>
          </p:nvPr>
        </p:nvSpPr>
        <p:spPr>
          <a:xfrm>
            <a:off x="940612" y="627708"/>
            <a:ext cx="4626000" cy="125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3700">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2">
  <p:cSld name="CUSTOM_2_1">
    <p:bg>
      <p:bgPr>
        <a:solidFill>
          <a:schemeClr val="accent3"/>
        </a:solidFill>
        <a:effectLst/>
      </p:bgPr>
    </p:bg>
    <p:spTree>
      <p:nvGrpSpPr>
        <p:cNvPr id="1" name="Shape 136"/>
        <p:cNvGrpSpPr/>
        <p:nvPr/>
      </p:nvGrpSpPr>
      <p:grpSpPr>
        <a:xfrm>
          <a:off x="0" y="0"/>
          <a:ext cx="0" cy="0"/>
          <a:chOff x="0" y="0"/>
          <a:chExt cx="0" cy="0"/>
        </a:xfrm>
      </p:grpSpPr>
      <p:pic>
        <p:nvPicPr>
          <p:cNvPr id="137" name="Google Shape;137;p23"/>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138" name="Google Shape;138;p23"/>
          <p:cNvSpPr txBox="1">
            <a:spLocks noGrp="1"/>
          </p:cNvSpPr>
          <p:nvPr>
            <p:ph type="ctrTitle"/>
          </p:nvPr>
        </p:nvSpPr>
        <p:spPr>
          <a:xfrm>
            <a:off x="5135775" y="1081792"/>
            <a:ext cx="3062400" cy="24657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3700">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idea 1">
  <p:cSld name="CUSTOM_4">
    <p:bg>
      <p:bgPr>
        <a:solidFill>
          <a:schemeClr val="accent1"/>
        </a:solidFill>
        <a:effectLst/>
      </p:bgPr>
    </p:bg>
    <p:spTree>
      <p:nvGrpSpPr>
        <p:cNvPr id="1" name="Shape 139"/>
        <p:cNvGrpSpPr/>
        <p:nvPr/>
      </p:nvGrpSpPr>
      <p:grpSpPr>
        <a:xfrm>
          <a:off x="0" y="0"/>
          <a:ext cx="0" cy="0"/>
          <a:chOff x="0" y="0"/>
          <a:chExt cx="0" cy="0"/>
        </a:xfrm>
      </p:grpSpPr>
      <p:pic>
        <p:nvPicPr>
          <p:cNvPr id="140" name="Google Shape;140;p24"/>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141" name="Google Shape;141;p24"/>
          <p:cNvSpPr txBox="1">
            <a:spLocks noGrp="1"/>
          </p:cNvSpPr>
          <p:nvPr>
            <p:ph type="ctrTitle"/>
          </p:nvPr>
        </p:nvSpPr>
        <p:spPr>
          <a:xfrm>
            <a:off x="1023275" y="1162350"/>
            <a:ext cx="5157600" cy="281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7900">
                <a:solidFill>
                  <a:schemeClr val="lt1"/>
                </a:solidFill>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CUSTOM_5">
    <p:bg>
      <p:bgPr>
        <a:solidFill>
          <a:schemeClr val="accent1"/>
        </a:solidFill>
        <a:effectLst/>
      </p:bgPr>
    </p:bg>
    <p:spTree>
      <p:nvGrpSpPr>
        <p:cNvPr id="1" name="Shape 142"/>
        <p:cNvGrpSpPr/>
        <p:nvPr/>
      </p:nvGrpSpPr>
      <p:grpSpPr>
        <a:xfrm>
          <a:off x="0" y="0"/>
          <a:ext cx="0" cy="0"/>
          <a:chOff x="0" y="0"/>
          <a:chExt cx="0" cy="0"/>
        </a:xfrm>
      </p:grpSpPr>
      <p:pic>
        <p:nvPicPr>
          <p:cNvPr id="143" name="Google Shape;143;p25"/>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144" name="Google Shape;144;p25"/>
          <p:cNvSpPr txBox="1">
            <a:spLocks noGrp="1"/>
          </p:cNvSpPr>
          <p:nvPr>
            <p:ph type="subTitle" idx="1"/>
          </p:nvPr>
        </p:nvSpPr>
        <p:spPr>
          <a:xfrm>
            <a:off x="680646" y="3524525"/>
            <a:ext cx="5183100" cy="44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800"/>
            </a:lvl1pPr>
            <a:lvl2pPr lvl="1" algn="ctr" rtl="0">
              <a:lnSpc>
                <a:spcPct val="100000"/>
              </a:lnSpc>
              <a:spcBef>
                <a:spcPts val="160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45" name="Google Shape;145;p25"/>
          <p:cNvSpPr txBox="1">
            <a:spLocks noGrp="1"/>
          </p:cNvSpPr>
          <p:nvPr>
            <p:ph type="title" hasCustomPrompt="1"/>
          </p:nvPr>
        </p:nvSpPr>
        <p:spPr>
          <a:xfrm rot="660">
            <a:off x="985446" y="1414750"/>
            <a:ext cx="4690800" cy="1902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30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ONE_COLUMN_TEXT_1">
    <p:bg>
      <p:bgPr>
        <a:solidFill>
          <a:schemeClr val="accent3"/>
        </a:solidFill>
        <a:effectLst/>
      </p:bgPr>
    </p:bg>
    <p:spTree>
      <p:nvGrpSpPr>
        <p:cNvPr id="1" name="Shape 146"/>
        <p:cNvGrpSpPr/>
        <p:nvPr/>
      </p:nvGrpSpPr>
      <p:grpSpPr>
        <a:xfrm>
          <a:off x="0" y="0"/>
          <a:ext cx="0" cy="0"/>
          <a:chOff x="0" y="0"/>
          <a:chExt cx="0" cy="0"/>
        </a:xfrm>
      </p:grpSpPr>
      <p:pic>
        <p:nvPicPr>
          <p:cNvPr id="147" name="Google Shape;147;p26"/>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148" name="Google Shape;148;p26"/>
          <p:cNvSpPr txBox="1">
            <a:spLocks noGrp="1"/>
          </p:cNvSpPr>
          <p:nvPr>
            <p:ph type="subTitle" idx="1"/>
          </p:nvPr>
        </p:nvSpPr>
        <p:spPr>
          <a:xfrm rot="-278">
            <a:off x="720000" y="1779278"/>
            <a:ext cx="3710100" cy="232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49" name="Google Shape;149;p26"/>
          <p:cNvSpPr txBox="1">
            <a:spLocks noGrp="1"/>
          </p:cNvSpPr>
          <p:nvPr>
            <p:ph type="title"/>
          </p:nvPr>
        </p:nvSpPr>
        <p:spPr>
          <a:xfrm>
            <a:off x="720000" y="1043875"/>
            <a:ext cx="3852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_ONLY_1_1_2_2">
    <p:bg>
      <p:bgPr>
        <a:solidFill>
          <a:schemeClr val="dk2"/>
        </a:solidFill>
        <a:effectLst/>
      </p:bgPr>
    </p:bg>
    <p:spTree>
      <p:nvGrpSpPr>
        <p:cNvPr id="1" name="Shape 150"/>
        <p:cNvGrpSpPr/>
        <p:nvPr/>
      </p:nvGrpSpPr>
      <p:grpSpPr>
        <a:xfrm>
          <a:off x="0" y="0"/>
          <a:ext cx="0" cy="0"/>
          <a:chOff x="0" y="0"/>
          <a:chExt cx="0" cy="0"/>
        </a:xfrm>
      </p:grpSpPr>
      <p:pic>
        <p:nvPicPr>
          <p:cNvPr id="151" name="Google Shape;151;p27"/>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52" name="Google Shape;152;p27"/>
          <p:cNvSpPr txBox="1">
            <a:spLocks noGrp="1"/>
          </p:cNvSpPr>
          <p:nvPr>
            <p:ph type="subTitle" idx="1"/>
          </p:nvPr>
        </p:nvSpPr>
        <p:spPr>
          <a:xfrm>
            <a:off x="5084825" y="3112800"/>
            <a:ext cx="2796300" cy="10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27"/>
          <p:cNvSpPr txBox="1">
            <a:spLocks noGrp="1"/>
          </p:cNvSpPr>
          <p:nvPr>
            <p:ph type="title"/>
          </p:nvPr>
        </p:nvSpPr>
        <p:spPr>
          <a:xfrm>
            <a:off x="4960975" y="1267150"/>
            <a:ext cx="3044100" cy="157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BLANK_1_1_1_1_1_2">
    <p:bg>
      <p:bgPr>
        <a:solidFill>
          <a:schemeClr val="accent3"/>
        </a:solidFill>
        <a:effectLst/>
      </p:bgPr>
    </p:bg>
    <p:spTree>
      <p:nvGrpSpPr>
        <p:cNvPr id="1" name="Shape 154"/>
        <p:cNvGrpSpPr/>
        <p:nvPr/>
      </p:nvGrpSpPr>
      <p:grpSpPr>
        <a:xfrm>
          <a:off x="0" y="0"/>
          <a:ext cx="0" cy="0"/>
          <a:chOff x="0" y="0"/>
          <a:chExt cx="0" cy="0"/>
        </a:xfrm>
      </p:grpSpPr>
      <p:pic>
        <p:nvPicPr>
          <p:cNvPr id="155" name="Google Shape;155;p28"/>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156" name="Google Shape;156;p28"/>
          <p:cNvSpPr txBox="1">
            <a:spLocks noGrp="1"/>
          </p:cNvSpPr>
          <p:nvPr>
            <p:ph type="subTitle" idx="1"/>
          </p:nvPr>
        </p:nvSpPr>
        <p:spPr>
          <a:xfrm>
            <a:off x="2304500" y="2033400"/>
            <a:ext cx="4535100" cy="234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57" name="Google Shape;157;p28"/>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2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_AND_BODY_1">
    <p:bg>
      <p:bgPr>
        <a:solidFill>
          <a:schemeClr val="accent6"/>
        </a:soli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161" name="Google Shape;161;p29"/>
          <p:cNvSpPr txBox="1">
            <a:spLocks noGrp="1"/>
          </p:cNvSpPr>
          <p:nvPr>
            <p:ph type="body" idx="1"/>
          </p:nvPr>
        </p:nvSpPr>
        <p:spPr>
          <a:xfrm>
            <a:off x="720000" y="1348675"/>
            <a:ext cx="7704000" cy="325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sz="1050">
                <a:solidFill>
                  <a:schemeClr val="lt1"/>
                </a:solidFill>
              </a:defRPr>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1600"/>
              </a:spcBef>
              <a:spcAft>
                <a:spcPts val="0"/>
              </a:spcAft>
              <a:buClr>
                <a:schemeClr val="lt1"/>
              </a:buClr>
              <a:buSzPts val="1400"/>
              <a:buChar char="■"/>
              <a:defRPr>
                <a:solidFill>
                  <a:schemeClr val="lt1"/>
                </a:solidFill>
              </a:defRPr>
            </a:lvl3pPr>
            <a:lvl4pPr marL="1828800" lvl="3" indent="-317500" rtl="0">
              <a:lnSpc>
                <a:spcPct val="115000"/>
              </a:lnSpc>
              <a:spcBef>
                <a:spcPts val="1600"/>
              </a:spcBef>
              <a:spcAft>
                <a:spcPts val="0"/>
              </a:spcAft>
              <a:buClr>
                <a:schemeClr val="lt1"/>
              </a:buClr>
              <a:buSzPts val="1400"/>
              <a:buChar char="●"/>
              <a:defRPr>
                <a:solidFill>
                  <a:schemeClr val="lt1"/>
                </a:solidFill>
              </a:defRPr>
            </a:lvl4pPr>
            <a:lvl5pPr marL="2286000" lvl="4" indent="-317500" rtl="0">
              <a:lnSpc>
                <a:spcPct val="115000"/>
              </a:lnSpc>
              <a:spcBef>
                <a:spcPts val="1600"/>
              </a:spcBef>
              <a:spcAft>
                <a:spcPts val="0"/>
              </a:spcAft>
              <a:buClr>
                <a:schemeClr val="lt1"/>
              </a:buClr>
              <a:buSzPts val="1400"/>
              <a:buChar char="○"/>
              <a:defRPr>
                <a:solidFill>
                  <a:schemeClr val="lt1"/>
                </a:solidFill>
              </a:defRPr>
            </a:lvl5pPr>
            <a:lvl6pPr marL="2743200" lvl="5" indent="-317500" rtl="0">
              <a:lnSpc>
                <a:spcPct val="115000"/>
              </a:lnSpc>
              <a:spcBef>
                <a:spcPts val="1600"/>
              </a:spcBef>
              <a:spcAft>
                <a:spcPts val="0"/>
              </a:spcAft>
              <a:buClr>
                <a:schemeClr val="lt1"/>
              </a:buClr>
              <a:buSzPts val="1400"/>
              <a:buChar char="■"/>
              <a:defRPr>
                <a:solidFill>
                  <a:schemeClr val="lt1"/>
                </a:solidFill>
              </a:defRPr>
            </a:lvl6pPr>
            <a:lvl7pPr marL="3200400" lvl="6" indent="-317500" rtl="0">
              <a:lnSpc>
                <a:spcPct val="115000"/>
              </a:lnSpc>
              <a:spcBef>
                <a:spcPts val="1600"/>
              </a:spcBef>
              <a:spcAft>
                <a:spcPts val="0"/>
              </a:spcAft>
              <a:buClr>
                <a:schemeClr val="lt1"/>
              </a:buClr>
              <a:buSzPts val="1400"/>
              <a:buChar char="●"/>
              <a:defRPr>
                <a:solidFill>
                  <a:schemeClr val="lt1"/>
                </a:solidFill>
              </a:defRPr>
            </a:lvl7pPr>
            <a:lvl8pPr marL="3657600" lvl="7" indent="-317500" rtl="0">
              <a:lnSpc>
                <a:spcPct val="115000"/>
              </a:lnSpc>
              <a:spcBef>
                <a:spcPts val="1600"/>
              </a:spcBef>
              <a:spcAft>
                <a:spcPts val="0"/>
              </a:spcAft>
              <a:buClr>
                <a:schemeClr val="lt1"/>
              </a:buClr>
              <a:buSzPts val="1400"/>
              <a:buChar char="○"/>
              <a:defRPr>
                <a:solidFill>
                  <a:schemeClr val="lt1"/>
                </a:solidFill>
              </a:defRPr>
            </a:lvl8pPr>
            <a:lvl9pPr marL="4114800" lvl="8" indent="-317500" rtl="0">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62" name="Google Shape;162;p29"/>
          <p:cNvSpPr/>
          <p:nvPr/>
        </p:nvSpPr>
        <p:spPr>
          <a:xfrm>
            <a:off x="720000" y="540000"/>
            <a:ext cx="7704000" cy="5643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3100">
                <a:latin typeface="Fredoka One"/>
                <a:ea typeface="Fredoka One"/>
                <a:cs typeface="Fredoka One"/>
                <a:sym typeface="Fredoka One"/>
              </a:defRPr>
            </a:lvl1pPr>
            <a:lvl2pPr lvl="1" algn="ctr" rtl="0">
              <a:spcBef>
                <a:spcPts val="0"/>
              </a:spcBef>
              <a:spcAft>
                <a:spcPts val="0"/>
              </a:spcAft>
              <a:buSzPts val="3100"/>
              <a:buFont typeface="Fredoka One"/>
              <a:buNone/>
              <a:defRPr sz="3100">
                <a:latin typeface="Fredoka One"/>
                <a:ea typeface="Fredoka One"/>
                <a:cs typeface="Fredoka One"/>
                <a:sym typeface="Fredoka One"/>
              </a:defRPr>
            </a:lvl2pPr>
            <a:lvl3pPr lvl="2" algn="ctr" rtl="0">
              <a:spcBef>
                <a:spcPts val="0"/>
              </a:spcBef>
              <a:spcAft>
                <a:spcPts val="0"/>
              </a:spcAft>
              <a:buSzPts val="3100"/>
              <a:buFont typeface="Fredoka One"/>
              <a:buNone/>
              <a:defRPr sz="3100">
                <a:latin typeface="Fredoka One"/>
                <a:ea typeface="Fredoka One"/>
                <a:cs typeface="Fredoka One"/>
                <a:sym typeface="Fredoka One"/>
              </a:defRPr>
            </a:lvl3pPr>
            <a:lvl4pPr lvl="3" algn="ctr" rtl="0">
              <a:spcBef>
                <a:spcPts val="0"/>
              </a:spcBef>
              <a:spcAft>
                <a:spcPts val="0"/>
              </a:spcAft>
              <a:buSzPts val="3100"/>
              <a:buFont typeface="Fredoka One"/>
              <a:buNone/>
              <a:defRPr sz="3100">
                <a:latin typeface="Fredoka One"/>
                <a:ea typeface="Fredoka One"/>
                <a:cs typeface="Fredoka One"/>
                <a:sym typeface="Fredoka One"/>
              </a:defRPr>
            </a:lvl4pPr>
            <a:lvl5pPr lvl="4" algn="ctr" rtl="0">
              <a:spcBef>
                <a:spcPts val="0"/>
              </a:spcBef>
              <a:spcAft>
                <a:spcPts val="0"/>
              </a:spcAft>
              <a:buSzPts val="3100"/>
              <a:buFont typeface="Fredoka One"/>
              <a:buNone/>
              <a:defRPr sz="3100">
                <a:latin typeface="Fredoka One"/>
                <a:ea typeface="Fredoka One"/>
                <a:cs typeface="Fredoka One"/>
                <a:sym typeface="Fredoka One"/>
              </a:defRPr>
            </a:lvl5pPr>
            <a:lvl6pPr lvl="5" algn="ctr" rtl="0">
              <a:spcBef>
                <a:spcPts val="0"/>
              </a:spcBef>
              <a:spcAft>
                <a:spcPts val="0"/>
              </a:spcAft>
              <a:buSzPts val="3100"/>
              <a:buFont typeface="Fredoka One"/>
              <a:buNone/>
              <a:defRPr sz="3100">
                <a:latin typeface="Fredoka One"/>
                <a:ea typeface="Fredoka One"/>
                <a:cs typeface="Fredoka One"/>
                <a:sym typeface="Fredoka One"/>
              </a:defRPr>
            </a:lvl6pPr>
            <a:lvl7pPr lvl="6" algn="ctr" rtl="0">
              <a:spcBef>
                <a:spcPts val="0"/>
              </a:spcBef>
              <a:spcAft>
                <a:spcPts val="0"/>
              </a:spcAft>
              <a:buSzPts val="3100"/>
              <a:buFont typeface="Fredoka One"/>
              <a:buNone/>
              <a:defRPr sz="3100">
                <a:latin typeface="Fredoka One"/>
                <a:ea typeface="Fredoka One"/>
                <a:cs typeface="Fredoka One"/>
                <a:sym typeface="Fredoka One"/>
              </a:defRPr>
            </a:lvl7pPr>
            <a:lvl8pPr lvl="7" algn="ctr" rtl="0">
              <a:spcBef>
                <a:spcPts val="0"/>
              </a:spcBef>
              <a:spcAft>
                <a:spcPts val="0"/>
              </a:spcAft>
              <a:buSzPts val="3100"/>
              <a:buFont typeface="Fredoka One"/>
              <a:buNone/>
              <a:defRPr sz="3100">
                <a:latin typeface="Fredoka One"/>
                <a:ea typeface="Fredoka One"/>
                <a:cs typeface="Fredoka One"/>
                <a:sym typeface="Fredoka One"/>
              </a:defRPr>
            </a:lvl8pPr>
            <a:lvl9pPr lvl="8" algn="ctr" rtl="0">
              <a:spcBef>
                <a:spcPts val="0"/>
              </a:spcBef>
              <a:spcAft>
                <a:spcPts val="0"/>
              </a:spcAft>
              <a:buSzPts val="3100"/>
              <a:buFont typeface="Fredoka One"/>
              <a:buNone/>
              <a:defRPr sz="3100">
                <a:latin typeface="Fredoka One"/>
                <a:ea typeface="Fredoka One"/>
                <a:cs typeface="Fredoka One"/>
                <a:sym typeface="Fredoka 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_AND_BODY_1_1">
    <p:bg>
      <p:bgPr>
        <a:solidFill>
          <a:schemeClr val="dk2"/>
        </a:solidFill>
        <a:effectLst/>
      </p:bgPr>
    </p:bg>
    <p:spTree>
      <p:nvGrpSpPr>
        <p:cNvPr id="1" name="Shape 164"/>
        <p:cNvGrpSpPr/>
        <p:nvPr/>
      </p:nvGrpSpPr>
      <p:grpSpPr>
        <a:xfrm>
          <a:off x="0" y="0"/>
          <a:ext cx="0" cy="0"/>
          <a:chOff x="0" y="0"/>
          <a:chExt cx="0" cy="0"/>
        </a:xfrm>
      </p:grpSpPr>
      <p:pic>
        <p:nvPicPr>
          <p:cNvPr id="165" name="Google Shape;165;p30"/>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66" name="Google Shape;166;p30"/>
          <p:cNvSpPr txBox="1">
            <a:spLocks noGrp="1"/>
          </p:cNvSpPr>
          <p:nvPr>
            <p:ph type="body" idx="1"/>
          </p:nvPr>
        </p:nvSpPr>
        <p:spPr>
          <a:xfrm>
            <a:off x="720000" y="1348675"/>
            <a:ext cx="7704000" cy="325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05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67" name="Google Shape;167;p30"/>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3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19" name="Google Shape;19;p4"/>
          <p:cNvSpPr txBox="1">
            <a:spLocks noGrp="1"/>
          </p:cNvSpPr>
          <p:nvPr>
            <p:ph type="body" idx="1"/>
          </p:nvPr>
        </p:nvSpPr>
        <p:spPr>
          <a:xfrm>
            <a:off x="720000" y="1348675"/>
            <a:ext cx="7704000" cy="325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05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0" name="Google Shape;20;p4"/>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21;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BLANK_1_1_1_1_1_1_3_1_1">
    <p:bg>
      <p:bgPr>
        <a:solidFill>
          <a:schemeClr val="accent5"/>
        </a:solidFill>
        <a:effectLst/>
      </p:bgPr>
    </p:bg>
    <p:spTree>
      <p:nvGrpSpPr>
        <p:cNvPr id="1" name="Shape 169"/>
        <p:cNvGrpSpPr/>
        <p:nvPr/>
      </p:nvGrpSpPr>
      <p:grpSpPr>
        <a:xfrm>
          <a:off x="0" y="0"/>
          <a:ext cx="0" cy="0"/>
          <a:chOff x="0" y="0"/>
          <a:chExt cx="0" cy="0"/>
        </a:xfrm>
      </p:grpSpPr>
      <p:pic>
        <p:nvPicPr>
          <p:cNvPr id="170" name="Google Shape;170;p31"/>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171" name="Google Shape;171;p31"/>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31"/>
          <p:cNvSpPr txBox="1">
            <a:spLocks noGrp="1"/>
          </p:cNvSpPr>
          <p:nvPr>
            <p:ph type="subTitle" idx="1"/>
          </p:nvPr>
        </p:nvSpPr>
        <p:spPr>
          <a:xfrm>
            <a:off x="5558975" y="2379500"/>
            <a:ext cx="2796300" cy="10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73" name="Google Shape;173;p3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_ONLY_1">
    <p:bg>
      <p:bgPr>
        <a:solidFill>
          <a:schemeClr val="accent6"/>
        </a:solidFill>
        <a:effectLst/>
      </p:bgPr>
    </p:bg>
    <p:spTree>
      <p:nvGrpSpPr>
        <p:cNvPr id="1" name="Shape 174"/>
        <p:cNvGrpSpPr/>
        <p:nvPr/>
      </p:nvGrpSpPr>
      <p:grpSpPr>
        <a:xfrm>
          <a:off x="0" y="0"/>
          <a:ext cx="0" cy="0"/>
          <a:chOff x="0" y="0"/>
          <a:chExt cx="0" cy="0"/>
        </a:xfrm>
      </p:grpSpPr>
      <p:pic>
        <p:nvPicPr>
          <p:cNvPr id="175" name="Google Shape;175;p32"/>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176" name="Google Shape;176;p32"/>
          <p:cNvSpPr/>
          <p:nvPr/>
        </p:nvSpPr>
        <p:spPr>
          <a:xfrm>
            <a:off x="720000" y="540000"/>
            <a:ext cx="7704000" cy="5643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32"/>
          <p:cNvSpPr txBox="1">
            <a:spLocks noGrp="1"/>
          </p:cNvSpPr>
          <p:nvPr>
            <p:ph type="subTitle" idx="1"/>
          </p:nvPr>
        </p:nvSpPr>
        <p:spPr>
          <a:xfrm>
            <a:off x="720000" y="2379500"/>
            <a:ext cx="2796300" cy="10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 name="Google Shape;178;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3100">
                <a:latin typeface="Fredoka One"/>
                <a:ea typeface="Fredoka One"/>
                <a:cs typeface="Fredoka One"/>
                <a:sym typeface="Fredoka One"/>
              </a:defRPr>
            </a:lvl1pPr>
            <a:lvl2pPr lvl="1" algn="ctr" rtl="0">
              <a:spcBef>
                <a:spcPts val="0"/>
              </a:spcBef>
              <a:spcAft>
                <a:spcPts val="0"/>
              </a:spcAft>
              <a:buSzPts val="3100"/>
              <a:buFont typeface="Fredoka One"/>
              <a:buNone/>
              <a:defRPr sz="3100">
                <a:latin typeface="Fredoka One"/>
                <a:ea typeface="Fredoka One"/>
                <a:cs typeface="Fredoka One"/>
                <a:sym typeface="Fredoka One"/>
              </a:defRPr>
            </a:lvl2pPr>
            <a:lvl3pPr lvl="2" algn="ctr" rtl="0">
              <a:spcBef>
                <a:spcPts val="0"/>
              </a:spcBef>
              <a:spcAft>
                <a:spcPts val="0"/>
              </a:spcAft>
              <a:buSzPts val="3100"/>
              <a:buFont typeface="Fredoka One"/>
              <a:buNone/>
              <a:defRPr sz="3100">
                <a:latin typeface="Fredoka One"/>
                <a:ea typeface="Fredoka One"/>
                <a:cs typeface="Fredoka One"/>
                <a:sym typeface="Fredoka One"/>
              </a:defRPr>
            </a:lvl3pPr>
            <a:lvl4pPr lvl="3" algn="ctr" rtl="0">
              <a:spcBef>
                <a:spcPts val="0"/>
              </a:spcBef>
              <a:spcAft>
                <a:spcPts val="0"/>
              </a:spcAft>
              <a:buSzPts val="3100"/>
              <a:buFont typeface="Fredoka One"/>
              <a:buNone/>
              <a:defRPr sz="3100">
                <a:latin typeface="Fredoka One"/>
                <a:ea typeface="Fredoka One"/>
                <a:cs typeface="Fredoka One"/>
                <a:sym typeface="Fredoka One"/>
              </a:defRPr>
            </a:lvl4pPr>
            <a:lvl5pPr lvl="4" algn="ctr" rtl="0">
              <a:spcBef>
                <a:spcPts val="0"/>
              </a:spcBef>
              <a:spcAft>
                <a:spcPts val="0"/>
              </a:spcAft>
              <a:buSzPts val="3100"/>
              <a:buFont typeface="Fredoka One"/>
              <a:buNone/>
              <a:defRPr sz="3100">
                <a:latin typeface="Fredoka One"/>
                <a:ea typeface="Fredoka One"/>
                <a:cs typeface="Fredoka One"/>
                <a:sym typeface="Fredoka One"/>
              </a:defRPr>
            </a:lvl5pPr>
            <a:lvl6pPr lvl="5" algn="ctr" rtl="0">
              <a:spcBef>
                <a:spcPts val="0"/>
              </a:spcBef>
              <a:spcAft>
                <a:spcPts val="0"/>
              </a:spcAft>
              <a:buSzPts val="3100"/>
              <a:buFont typeface="Fredoka One"/>
              <a:buNone/>
              <a:defRPr sz="3100">
                <a:latin typeface="Fredoka One"/>
                <a:ea typeface="Fredoka One"/>
                <a:cs typeface="Fredoka One"/>
                <a:sym typeface="Fredoka One"/>
              </a:defRPr>
            </a:lvl6pPr>
            <a:lvl7pPr lvl="6" algn="ctr" rtl="0">
              <a:spcBef>
                <a:spcPts val="0"/>
              </a:spcBef>
              <a:spcAft>
                <a:spcPts val="0"/>
              </a:spcAft>
              <a:buSzPts val="3100"/>
              <a:buFont typeface="Fredoka One"/>
              <a:buNone/>
              <a:defRPr sz="3100">
                <a:latin typeface="Fredoka One"/>
                <a:ea typeface="Fredoka One"/>
                <a:cs typeface="Fredoka One"/>
                <a:sym typeface="Fredoka One"/>
              </a:defRPr>
            </a:lvl7pPr>
            <a:lvl8pPr lvl="7" algn="ctr" rtl="0">
              <a:spcBef>
                <a:spcPts val="0"/>
              </a:spcBef>
              <a:spcAft>
                <a:spcPts val="0"/>
              </a:spcAft>
              <a:buSzPts val="3100"/>
              <a:buFont typeface="Fredoka One"/>
              <a:buNone/>
              <a:defRPr sz="3100">
                <a:latin typeface="Fredoka One"/>
                <a:ea typeface="Fredoka One"/>
                <a:cs typeface="Fredoka One"/>
                <a:sym typeface="Fredoka One"/>
              </a:defRPr>
            </a:lvl8pPr>
            <a:lvl9pPr lvl="8" algn="ctr" rtl="0">
              <a:spcBef>
                <a:spcPts val="0"/>
              </a:spcBef>
              <a:spcAft>
                <a:spcPts val="0"/>
              </a:spcAft>
              <a:buSzPts val="3100"/>
              <a:buFont typeface="Fredoka One"/>
              <a:buNone/>
              <a:defRPr sz="3100">
                <a:latin typeface="Fredoka One"/>
                <a:ea typeface="Fredoka One"/>
                <a:cs typeface="Fredoka One"/>
                <a:sym typeface="Fredoka 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CUSTOM_1">
    <p:bg>
      <p:bgPr>
        <a:solidFill>
          <a:schemeClr val="accent1"/>
        </a:solidFill>
        <a:effectLst/>
      </p:bgPr>
    </p:bg>
    <p:spTree>
      <p:nvGrpSpPr>
        <p:cNvPr id="1" name="Shape 179"/>
        <p:cNvGrpSpPr/>
        <p:nvPr/>
      </p:nvGrpSpPr>
      <p:grpSpPr>
        <a:xfrm>
          <a:off x="0" y="0"/>
          <a:ext cx="0" cy="0"/>
          <a:chOff x="0" y="0"/>
          <a:chExt cx="0" cy="0"/>
        </a:xfrm>
      </p:grpSpPr>
      <p:pic>
        <p:nvPicPr>
          <p:cNvPr id="180" name="Google Shape;180;p33"/>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181" name="Google Shape;181;p33"/>
          <p:cNvSpPr txBox="1">
            <a:spLocks noGrp="1"/>
          </p:cNvSpPr>
          <p:nvPr>
            <p:ph type="subTitle" idx="1"/>
          </p:nvPr>
        </p:nvSpPr>
        <p:spPr>
          <a:xfrm>
            <a:off x="3151450" y="2835625"/>
            <a:ext cx="5157600" cy="1110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400"/>
              <a:buNone/>
              <a:defRPr sz="16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82" name="Google Shape;182;p33"/>
          <p:cNvSpPr txBox="1">
            <a:spLocks noGrp="1"/>
          </p:cNvSpPr>
          <p:nvPr>
            <p:ph type="ctrTitle"/>
          </p:nvPr>
        </p:nvSpPr>
        <p:spPr>
          <a:xfrm>
            <a:off x="3411450" y="1261350"/>
            <a:ext cx="4897500" cy="1443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solidFill>
                  <a:schemeClr val="lt1"/>
                </a:solidFill>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8">
  <p:cSld name="CUSTOM_3">
    <p:bg>
      <p:bgPr>
        <a:solidFill>
          <a:schemeClr val="accent5"/>
        </a:solidFill>
        <a:effectLst/>
      </p:bgPr>
    </p:bg>
    <p:spTree>
      <p:nvGrpSpPr>
        <p:cNvPr id="1" name="Shape 183"/>
        <p:cNvGrpSpPr/>
        <p:nvPr/>
      </p:nvGrpSpPr>
      <p:grpSpPr>
        <a:xfrm>
          <a:off x="0" y="0"/>
          <a:ext cx="0" cy="0"/>
          <a:chOff x="0" y="0"/>
          <a:chExt cx="0" cy="0"/>
        </a:xfrm>
      </p:grpSpPr>
      <p:pic>
        <p:nvPicPr>
          <p:cNvPr id="184" name="Google Shape;184;p34"/>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85" name="Google Shape;185;p34"/>
          <p:cNvSpPr txBox="1">
            <a:spLocks noGrp="1"/>
          </p:cNvSpPr>
          <p:nvPr>
            <p:ph type="body" idx="1"/>
          </p:nvPr>
        </p:nvSpPr>
        <p:spPr>
          <a:xfrm>
            <a:off x="720000" y="1716175"/>
            <a:ext cx="4832100" cy="26517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lnSpc>
                <a:spcPct val="115000"/>
              </a:lnSpc>
              <a:spcBef>
                <a:spcPts val="0"/>
              </a:spcBef>
              <a:spcAft>
                <a:spcPts val="0"/>
              </a:spcAft>
              <a:buClr>
                <a:srgbClr val="595959"/>
              </a:buClr>
              <a:buSzPts val="1400"/>
              <a:buFont typeface="Anaheim"/>
              <a:buChar char="○"/>
              <a:defRPr/>
            </a:lvl2pPr>
            <a:lvl3pPr marL="1371600" lvl="2" indent="-317500" rtl="0">
              <a:lnSpc>
                <a:spcPct val="115000"/>
              </a:lnSpc>
              <a:spcBef>
                <a:spcPts val="1600"/>
              </a:spcBef>
              <a:spcAft>
                <a:spcPts val="0"/>
              </a:spcAft>
              <a:buClr>
                <a:srgbClr val="595959"/>
              </a:buClr>
              <a:buSzPts val="1400"/>
              <a:buFont typeface="Anaheim"/>
              <a:buChar char="■"/>
              <a:defRPr/>
            </a:lvl3pPr>
            <a:lvl4pPr marL="1828800" lvl="3" indent="-317500" rtl="0">
              <a:lnSpc>
                <a:spcPct val="115000"/>
              </a:lnSpc>
              <a:spcBef>
                <a:spcPts val="1600"/>
              </a:spcBef>
              <a:spcAft>
                <a:spcPts val="0"/>
              </a:spcAft>
              <a:buClr>
                <a:srgbClr val="595959"/>
              </a:buClr>
              <a:buSzPts val="1400"/>
              <a:buFont typeface="Anaheim"/>
              <a:buChar char="●"/>
              <a:defRPr/>
            </a:lvl4pPr>
            <a:lvl5pPr marL="2286000" lvl="4" indent="-317500" rtl="0">
              <a:lnSpc>
                <a:spcPct val="115000"/>
              </a:lnSpc>
              <a:spcBef>
                <a:spcPts val="1600"/>
              </a:spcBef>
              <a:spcAft>
                <a:spcPts val="0"/>
              </a:spcAft>
              <a:buClr>
                <a:srgbClr val="595959"/>
              </a:buClr>
              <a:buSzPts val="1400"/>
              <a:buFont typeface="Anaheim"/>
              <a:buChar char="○"/>
              <a:defRPr/>
            </a:lvl5pPr>
            <a:lvl6pPr marL="2743200" lvl="5" indent="-317500" rtl="0">
              <a:lnSpc>
                <a:spcPct val="115000"/>
              </a:lnSpc>
              <a:spcBef>
                <a:spcPts val="1600"/>
              </a:spcBef>
              <a:spcAft>
                <a:spcPts val="0"/>
              </a:spcAft>
              <a:buClr>
                <a:srgbClr val="595959"/>
              </a:buClr>
              <a:buSzPts val="1400"/>
              <a:buFont typeface="Anaheim"/>
              <a:buChar char="■"/>
              <a:defRPr/>
            </a:lvl6pPr>
            <a:lvl7pPr marL="3200400" lvl="6" indent="-317500" rtl="0">
              <a:lnSpc>
                <a:spcPct val="115000"/>
              </a:lnSpc>
              <a:spcBef>
                <a:spcPts val="1600"/>
              </a:spcBef>
              <a:spcAft>
                <a:spcPts val="0"/>
              </a:spcAft>
              <a:buClr>
                <a:srgbClr val="595959"/>
              </a:buClr>
              <a:buSzPts val="1400"/>
              <a:buFont typeface="Anaheim"/>
              <a:buChar char="●"/>
              <a:defRPr/>
            </a:lvl7pPr>
            <a:lvl8pPr marL="3657600" lvl="7" indent="-317500" rtl="0">
              <a:lnSpc>
                <a:spcPct val="115000"/>
              </a:lnSpc>
              <a:spcBef>
                <a:spcPts val="1600"/>
              </a:spcBef>
              <a:spcAft>
                <a:spcPts val="0"/>
              </a:spcAft>
              <a:buClr>
                <a:srgbClr val="595959"/>
              </a:buClr>
              <a:buSzPts val="1400"/>
              <a:buFont typeface="Anaheim"/>
              <a:buChar char="○"/>
              <a:defRPr/>
            </a:lvl8pPr>
            <a:lvl9pPr marL="4114800" lvl="8" indent="-317500" rtl="0">
              <a:lnSpc>
                <a:spcPct val="115000"/>
              </a:lnSpc>
              <a:spcBef>
                <a:spcPts val="1600"/>
              </a:spcBef>
              <a:spcAft>
                <a:spcPts val="1600"/>
              </a:spcAft>
              <a:buClr>
                <a:srgbClr val="595959"/>
              </a:buClr>
              <a:buSzPts val="1400"/>
              <a:buFont typeface="Anaheim"/>
              <a:buChar char="■"/>
              <a:defRPr/>
            </a:lvl9pPr>
          </a:lstStyle>
          <a:p>
            <a:endParaRPr/>
          </a:p>
        </p:txBody>
      </p:sp>
      <p:sp>
        <p:nvSpPr>
          <p:cNvPr id="186" name="Google Shape;186;p34"/>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3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9">
  <p:cSld name="CUSTOM_9">
    <p:bg>
      <p:bgPr>
        <a:solidFill>
          <a:schemeClr val="accent1"/>
        </a:solidFill>
        <a:effectLst/>
      </p:bgPr>
    </p:bg>
    <p:spTree>
      <p:nvGrpSpPr>
        <p:cNvPr id="1" name="Shape 188"/>
        <p:cNvGrpSpPr/>
        <p:nvPr/>
      </p:nvGrpSpPr>
      <p:grpSpPr>
        <a:xfrm>
          <a:off x="0" y="0"/>
          <a:ext cx="0" cy="0"/>
          <a:chOff x="0" y="0"/>
          <a:chExt cx="0" cy="0"/>
        </a:xfrm>
      </p:grpSpPr>
      <p:pic>
        <p:nvPicPr>
          <p:cNvPr id="189" name="Google Shape;189;p35"/>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190" name="Google Shape;190;p35"/>
          <p:cNvSpPr/>
          <p:nvPr/>
        </p:nvSpPr>
        <p:spPr>
          <a:xfrm>
            <a:off x="720000" y="5400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35"/>
          <p:cNvSpPr txBox="1">
            <a:spLocks noGrp="1"/>
          </p:cNvSpPr>
          <p:nvPr>
            <p:ph type="subTitle" idx="1"/>
          </p:nvPr>
        </p:nvSpPr>
        <p:spPr>
          <a:xfrm>
            <a:off x="2013300" y="3829275"/>
            <a:ext cx="5117400" cy="6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 name="Google Shape;192;p35"/>
          <p:cNvSpPr txBox="1">
            <a:spLocks noGrp="1"/>
          </p:cNvSpPr>
          <p:nvPr>
            <p:ph type="title"/>
          </p:nvPr>
        </p:nvSpPr>
        <p:spPr>
          <a:xfrm>
            <a:off x="720000" y="540000"/>
            <a:ext cx="7704000" cy="56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3100">
                <a:latin typeface="Fredoka One"/>
                <a:ea typeface="Fredoka One"/>
                <a:cs typeface="Fredoka One"/>
                <a:sym typeface="Fredoka One"/>
              </a:defRPr>
            </a:lvl1pPr>
            <a:lvl2pPr lvl="1" algn="ctr" rtl="0">
              <a:spcBef>
                <a:spcPts val="0"/>
              </a:spcBef>
              <a:spcAft>
                <a:spcPts val="0"/>
              </a:spcAft>
              <a:buSzPts val="3100"/>
              <a:buFont typeface="Fredoka One"/>
              <a:buNone/>
              <a:defRPr sz="3100">
                <a:latin typeface="Fredoka One"/>
                <a:ea typeface="Fredoka One"/>
                <a:cs typeface="Fredoka One"/>
                <a:sym typeface="Fredoka One"/>
              </a:defRPr>
            </a:lvl2pPr>
            <a:lvl3pPr lvl="2" algn="ctr" rtl="0">
              <a:spcBef>
                <a:spcPts val="0"/>
              </a:spcBef>
              <a:spcAft>
                <a:spcPts val="0"/>
              </a:spcAft>
              <a:buSzPts val="3100"/>
              <a:buFont typeface="Fredoka One"/>
              <a:buNone/>
              <a:defRPr sz="3100">
                <a:latin typeface="Fredoka One"/>
                <a:ea typeface="Fredoka One"/>
                <a:cs typeface="Fredoka One"/>
                <a:sym typeface="Fredoka One"/>
              </a:defRPr>
            </a:lvl3pPr>
            <a:lvl4pPr lvl="3" algn="ctr" rtl="0">
              <a:spcBef>
                <a:spcPts val="0"/>
              </a:spcBef>
              <a:spcAft>
                <a:spcPts val="0"/>
              </a:spcAft>
              <a:buSzPts val="3100"/>
              <a:buFont typeface="Fredoka One"/>
              <a:buNone/>
              <a:defRPr sz="3100">
                <a:latin typeface="Fredoka One"/>
                <a:ea typeface="Fredoka One"/>
                <a:cs typeface="Fredoka One"/>
                <a:sym typeface="Fredoka One"/>
              </a:defRPr>
            </a:lvl4pPr>
            <a:lvl5pPr lvl="4" algn="ctr" rtl="0">
              <a:spcBef>
                <a:spcPts val="0"/>
              </a:spcBef>
              <a:spcAft>
                <a:spcPts val="0"/>
              </a:spcAft>
              <a:buSzPts val="3100"/>
              <a:buFont typeface="Fredoka One"/>
              <a:buNone/>
              <a:defRPr sz="3100">
                <a:latin typeface="Fredoka One"/>
                <a:ea typeface="Fredoka One"/>
                <a:cs typeface="Fredoka One"/>
                <a:sym typeface="Fredoka One"/>
              </a:defRPr>
            </a:lvl5pPr>
            <a:lvl6pPr lvl="5" algn="ctr" rtl="0">
              <a:spcBef>
                <a:spcPts val="0"/>
              </a:spcBef>
              <a:spcAft>
                <a:spcPts val="0"/>
              </a:spcAft>
              <a:buSzPts val="3100"/>
              <a:buFont typeface="Fredoka One"/>
              <a:buNone/>
              <a:defRPr sz="3100">
                <a:latin typeface="Fredoka One"/>
                <a:ea typeface="Fredoka One"/>
                <a:cs typeface="Fredoka One"/>
                <a:sym typeface="Fredoka One"/>
              </a:defRPr>
            </a:lvl6pPr>
            <a:lvl7pPr lvl="6" algn="ctr" rtl="0">
              <a:spcBef>
                <a:spcPts val="0"/>
              </a:spcBef>
              <a:spcAft>
                <a:spcPts val="0"/>
              </a:spcAft>
              <a:buSzPts val="3100"/>
              <a:buFont typeface="Fredoka One"/>
              <a:buNone/>
              <a:defRPr sz="3100">
                <a:latin typeface="Fredoka One"/>
                <a:ea typeface="Fredoka One"/>
                <a:cs typeface="Fredoka One"/>
                <a:sym typeface="Fredoka One"/>
              </a:defRPr>
            </a:lvl7pPr>
            <a:lvl8pPr lvl="7" algn="ctr" rtl="0">
              <a:spcBef>
                <a:spcPts val="0"/>
              </a:spcBef>
              <a:spcAft>
                <a:spcPts val="0"/>
              </a:spcAft>
              <a:buSzPts val="3100"/>
              <a:buFont typeface="Fredoka One"/>
              <a:buNone/>
              <a:defRPr sz="3100">
                <a:latin typeface="Fredoka One"/>
                <a:ea typeface="Fredoka One"/>
                <a:cs typeface="Fredoka One"/>
                <a:sym typeface="Fredoka One"/>
              </a:defRPr>
            </a:lvl8pPr>
            <a:lvl9pPr lvl="8" algn="ctr" rtl="0">
              <a:spcBef>
                <a:spcPts val="0"/>
              </a:spcBef>
              <a:spcAft>
                <a:spcPts val="0"/>
              </a:spcAft>
              <a:buSzPts val="3100"/>
              <a:buFont typeface="Fredoka One"/>
              <a:buNone/>
              <a:defRPr sz="3100">
                <a:latin typeface="Fredoka One"/>
                <a:ea typeface="Fredoka One"/>
                <a:cs typeface="Fredoka One"/>
                <a:sym typeface="Fredoka 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0">
  <p:cSld name="CUSTOM_10">
    <p:bg>
      <p:bgPr>
        <a:solidFill>
          <a:schemeClr val="accent6"/>
        </a:solidFill>
        <a:effectLst/>
      </p:bgPr>
    </p:bg>
    <p:spTree>
      <p:nvGrpSpPr>
        <p:cNvPr id="1" name="Shape 193"/>
        <p:cNvGrpSpPr/>
        <p:nvPr/>
      </p:nvGrpSpPr>
      <p:grpSpPr>
        <a:xfrm>
          <a:off x="0" y="0"/>
          <a:ext cx="0" cy="0"/>
          <a:chOff x="0" y="0"/>
          <a:chExt cx="0" cy="0"/>
        </a:xfrm>
      </p:grpSpPr>
      <p:pic>
        <p:nvPicPr>
          <p:cNvPr id="194" name="Google Shape;194;p36"/>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95" name="Google Shape;195;p36"/>
          <p:cNvSpPr txBox="1">
            <a:spLocks noGrp="1"/>
          </p:cNvSpPr>
          <p:nvPr>
            <p:ph type="subTitle" idx="1"/>
          </p:nvPr>
        </p:nvSpPr>
        <p:spPr>
          <a:xfrm>
            <a:off x="1249677" y="3132838"/>
            <a:ext cx="3499500" cy="912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36"/>
          <p:cNvSpPr txBox="1">
            <a:spLocks noGrp="1"/>
          </p:cNvSpPr>
          <p:nvPr>
            <p:ph type="title"/>
          </p:nvPr>
        </p:nvSpPr>
        <p:spPr>
          <a:xfrm>
            <a:off x="1499373" y="1098363"/>
            <a:ext cx="3044100" cy="157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100"/>
              <a:buFont typeface="Fredoka One"/>
              <a:buNone/>
              <a:defRPr sz="3100">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1">
  <p:cSld name="CUSTOM">
    <p:bg>
      <p:bgPr>
        <a:solidFill>
          <a:schemeClr val="dk2"/>
        </a:solidFill>
        <a:effectLst/>
      </p:bgPr>
    </p:bg>
    <p:spTree>
      <p:nvGrpSpPr>
        <p:cNvPr id="1" name="Shape 197"/>
        <p:cNvGrpSpPr/>
        <p:nvPr/>
      </p:nvGrpSpPr>
      <p:grpSpPr>
        <a:xfrm>
          <a:off x="0" y="0"/>
          <a:ext cx="0" cy="0"/>
          <a:chOff x="0" y="0"/>
          <a:chExt cx="0" cy="0"/>
        </a:xfrm>
      </p:grpSpPr>
      <p:pic>
        <p:nvPicPr>
          <p:cNvPr id="198" name="Google Shape;198;p37"/>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199" name="Google Shape;199;p37"/>
          <p:cNvSpPr txBox="1">
            <a:spLocks noGrp="1"/>
          </p:cNvSpPr>
          <p:nvPr>
            <p:ph type="title" hasCustomPrompt="1"/>
          </p:nvPr>
        </p:nvSpPr>
        <p:spPr>
          <a:xfrm>
            <a:off x="734035" y="1776660"/>
            <a:ext cx="1241100" cy="97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0" name="Google Shape;200;p37"/>
          <p:cNvSpPr txBox="1">
            <a:spLocks noGrp="1"/>
          </p:cNvSpPr>
          <p:nvPr>
            <p:ph type="subTitle" idx="1"/>
          </p:nvPr>
        </p:nvSpPr>
        <p:spPr>
          <a:xfrm rot="285">
            <a:off x="2033560" y="3216550"/>
            <a:ext cx="3616500" cy="418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1" name="Google Shape;201;p37"/>
          <p:cNvSpPr txBox="1">
            <a:spLocks noGrp="1"/>
          </p:cNvSpPr>
          <p:nvPr>
            <p:ph type="ctrTitle" idx="2"/>
          </p:nvPr>
        </p:nvSpPr>
        <p:spPr>
          <a:xfrm>
            <a:off x="2375510" y="1570675"/>
            <a:ext cx="3359100" cy="14439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5200"/>
              <a:buNone/>
              <a:defRPr sz="43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2">
  <p:cSld name="CUSTOM_11">
    <p:bg>
      <p:bgPr>
        <a:solidFill>
          <a:schemeClr val="accent3"/>
        </a:solidFill>
        <a:effectLst/>
      </p:bgPr>
    </p:bg>
    <p:spTree>
      <p:nvGrpSpPr>
        <p:cNvPr id="1" name="Shape 202"/>
        <p:cNvGrpSpPr/>
        <p:nvPr/>
      </p:nvGrpSpPr>
      <p:grpSpPr>
        <a:xfrm>
          <a:off x="0" y="0"/>
          <a:ext cx="0" cy="0"/>
          <a:chOff x="0" y="0"/>
          <a:chExt cx="0" cy="0"/>
        </a:xfrm>
      </p:grpSpPr>
      <p:pic>
        <p:nvPicPr>
          <p:cNvPr id="203" name="Google Shape;203;p38"/>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204" name="Google Shape;204;p38"/>
          <p:cNvSpPr txBox="1">
            <a:spLocks noGrp="1"/>
          </p:cNvSpPr>
          <p:nvPr>
            <p:ph type="title" hasCustomPrompt="1"/>
          </p:nvPr>
        </p:nvSpPr>
        <p:spPr>
          <a:xfrm>
            <a:off x="2135075" y="670085"/>
            <a:ext cx="1241100" cy="97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5" name="Google Shape;205;p38"/>
          <p:cNvSpPr txBox="1">
            <a:spLocks noGrp="1"/>
          </p:cNvSpPr>
          <p:nvPr>
            <p:ph type="subTitle" idx="1"/>
          </p:nvPr>
        </p:nvSpPr>
        <p:spPr>
          <a:xfrm rot="401">
            <a:off x="1468850" y="3896750"/>
            <a:ext cx="25734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 name="Google Shape;206;p38"/>
          <p:cNvSpPr txBox="1">
            <a:spLocks noGrp="1"/>
          </p:cNvSpPr>
          <p:nvPr>
            <p:ph type="ctrTitle" idx="2"/>
          </p:nvPr>
        </p:nvSpPr>
        <p:spPr>
          <a:xfrm>
            <a:off x="1076075" y="2180975"/>
            <a:ext cx="3359100" cy="1443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43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 two columns 1">
  <p:cSld name="CUSTOM_7">
    <p:bg>
      <p:bgPr>
        <a:solidFill>
          <a:schemeClr val="accent6"/>
        </a:solidFill>
        <a:effectLst/>
      </p:bgPr>
    </p:bg>
    <p:spTree>
      <p:nvGrpSpPr>
        <p:cNvPr id="1" name="Shape 207"/>
        <p:cNvGrpSpPr/>
        <p:nvPr/>
      </p:nvGrpSpPr>
      <p:grpSpPr>
        <a:xfrm>
          <a:off x="0" y="0"/>
          <a:ext cx="0" cy="0"/>
          <a:chOff x="0" y="0"/>
          <a:chExt cx="0" cy="0"/>
        </a:xfrm>
      </p:grpSpPr>
      <p:pic>
        <p:nvPicPr>
          <p:cNvPr id="208" name="Google Shape;208;p39"/>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209" name="Google Shape;209;p39"/>
          <p:cNvSpPr txBox="1">
            <a:spLocks noGrp="1"/>
          </p:cNvSpPr>
          <p:nvPr>
            <p:ph type="subTitle" idx="1"/>
          </p:nvPr>
        </p:nvSpPr>
        <p:spPr>
          <a:xfrm>
            <a:off x="1025425" y="2401148"/>
            <a:ext cx="2907600" cy="192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10" name="Google Shape;210;p39"/>
          <p:cNvSpPr txBox="1">
            <a:spLocks noGrp="1"/>
          </p:cNvSpPr>
          <p:nvPr>
            <p:ph type="subTitle" idx="2"/>
          </p:nvPr>
        </p:nvSpPr>
        <p:spPr>
          <a:xfrm>
            <a:off x="5210975" y="2400972"/>
            <a:ext cx="2907600" cy="192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11" name="Google Shape;211;p39"/>
          <p:cNvSpPr/>
          <p:nvPr/>
        </p:nvSpPr>
        <p:spPr>
          <a:xfrm>
            <a:off x="720000" y="540000"/>
            <a:ext cx="7704000" cy="5643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3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3100">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CUSTOM_8_1">
    <p:bg>
      <p:bgPr>
        <a:solidFill>
          <a:schemeClr val="accent5"/>
        </a:solidFill>
        <a:effectLst/>
      </p:bgPr>
    </p:bg>
    <p:spTree>
      <p:nvGrpSpPr>
        <p:cNvPr id="1" name="Shape 213"/>
        <p:cNvGrpSpPr/>
        <p:nvPr/>
      </p:nvGrpSpPr>
      <p:grpSpPr>
        <a:xfrm>
          <a:off x="0" y="0"/>
          <a:ext cx="0" cy="0"/>
          <a:chOff x="0" y="0"/>
          <a:chExt cx="0" cy="0"/>
        </a:xfrm>
      </p:grpSpPr>
      <p:pic>
        <p:nvPicPr>
          <p:cNvPr id="214" name="Google Shape;214;p40"/>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15" name="Google Shape;215;p40"/>
          <p:cNvSpPr txBox="1">
            <a:spLocks noGrp="1"/>
          </p:cNvSpPr>
          <p:nvPr>
            <p:ph type="subTitle" idx="1"/>
          </p:nvPr>
        </p:nvSpPr>
        <p:spPr>
          <a:xfrm>
            <a:off x="1176332" y="1893450"/>
            <a:ext cx="3329700" cy="238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16" name="Google Shape;216;p40"/>
          <p:cNvSpPr txBox="1">
            <a:spLocks noGrp="1"/>
          </p:cNvSpPr>
          <p:nvPr>
            <p:ph type="subTitle" idx="2"/>
          </p:nvPr>
        </p:nvSpPr>
        <p:spPr>
          <a:xfrm>
            <a:off x="4637968" y="1893450"/>
            <a:ext cx="3329700" cy="238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17" name="Google Shape;217;p40"/>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4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24" name="Google Shape;24;p5"/>
          <p:cNvSpPr txBox="1">
            <a:spLocks noGrp="1"/>
          </p:cNvSpPr>
          <p:nvPr>
            <p:ph type="subTitle" idx="1"/>
          </p:nvPr>
        </p:nvSpPr>
        <p:spPr>
          <a:xfrm>
            <a:off x="720000" y="2289827"/>
            <a:ext cx="29076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5" name="Google Shape;25;p5"/>
          <p:cNvSpPr txBox="1">
            <a:spLocks noGrp="1"/>
          </p:cNvSpPr>
          <p:nvPr>
            <p:ph type="subTitle" idx="2"/>
          </p:nvPr>
        </p:nvSpPr>
        <p:spPr>
          <a:xfrm>
            <a:off x="5516400" y="3777302"/>
            <a:ext cx="29076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6" name="Google Shape;26;p5"/>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7;p5"/>
          <p:cNvSpPr txBox="1">
            <a:spLocks noGrp="1"/>
          </p:cNvSpPr>
          <p:nvPr>
            <p:ph type="subTitle" idx="3"/>
          </p:nvPr>
        </p:nvSpPr>
        <p:spPr>
          <a:xfrm>
            <a:off x="720000" y="1435825"/>
            <a:ext cx="2907600" cy="7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8" name="Google Shape;28;p5"/>
          <p:cNvSpPr txBox="1">
            <a:spLocks noGrp="1"/>
          </p:cNvSpPr>
          <p:nvPr>
            <p:ph type="subTitle" idx="4"/>
          </p:nvPr>
        </p:nvSpPr>
        <p:spPr>
          <a:xfrm>
            <a:off x="5516400" y="2923375"/>
            <a:ext cx="2907600" cy="7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9" name="Google Shape;29;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accent3"/>
        </a:solidFill>
        <a:effectLst/>
      </p:bgPr>
    </p:bg>
    <p:spTree>
      <p:nvGrpSpPr>
        <p:cNvPr id="1" name="Shape 219"/>
        <p:cNvGrpSpPr/>
        <p:nvPr/>
      </p:nvGrpSpPr>
      <p:grpSpPr>
        <a:xfrm>
          <a:off x="0" y="0"/>
          <a:ext cx="0" cy="0"/>
          <a:chOff x="0" y="0"/>
          <a:chExt cx="0" cy="0"/>
        </a:xfrm>
      </p:grpSpPr>
      <p:pic>
        <p:nvPicPr>
          <p:cNvPr id="220" name="Google Shape;220;p41"/>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21" name="Google Shape;221;p41"/>
          <p:cNvSpPr txBox="1">
            <a:spLocks noGrp="1"/>
          </p:cNvSpPr>
          <p:nvPr>
            <p:ph type="subTitle" idx="1"/>
          </p:nvPr>
        </p:nvSpPr>
        <p:spPr>
          <a:xfrm>
            <a:off x="722475" y="4000800"/>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2" name="Google Shape;222;p41"/>
          <p:cNvSpPr txBox="1">
            <a:spLocks noGrp="1"/>
          </p:cNvSpPr>
          <p:nvPr>
            <p:ph type="subTitle" idx="2"/>
          </p:nvPr>
        </p:nvSpPr>
        <p:spPr>
          <a:xfrm>
            <a:off x="3407200" y="4000816"/>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41"/>
          <p:cNvSpPr txBox="1">
            <a:spLocks noGrp="1"/>
          </p:cNvSpPr>
          <p:nvPr>
            <p:ph type="subTitle" idx="3"/>
          </p:nvPr>
        </p:nvSpPr>
        <p:spPr>
          <a:xfrm>
            <a:off x="6091925"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 name="Google Shape;224;p41"/>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41"/>
          <p:cNvSpPr txBox="1">
            <a:spLocks noGrp="1"/>
          </p:cNvSpPr>
          <p:nvPr>
            <p:ph type="subTitle" idx="4"/>
          </p:nvPr>
        </p:nvSpPr>
        <p:spPr>
          <a:xfrm>
            <a:off x="728650" y="1681231"/>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26" name="Google Shape;226;p41"/>
          <p:cNvSpPr txBox="1">
            <a:spLocks noGrp="1"/>
          </p:cNvSpPr>
          <p:nvPr>
            <p:ph type="subTitle" idx="5"/>
          </p:nvPr>
        </p:nvSpPr>
        <p:spPr>
          <a:xfrm>
            <a:off x="3408050" y="1681231"/>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27" name="Google Shape;227;p41"/>
          <p:cNvSpPr txBox="1">
            <a:spLocks noGrp="1"/>
          </p:cNvSpPr>
          <p:nvPr>
            <p:ph type="subTitle" idx="6"/>
          </p:nvPr>
        </p:nvSpPr>
        <p:spPr>
          <a:xfrm>
            <a:off x="6087450" y="1681231"/>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28" name="Google Shape;228;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solidFill>
          <a:schemeClr val="accent6"/>
        </a:solidFill>
        <a:effectLst/>
      </p:bgPr>
    </p:bg>
    <p:spTree>
      <p:nvGrpSpPr>
        <p:cNvPr id="1" name="Shape 229"/>
        <p:cNvGrpSpPr/>
        <p:nvPr/>
      </p:nvGrpSpPr>
      <p:grpSpPr>
        <a:xfrm>
          <a:off x="0" y="0"/>
          <a:ext cx="0" cy="0"/>
          <a:chOff x="0" y="0"/>
          <a:chExt cx="0" cy="0"/>
        </a:xfrm>
      </p:grpSpPr>
      <p:pic>
        <p:nvPicPr>
          <p:cNvPr id="230" name="Google Shape;230;p42"/>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31" name="Google Shape;231;p42"/>
          <p:cNvSpPr txBox="1">
            <a:spLocks noGrp="1"/>
          </p:cNvSpPr>
          <p:nvPr>
            <p:ph type="subTitle" idx="1"/>
          </p:nvPr>
        </p:nvSpPr>
        <p:spPr>
          <a:xfrm>
            <a:off x="1196450" y="3306073"/>
            <a:ext cx="2091600" cy="7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2" name="Google Shape;232;p42"/>
          <p:cNvSpPr txBox="1">
            <a:spLocks noGrp="1"/>
          </p:cNvSpPr>
          <p:nvPr>
            <p:ph type="subTitle" idx="2"/>
          </p:nvPr>
        </p:nvSpPr>
        <p:spPr>
          <a:xfrm>
            <a:off x="3526197" y="3306092"/>
            <a:ext cx="2091600" cy="7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3" name="Google Shape;233;p42"/>
          <p:cNvSpPr txBox="1">
            <a:spLocks noGrp="1"/>
          </p:cNvSpPr>
          <p:nvPr>
            <p:ph type="subTitle" idx="3"/>
          </p:nvPr>
        </p:nvSpPr>
        <p:spPr>
          <a:xfrm>
            <a:off x="5855944" y="3306077"/>
            <a:ext cx="2091600" cy="7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4" name="Google Shape;234;p42"/>
          <p:cNvSpPr/>
          <p:nvPr/>
        </p:nvSpPr>
        <p:spPr>
          <a:xfrm>
            <a:off x="720000" y="540000"/>
            <a:ext cx="7704000" cy="5643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42"/>
          <p:cNvSpPr txBox="1">
            <a:spLocks noGrp="1"/>
          </p:cNvSpPr>
          <p:nvPr>
            <p:ph type="subTitle" idx="4"/>
          </p:nvPr>
        </p:nvSpPr>
        <p:spPr>
          <a:xfrm>
            <a:off x="1196214" y="2645298"/>
            <a:ext cx="20916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36" name="Google Shape;236;p42"/>
          <p:cNvSpPr txBox="1">
            <a:spLocks noGrp="1"/>
          </p:cNvSpPr>
          <p:nvPr>
            <p:ph type="subTitle" idx="5"/>
          </p:nvPr>
        </p:nvSpPr>
        <p:spPr>
          <a:xfrm>
            <a:off x="3526961" y="2645298"/>
            <a:ext cx="20916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37" name="Google Shape;237;p42"/>
          <p:cNvSpPr txBox="1">
            <a:spLocks noGrp="1"/>
          </p:cNvSpPr>
          <p:nvPr>
            <p:ph type="subTitle" idx="6"/>
          </p:nvPr>
        </p:nvSpPr>
        <p:spPr>
          <a:xfrm>
            <a:off x="5857708" y="2645298"/>
            <a:ext cx="20916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38" name="Google Shape;238;p4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2">
  <p:cSld name="BLANK_1_1_1_2_1_1">
    <p:bg>
      <p:bgPr>
        <a:solidFill>
          <a:schemeClr val="accent5"/>
        </a:solidFill>
        <a:effectLst/>
      </p:bgPr>
    </p:bg>
    <p:spTree>
      <p:nvGrpSpPr>
        <p:cNvPr id="1" name="Shape 239"/>
        <p:cNvGrpSpPr/>
        <p:nvPr/>
      </p:nvGrpSpPr>
      <p:grpSpPr>
        <a:xfrm>
          <a:off x="0" y="0"/>
          <a:ext cx="0" cy="0"/>
          <a:chOff x="0" y="0"/>
          <a:chExt cx="0" cy="0"/>
        </a:xfrm>
      </p:grpSpPr>
      <p:pic>
        <p:nvPicPr>
          <p:cNvPr id="240" name="Google Shape;240;p43"/>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41" name="Google Shape;241;p43"/>
          <p:cNvSpPr txBox="1">
            <a:spLocks noGrp="1"/>
          </p:cNvSpPr>
          <p:nvPr>
            <p:ph type="subTitle" idx="1"/>
          </p:nvPr>
        </p:nvSpPr>
        <p:spPr>
          <a:xfrm>
            <a:off x="1158170" y="3354500"/>
            <a:ext cx="20916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2" name="Google Shape;242;p43"/>
          <p:cNvSpPr txBox="1">
            <a:spLocks noGrp="1"/>
          </p:cNvSpPr>
          <p:nvPr>
            <p:ph type="subTitle" idx="2"/>
          </p:nvPr>
        </p:nvSpPr>
        <p:spPr>
          <a:xfrm>
            <a:off x="3526268" y="3354521"/>
            <a:ext cx="20916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3" name="Google Shape;243;p43"/>
          <p:cNvSpPr txBox="1">
            <a:spLocks noGrp="1"/>
          </p:cNvSpPr>
          <p:nvPr>
            <p:ph type="subTitle" idx="3"/>
          </p:nvPr>
        </p:nvSpPr>
        <p:spPr>
          <a:xfrm>
            <a:off x="5894366" y="3354504"/>
            <a:ext cx="20916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4" name="Google Shape;244;p43"/>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43"/>
          <p:cNvSpPr txBox="1">
            <a:spLocks noGrp="1"/>
          </p:cNvSpPr>
          <p:nvPr>
            <p:ph type="subTitle" idx="4"/>
          </p:nvPr>
        </p:nvSpPr>
        <p:spPr>
          <a:xfrm>
            <a:off x="1158170" y="2721498"/>
            <a:ext cx="20916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46" name="Google Shape;246;p43"/>
          <p:cNvSpPr txBox="1">
            <a:spLocks noGrp="1"/>
          </p:cNvSpPr>
          <p:nvPr>
            <p:ph type="subTitle" idx="5"/>
          </p:nvPr>
        </p:nvSpPr>
        <p:spPr>
          <a:xfrm>
            <a:off x="3526268" y="2721498"/>
            <a:ext cx="20916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47" name="Google Shape;247;p43"/>
          <p:cNvSpPr txBox="1">
            <a:spLocks noGrp="1"/>
          </p:cNvSpPr>
          <p:nvPr>
            <p:ph type="subTitle" idx="6"/>
          </p:nvPr>
        </p:nvSpPr>
        <p:spPr>
          <a:xfrm>
            <a:off x="5894366" y="2721498"/>
            <a:ext cx="20916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48" name="Google Shape;248;p4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3">
  <p:cSld name="CUSTOM_12">
    <p:bg>
      <p:bgPr>
        <a:solidFill>
          <a:schemeClr val="accent3"/>
        </a:solidFill>
        <a:effectLst/>
      </p:bgPr>
    </p:bg>
    <p:spTree>
      <p:nvGrpSpPr>
        <p:cNvPr id="1" name="Shape 249"/>
        <p:cNvGrpSpPr/>
        <p:nvPr/>
      </p:nvGrpSpPr>
      <p:grpSpPr>
        <a:xfrm>
          <a:off x="0" y="0"/>
          <a:ext cx="0" cy="0"/>
          <a:chOff x="0" y="0"/>
          <a:chExt cx="0" cy="0"/>
        </a:xfrm>
      </p:grpSpPr>
      <p:pic>
        <p:nvPicPr>
          <p:cNvPr id="250" name="Google Shape;250;p44"/>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51" name="Google Shape;251;p44"/>
          <p:cNvSpPr txBox="1">
            <a:spLocks noGrp="1"/>
          </p:cNvSpPr>
          <p:nvPr>
            <p:ph type="subTitle" idx="1"/>
          </p:nvPr>
        </p:nvSpPr>
        <p:spPr>
          <a:xfrm>
            <a:off x="731300" y="3897737"/>
            <a:ext cx="24276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52" name="Google Shape;252;p44"/>
          <p:cNvSpPr txBox="1">
            <a:spLocks noGrp="1"/>
          </p:cNvSpPr>
          <p:nvPr>
            <p:ph type="subTitle" idx="2"/>
          </p:nvPr>
        </p:nvSpPr>
        <p:spPr>
          <a:xfrm>
            <a:off x="5985100" y="3897675"/>
            <a:ext cx="24276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53" name="Google Shape;253;p44"/>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44"/>
          <p:cNvSpPr txBox="1">
            <a:spLocks noGrp="1"/>
          </p:cNvSpPr>
          <p:nvPr>
            <p:ph type="subTitle" idx="3"/>
          </p:nvPr>
        </p:nvSpPr>
        <p:spPr>
          <a:xfrm>
            <a:off x="731300" y="3272350"/>
            <a:ext cx="24276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55" name="Google Shape;255;p44"/>
          <p:cNvSpPr txBox="1">
            <a:spLocks noGrp="1"/>
          </p:cNvSpPr>
          <p:nvPr>
            <p:ph type="subTitle" idx="4"/>
          </p:nvPr>
        </p:nvSpPr>
        <p:spPr>
          <a:xfrm>
            <a:off x="5985000" y="3272350"/>
            <a:ext cx="24276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56" name="Google Shape;256;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
        <p:nvSpPr>
          <p:cNvPr id="257" name="Google Shape;257;p44"/>
          <p:cNvSpPr txBox="1">
            <a:spLocks noGrp="1"/>
          </p:cNvSpPr>
          <p:nvPr>
            <p:ph type="subTitle" idx="5"/>
          </p:nvPr>
        </p:nvSpPr>
        <p:spPr>
          <a:xfrm>
            <a:off x="3358150" y="3897737"/>
            <a:ext cx="24276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58" name="Google Shape;258;p44"/>
          <p:cNvSpPr txBox="1">
            <a:spLocks noGrp="1"/>
          </p:cNvSpPr>
          <p:nvPr>
            <p:ph type="subTitle" idx="6"/>
          </p:nvPr>
        </p:nvSpPr>
        <p:spPr>
          <a:xfrm>
            <a:off x="3358150" y="3272350"/>
            <a:ext cx="2427600" cy="5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4">
  <p:cSld name="CUSTOM_13">
    <p:bg>
      <p:bgPr>
        <a:solidFill>
          <a:schemeClr val="accent5"/>
        </a:solidFill>
        <a:effectLst/>
      </p:bgPr>
    </p:bg>
    <p:spTree>
      <p:nvGrpSpPr>
        <p:cNvPr id="1" name="Shape 259"/>
        <p:cNvGrpSpPr/>
        <p:nvPr/>
      </p:nvGrpSpPr>
      <p:grpSpPr>
        <a:xfrm>
          <a:off x="0" y="0"/>
          <a:ext cx="0" cy="0"/>
          <a:chOff x="0" y="0"/>
          <a:chExt cx="0" cy="0"/>
        </a:xfrm>
      </p:grpSpPr>
      <p:pic>
        <p:nvPicPr>
          <p:cNvPr id="260" name="Google Shape;260;p45"/>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61" name="Google Shape;261;p45"/>
          <p:cNvSpPr txBox="1">
            <a:spLocks noGrp="1"/>
          </p:cNvSpPr>
          <p:nvPr>
            <p:ph type="subTitle" idx="1"/>
          </p:nvPr>
        </p:nvSpPr>
        <p:spPr>
          <a:xfrm>
            <a:off x="3135441" y="1775342"/>
            <a:ext cx="2873100" cy="60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2" name="Google Shape;262;p45"/>
          <p:cNvSpPr txBox="1">
            <a:spLocks noGrp="1"/>
          </p:cNvSpPr>
          <p:nvPr>
            <p:ph type="subTitle" idx="2"/>
          </p:nvPr>
        </p:nvSpPr>
        <p:spPr>
          <a:xfrm>
            <a:off x="3135441" y="2934408"/>
            <a:ext cx="2873100" cy="60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45"/>
          <p:cNvSpPr txBox="1">
            <a:spLocks noGrp="1"/>
          </p:cNvSpPr>
          <p:nvPr>
            <p:ph type="subTitle" idx="3"/>
          </p:nvPr>
        </p:nvSpPr>
        <p:spPr>
          <a:xfrm>
            <a:off x="3135441" y="4107170"/>
            <a:ext cx="2873100" cy="60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4" name="Google Shape;264;p45"/>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5" name="Google Shape;265;p45"/>
          <p:cNvSpPr txBox="1">
            <a:spLocks noGrp="1"/>
          </p:cNvSpPr>
          <p:nvPr>
            <p:ph type="subTitle" idx="4"/>
          </p:nvPr>
        </p:nvSpPr>
        <p:spPr>
          <a:xfrm>
            <a:off x="3598899" y="1227900"/>
            <a:ext cx="19461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66" name="Google Shape;266;p45"/>
          <p:cNvSpPr txBox="1">
            <a:spLocks noGrp="1"/>
          </p:cNvSpPr>
          <p:nvPr>
            <p:ph type="subTitle" idx="5"/>
          </p:nvPr>
        </p:nvSpPr>
        <p:spPr>
          <a:xfrm>
            <a:off x="3598899" y="2386950"/>
            <a:ext cx="19461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67" name="Google Shape;267;p45"/>
          <p:cNvSpPr txBox="1">
            <a:spLocks noGrp="1"/>
          </p:cNvSpPr>
          <p:nvPr>
            <p:ph type="subTitle" idx="6"/>
          </p:nvPr>
        </p:nvSpPr>
        <p:spPr>
          <a:xfrm>
            <a:off x="3598899" y="3559725"/>
            <a:ext cx="19461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68" name="Google Shape;268;p4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5"/>
        </a:solidFill>
        <a:effectLst/>
      </p:bgPr>
    </p:bg>
    <p:spTree>
      <p:nvGrpSpPr>
        <p:cNvPr id="1" name="Shape 269"/>
        <p:cNvGrpSpPr/>
        <p:nvPr/>
      </p:nvGrpSpPr>
      <p:grpSpPr>
        <a:xfrm>
          <a:off x="0" y="0"/>
          <a:ext cx="0" cy="0"/>
          <a:chOff x="0" y="0"/>
          <a:chExt cx="0" cy="0"/>
        </a:xfrm>
      </p:grpSpPr>
      <p:pic>
        <p:nvPicPr>
          <p:cNvPr id="270" name="Google Shape;270;p46"/>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271" name="Google Shape;271;p46"/>
          <p:cNvSpPr txBox="1">
            <a:spLocks noGrp="1"/>
          </p:cNvSpPr>
          <p:nvPr>
            <p:ph type="subTitle" idx="1"/>
          </p:nvPr>
        </p:nvSpPr>
        <p:spPr>
          <a:xfrm>
            <a:off x="1749997" y="2371238"/>
            <a:ext cx="25104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2" name="Google Shape;272;p46"/>
          <p:cNvSpPr txBox="1">
            <a:spLocks noGrp="1"/>
          </p:cNvSpPr>
          <p:nvPr>
            <p:ph type="subTitle" idx="2"/>
          </p:nvPr>
        </p:nvSpPr>
        <p:spPr>
          <a:xfrm>
            <a:off x="5913655" y="2371238"/>
            <a:ext cx="25104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3" name="Google Shape;273;p46"/>
          <p:cNvSpPr txBox="1">
            <a:spLocks noGrp="1"/>
          </p:cNvSpPr>
          <p:nvPr>
            <p:ph type="subTitle" idx="3"/>
          </p:nvPr>
        </p:nvSpPr>
        <p:spPr>
          <a:xfrm>
            <a:off x="1749986" y="4039200"/>
            <a:ext cx="25104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4" name="Google Shape;274;p46"/>
          <p:cNvSpPr txBox="1">
            <a:spLocks noGrp="1"/>
          </p:cNvSpPr>
          <p:nvPr>
            <p:ph type="subTitle" idx="4"/>
          </p:nvPr>
        </p:nvSpPr>
        <p:spPr>
          <a:xfrm>
            <a:off x="5913645" y="4039200"/>
            <a:ext cx="25104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5" name="Google Shape;275;p46"/>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46"/>
          <p:cNvSpPr txBox="1">
            <a:spLocks noGrp="1"/>
          </p:cNvSpPr>
          <p:nvPr>
            <p:ph type="subTitle" idx="5"/>
          </p:nvPr>
        </p:nvSpPr>
        <p:spPr>
          <a:xfrm>
            <a:off x="1749975" y="1803900"/>
            <a:ext cx="2510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77" name="Google Shape;277;p46"/>
          <p:cNvSpPr txBox="1">
            <a:spLocks noGrp="1"/>
          </p:cNvSpPr>
          <p:nvPr>
            <p:ph type="subTitle" idx="6"/>
          </p:nvPr>
        </p:nvSpPr>
        <p:spPr>
          <a:xfrm>
            <a:off x="1749975" y="3471875"/>
            <a:ext cx="2510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78" name="Google Shape;278;p46"/>
          <p:cNvSpPr txBox="1">
            <a:spLocks noGrp="1"/>
          </p:cNvSpPr>
          <p:nvPr>
            <p:ph type="subTitle" idx="7"/>
          </p:nvPr>
        </p:nvSpPr>
        <p:spPr>
          <a:xfrm>
            <a:off x="5913650" y="1803900"/>
            <a:ext cx="2510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79" name="Google Shape;279;p46"/>
          <p:cNvSpPr txBox="1">
            <a:spLocks noGrp="1"/>
          </p:cNvSpPr>
          <p:nvPr>
            <p:ph type="subTitle" idx="8"/>
          </p:nvPr>
        </p:nvSpPr>
        <p:spPr>
          <a:xfrm>
            <a:off x="5913650" y="3471875"/>
            <a:ext cx="25104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80" name="Google Shape;280;p4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1">
  <p:cSld name="TITLE_ONLY_1_1_1">
    <p:bg>
      <p:bgPr>
        <a:solidFill>
          <a:schemeClr val="accent1"/>
        </a:solidFill>
        <a:effectLst/>
      </p:bgPr>
    </p:bg>
    <p:spTree>
      <p:nvGrpSpPr>
        <p:cNvPr id="1" name="Shape 281"/>
        <p:cNvGrpSpPr/>
        <p:nvPr/>
      </p:nvGrpSpPr>
      <p:grpSpPr>
        <a:xfrm>
          <a:off x="0" y="0"/>
          <a:ext cx="0" cy="0"/>
          <a:chOff x="0" y="0"/>
          <a:chExt cx="0" cy="0"/>
        </a:xfrm>
      </p:grpSpPr>
      <p:pic>
        <p:nvPicPr>
          <p:cNvPr id="282" name="Google Shape;282;p47"/>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283" name="Google Shape;283;p47"/>
          <p:cNvSpPr txBox="1">
            <a:spLocks noGrp="1"/>
          </p:cNvSpPr>
          <p:nvPr>
            <p:ph type="subTitle" idx="1"/>
          </p:nvPr>
        </p:nvSpPr>
        <p:spPr>
          <a:xfrm flipH="1">
            <a:off x="6118500" y="4039209"/>
            <a:ext cx="23055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4" name="Google Shape;284;p47"/>
          <p:cNvSpPr txBox="1">
            <a:spLocks noGrp="1"/>
          </p:cNvSpPr>
          <p:nvPr>
            <p:ph type="subTitle" idx="2"/>
          </p:nvPr>
        </p:nvSpPr>
        <p:spPr>
          <a:xfrm>
            <a:off x="720000" y="3219542"/>
            <a:ext cx="2305500" cy="56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85" name="Google Shape;285;p47"/>
          <p:cNvSpPr txBox="1">
            <a:spLocks noGrp="1"/>
          </p:cNvSpPr>
          <p:nvPr>
            <p:ph type="subTitle" idx="3"/>
          </p:nvPr>
        </p:nvSpPr>
        <p:spPr>
          <a:xfrm flipH="1">
            <a:off x="6118500" y="2399900"/>
            <a:ext cx="23055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6" name="Google Shape;286;p47"/>
          <p:cNvSpPr txBox="1">
            <a:spLocks noGrp="1"/>
          </p:cNvSpPr>
          <p:nvPr>
            <p:ph type="subTitle" idx="4"/>
          </p:nvPr>
        </p:nvSpPr>
        <p:spPr>
          <a:xfrm>
            <a:off x="720000" y="1580259"/>
            <a:ext cx="2305500" cy="56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87" name="Google Shape;287;p47"/>
          <p:cNvSpPr/>
          <p:nvPr/>
        </p:nvSpPr>
        <p:spPr>
          <a:xfrm>
            <a:off x="720000" y="5400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 name="Google Shape;288;p47"/>
          <p:cNvSpPr txBox="1">
            <a:spLocks noGrp="1"/>
          </p:cNvSpPr>
          <p:nvPr>
            <p:ph type="subTitle" idx="5"/>
          </p:nvPr>
        </p:nvSpPr>
        <p:spPr>
          <a:xfrm>
            <a:off x="3408050" y="1617756"/>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89" name="Google Shape;289;p47"/>
          <p:cNvSpPr txBox="1">
            <a:spLocks noGrp="1"/>
          </p:cNvSpPr>
          <p:nvPr>
            <p:ph type="subTitle" idx="6"/>
          </p:nvPr>
        </p:nvSpPr>
        <p:spPr>
          <a:xfrm>
            <a:off x="3408050" y="2437406"/>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90" name="Google Shape;290;p47"/>
          <p:cNvSpPr txBox="1">
            <a:spLocks noGrp="1"/>
          </p:cNvSpPr>
          <p:nvPr>
            <p:ph type="subTitle" idx="7"/>
          </p:nvPr>
        </p:nvSpPr>
        <p:spPr>
          <a:xfrm>
            <a:off x="3408050" y="3257056"/>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91" name="Google Shape;291;p47"/>
          <p:cNvSpPr txBox="1">
            <a:spLocks noGrp="1"/>
          </p:cNvSpPr>
          <p:nvPr>
            <p:ph type="subTitle" idx="8"/>
          </p:nvPr>
        </p:nvSpPr>
        <p:spPr>
          <a:xfrm>
            <a:off x="3408050" y="4076706"/>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292" name="Google Shape;292;p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3"/>
        </a:solidFill>
        <a:effectLst/>
      </p:bgPr>
    </p:bg>
    <p:spTree>
      <p:nvGrpSpPr>
        <p:cNvPr id="1" name="Shape 293"/>
        <p:cNvGrpSpPr/>
        <p:nvPr/>
      </p:nvGrpSpPr>
      <p:grpSpPr>
        <a:xfrm>
          <a:off x="0" y="0"/>
          <a:ext cx="0" cy="0"/>
          <a:chOff x="0" y="0"/>
          <a:chExt cx="0" cy="0"/>
        </a:xfrm>
      </p:grpSpPr>
      <p:pic>
        <p:nvPicPr>
          <p:cNvPr id="294" name="Google Shape;294;p48"/>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295" name="Google Shape;295;p48"/>
          <p:cNvSpPr txBox="1">
            <a:spLocks noGrp="1"/>
          </p:cNvSpPr>
          <p:nvPr>
            <p:ph type="subTitle" idx="1"/>
          </p:nvPr>
        </p:nvSpPr>
        <p:spPr>
          <a:xfrm>
            <a:off x="720000" y="2356544"/>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6" name="Google Shape;296;p48"/>
          <p:cNvSpPr txBox="1">
            <a:spLocks noGrp="1"/>
          </p:cNvSpPr>
          <p:nvPr>
            <p:ph type="subTitle" idx="2"/>
          </p:nvPr>
        </p:nvSpPr>
        <p:spPr>
          <a:xfrm>
            <a:off x="3419275" y="2356544"/>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48"/>
          <p:cNvSpPr txBox="1">
            <a:spLocks noGrp="1"/>
          </p:cNvSpPr>
          <p:nvPr>
            <p:ph type="subTitle" idx="3"/>
          </p:nvPr>
        </p:nvSpPr>
        <p:spPr>
          <a:xfrm>
            <a:off x="720000" y="4039209"/>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8" name="Google Shape;298;p48"/>
          <p:cNvSpPr txBox="1">
            <a:spLocks noGrp="1"/>
          </p:cNvSpPr>
          <p:nvPr>
            <p:ph type="subTitle" idx="4"/>
          </p:nvPr>
        </p:nvSpPr>
        <p:spPr>
          <a:xfrm>
            <a:off x="3419271" y="4039209"/>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9" name="Google Shape;299;p48"/>
          <p:cNvSpPr txBox="1">
            <a:spLocks noGrp="1"/>
          </p:cNvSpPr>
          <p:nvPr>
            <p:ph type="subTitle" idx="5"/>
          </p:nvPr>
        </p:nvSpPr>
        <p:spPr>
          <a:xfrm>
            <a:off x="6118550" y="2356544"/>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48"/>
          <p:cNvSpPr txBox="1">
            <a:spLocks noGrp="1"/>
          </p:cNvSpPr>
          <p:nvPr>
            <p:ph type="subTitle" idx="6"/>
          </p:nvPr>
        </p:nvSpPr>
        <p:spPr>
          <a:xfrm>
            <a:off x="6118550" y="4039209"/>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1" name="Google Shape;301;p48"/>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48"/>
          <p:cNvSpPr txBox="1">
            <a:spLocks noGrp="1"/>
          </p:cNvSpPr>
          <p:nvPr>
            <p:ph type="subTitle" idx="7"/>
          </p:nvPr>
        </p:nvSpPr>
        <p:spPr>
          <a:xfrm>
            <a:off x="720000" y="1758400"/>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03" name="Google Shape;303;p48"/>
          <p:cNvSpPr txBox="1">
            <a:spLocks noGrp="1"/>
          </p:cNvSpPr>
          <p:nvPr>
            <p:ph type="subTitle" idx="8"/>
          </p:nvPr>
        </p:nvSpPr>
        <p:spPr>
          <a:xfrm>
            <a:off x="3428100" y="1758400"/>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04" name="Google Shape;304;p48"/>
          <p:cNvSpPr txBox="1">
            <a:spLocks noGrp="1"/>
          </p:cNvSpPr>
          <p:nvPr>
            <p:ph type="subTitle" idx="9"/>
          </p:nvPr>
        </p:nvSpPr>
        <p:spPr>
          <a:xfrm>
            <a:off x="6136200" y="1758400"/>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05" name="Google Shape;305;p48"/>
          <p:cNvSpPr txBox="1">
            <a:spLocks noGrp="1"/>
          </p:cNvSpPr>
          <p:nvPr>
            <p:ph type="subTitle" idx="13"/>
          </p:nvPr>
        </p:nvSpPr>
        <p:spPr>
          <a:xfrm>
            <a:off x="720000" y="3441075"/>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06" name="Google Shape;306;p48"/>
          <p:cNvSpPr txBox="1">
            <a:spLocks noGrp="1"/>
          </p:cNvSpPr>
          <p:nvPr>
            <p:ph type="subTitle" idx="14"/>
          </p:nvPr>
        </p:nvSpPr>
        <p:spPr>
          <a:xfrm>
            <a:off x="3428100" y="3441075"/>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07" name="Google Shape;307;p48"/>
          <p:cNvSpPr txBox="1">
            <a:spLocks noGrp="1"/>
          </p:cNvSpPr>
          <p:nvPr>
            <p:ph type="subTitle" idx="15"/>
          </p:nvPr>
        </p:nvSpPr>
        <p:spPr>
          <a:xfrm>
            <a:off x="6136200" y="3441075"/>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08" name="Google Shape;308;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1">
  <p:cSld name="BLANK_1_1_1_1_1_4">
    <p:bg>
      <p:bgPr>
        <a:solidFill>
          <a:schemeClr val="accent5"/>
        </a:solidFill>
        <a:effectLst/>
      </p:bgPr>
    </p:bg>
    <p:spTree>
      <p:nvGrpSpPr>
        <p:cNvPr id="1" name="Shape 309"/>
        <p:cNvGrpSpPr/>
        <p:nvPr/>
      </p:nvGrpSpPr>
      <p:grpSpPr>
        <a:xfrm>
          <a:off x="0" y="0"/>
          <a:ext cx="0" cy="0"/>
          <a:chOff x="0" y="0"/>
          <a:chExt cx="0" cy="0"/>
        </a:xfrm>
      </p:grpSpPr>
      <p:pic>
        <p:nvPicPr>
          <p:cNvPr id="310" name="Google Shape;310;p49"/>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311" name="Google Shape;311;p49"/>
          <p:cNvSpPr txBox="1">
            <a:spLocks noGrp="1"/>
          </p:cNvSpPr>
          <p:nvPr>
            <p:ph type="subTitle" idx="1"/>
          </p:nvPr>
        </p:nvSpPr>
        <p:spPr>
          <a:xfrm>
            <a:off x="720000" y="2356544"/>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49"/>
          <p:cNvSpPr txBox="1">
            <a:spLocks noGrp="1"/>
          </p:cNvSpPr>
          <p:nvPr>
            <p:ph type="subTitle" idx="2"/>
          </p:nvPr>
        </p:nvSpPr>
        <p:spPr>
          <a:xfrm>
            <a:off x="3419275" y="2356544"/>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49"/>
          <p:cNvSpPr txBox="1">
            <a:spLocks noGrp="1"/>
          </p:cNvSpPr>
          <p:nvPr>
            <p:ph type="subTitle" idx="3"/>
          </p:nvPr>
        </p:nvSpPr>
        <p:spPr>
          <a:xfrm>
            <a:off x="720000" y="3956067"/>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49"/>
          <p:cNvSpPr txBox="1">
            <a:spLocks noGrp="1"/>
          </p:cNvSpPr>
          <p:nvPr>
            <p:ph type="subTitle" idx="4"/>
          </p:nvPr>
        </p:nvSpPr>
        <p:spPr>
          <a:xfrm>
            <a:off x="3419275" y="3956067"/>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49"/>
          <p:cNvSpPr txBox="1">
            <a:spLocks noGrp="1"/>
          </p:cNvSpPr>
          <p:nvPr>
            <p:ph type="subTitle" idx="5"/>
          </p:nvPr>
        </p:nvSpPr>
        <p:spPr>
          <a:xfrm>
            <a:off x="6118550" y="2356544"/>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6" name="Google Shape;316;p49"/>
          <p:cNvSpPr txBox="1">
            <a:spLocks noGrp="1"/>
          </p:cNvSpPr>
          <p:nvPr>
            <p:ph type="subTitle" idx="6"/>
          </p:nvPr>
        </p:nvSpPr>
        <p:spPr>
          <a:xfrm>
            <a:off x="6118550" y="3956067"/>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7" name="Google Shape;317;p49"/>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p49"/>
          <p:cNvSpPr txBox="1">
            <a:spLocks noGrp="1"/>
          </p:cNvSpPr>
          <p:nvPr>
            <p:ph type="subTitle" idx="7"/>
          </p:nvPr>
        </p:nvSpPr>
        <p:spPr>
          <a:xfrm>
            <a:off x="720000" y="1758400"/>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19" name="Google Shape;319;p49"/>
          <p:cNvSpPr txBox="1">
            <a:spLocks noGrp="1"/>
          </p:cNvSpPr>
          <p:nvPr>
            <p:ph type="subTitle" idx="8"/>
          </p:nvPr>
        </p:nvSpPr>
        <p:spPr>
          <a:xfrm>
            <a:off x="3428100" y="1758400"/>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20" name="Google Shape;320;p49"/>
          <p:cNvSpPr txBox="1">
            <a:spLocks noGrp="1"/>
          </p:cNvSpPr>
          <p:nvPr>
            <p:ph type="subTitle" idx="9"/>
          </p:nvPr>
        </p:nvSpPr>
        <p:spPr>
          <a:xfrm>
            <a:off x="6136200" y="1758400"/>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21" name="Google Shape;321;p49"/>
          <p:cNvSpPr txBox="1">
            <a:spLocks noGrp="1"/>
          </p:cNvSpPr>
          <p:nvPr>
            <p:ph type="subTitle" idx="13"/>
          </p:nvPr>
        </p:nvSpPr>
        <p:spPr>
          <a:xfrm>
            <a:off x="720000" y="3357934"/>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22" name="Google Shape;322;p49"/>
          <p:cNvSpPr txBox="1">
            <a:spLocks noGrp="1"/>
          </p:cNvSpPr>
          <p:nvPr>
            <p:ph type="subTitle" idx="14"/>
          </p:nvPr>
        </p:nvSpPr>
        <p:spPr>
          <a:xfrm>
            <a:off x="3428100" y="3357934"/>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23" name="Google Shape;323;p49"/>
          <p:cNvSpPr txBox="1">
            <a:spLocks noGrp="1"/>
          </p:cNvSpPr>
          <p:nvPr>
            <p:ph type="subTitle" idx="15"/>
          </p:nvPr>
        </p:nvSpPr>
        <p:spPr>
          <a:xfrm>
            <a:off x="6136200" y="3357934"/>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24" name="Google Shape;324;p4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ive columns">
  <p:cSld name="CUSTOM_6">
    <p:bg>
      <p:bgPr>
        <a:solidFill>
          <a:schemeClr val="accent5"/>
        </a:solidFill>
        <a:effectLst/>
      </p:bgPr>
    </p:bg>
    <p:spTree>
      <p:nvGrpSpPr>
        <p:cNvPr id="1" name="Shape 325"/>
        <p:cNvGrpSpPr/>
        <p:nvPr/>
      </p:nvGrpSpPr>
      <p:grpSpPr>
        <a:xfrm>
          <a:off x="0" y="0"/>
          <a:ext cx="0" cy="0"/>
          <a:chOff x="0" y="0"/>
          <a:chExt cx="0" cy="0"/>
        </a:xfrm>
      </p:grpSpPr>
      <p:pic>
        <p:nvPicPr>
          <p:cNvPr id="326" name="Google Shape;326;p50"/>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327" name="Google Shape;327;p50"/>
          <p:cNvSpPr txBox="1">
            <a:spLocks noGrp="1"/>
          </p:cNvSpPr>
          <p:nvPr>
            <p:ph type="subTitle" idx="1"/>
          </p:nvPr>
        </p:nvSpPr>
        <p:spPr>
          <a:xfrm>
            <a:off x="720000" y="253655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8" name="Google Shape;328;p50"/>
          <p:cNvSpPr txBox="1">
            <a:spLocks noGrp="1"/>
          </p:cNvSpPr>
          <p:nvPr>
            <p:ph type="subTitle" idx="2"/>
          </p:nvPr>
        </p:nvSpPr>
        <p:spPr>
          <a:xfrm>
            <a:off x="3419275" y="253655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9" name="Google Shape;329;p50"/>
          <p:cNvSpPr txBox="1">
            <a:spLocks noGrp="1"/>
          </p:cNvSpPr>
          <p:nvPr>
            <p:ph type="subTitle" idx="3"/>
          </p:nvPr>
        </p:nvSpPr>
        <p:spPr>
          <a:xfrm>
            <a:off x="2069637" y="4136233"/>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0" name="Google Shape;330;p50"/>
          <p:cNvSpPr txBox="1">
            <a:spLocks noGrp="1"/>
          </p:cNvSpPr>
          <p:nvPr>
            <p:ph type="subTitle" idx="4"/>
          </p:nvPr>
        </p:nvSpPr>
        <p:spPr>
          <a:xfrm>
            <a:off x="6118550" y="253655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1" name="Google Shape;331;p50"/>
          <p:cNvSpPr txBox="1">
            <a:spLocks noGrp="1"/>
          </p:cNvSpPr>
          <p:nvPr>
            <p:ph type="subTitle" idx="5"/>
          </p:nvPr>
        </p:nvSpPr>
        <p:spPr>
          <a:xfrm>
            <a:off x="4768912" y="4136233"/>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2" name="Google Shape;332;p50"/>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50"/>
          <p:cNvSpPr txBox="1">
            <a:spLocks noGrp="1"/>
          </p:cNvSpPr>
          <p:nvPr>
            <p:ph type="subTitle" idx="6"/>
          </p:nvPr>
        </p:nvSpPr>
        <p:spPr>
          <a:xfrm>
            <a:off x="720000" y="1938411"/>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34" name="Google Shape;334;p50"/>
          <p:cNvSpPr txBox="1">
            <a:spLocks noGrp="1"/>
          </p:cNvSpPr>
          <p:nvPr>
            <p:ph type="subTitle" idx="7"/>
          </p:nvPr>
        </p:nvSpPr>
        <p:spPr>
          <a:xfrm>
            <a:off x="3428100" y="1938411"/>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35" name="Google Shape;335;p50"/>
          <p:cNvSpPr txBox="1">
            <a:spLocks noGrp="1"/>
          </p:cNvSpPr>
          <p:nvPr>
            <p:ph type="subTitle" idx="8"/>
          </p:nvPr>
        </p:nvSpPr>
        <p:spPr>
          <a:xfrm>
            <a:off x="6136200" y="1938411"/>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36" name="Google Shape;336;p50"/>
          <p:cNvSpPr txBox="1">
            <a:spLocks noGrp="1"/>
          </p:cNvSpPr>
          <p:nvPr>
            <p:ph type="subTitle" idx="9"/>
          </p:nvPr>
        </p:nvSpPr>
        <p:spPr>
          <a:xfrm>
            <a:off x="2074050" y="3538099"/>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37" name="Google Shape;337;p50"/>
          <p:cNvSpPr txBox="1">
            <a:spLocks noGrp="1"/>
          </p:cNvSpPr>
          <p:nvPr>
            <p:ph type="subTitle" idx="13"/>
          </p:nvPr>
        </p:nvSpPr>
        <p:spPr>
          <a:xfrm>
            <a:off x="4782150" y="3538099"/>
            <a:ext cx="23055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ct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ct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338" name="Google Shape;338;p5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32" name="Google Shape;32;p6"/>
          <p:cNvSpPr/>
          <p:nvPr/>
        </p:nvSpPr>
        <p:spPr>
          <a:xfrm>
            <a:off x="720000" y="540000"/>
            <a:ext cx="7704000" cy="5643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3100">
                <a:latin typeface="Fredoka One"/>
                <a:ea typeface="Fredoka One"/>
                <a:cs typeface="Fredoka One"/>
                <a:sym typeface="Fredoka One"/>
              </a:defRPr>
            </a:lvl1pPr>
            <a:lvl2pPr lvl="1" algn="ctr" rtl="0">
              <a:spcBef>
                <a:spcPts val="0"/>
              </a:spcBef>
              <a:spcAft>
                <a:spcPts val="0"/>
              </a:spcAft>
              <a:buSzPts val="3100"/>
              <a:buFont typeface="Fredoka One"/>
              <a:buNone/>
              <a:defRPr sz="3100">
                <a:latin typeface="Fredoka One"/>
                <a:ea typeface="Fredoka One"/>
                <a:cs typeface="Fredoka One"/>
                <a:sym typeface="Fredoka One"/>
              </a:defRPr>
            </a:lvl2pPr>
            <a:lvl3pPr lvl="2" algn="ctr" rtl="0">
              <a:spcBef>
                <a:spcPts val="0"/>
              </a:spcBef>
              <a:spcAft>
                <a:spcPts val="0"/>
              </a:spcAft>
              <a:buSzPts val="3100"/>
              <a:buFont typeface="Fredoka One"/>
              <a:buNone/>
              <a:defRPr sz="3100">
                <a:latin typeface="Fredoka One"/>
                <a:ea typeface="Fredoka One"/>
                <a:cs typeface="Fredoka One"/>
                <a:sym typeface="Fredoka One"/>
              </a:defRPr>
            </a:lvl3pPr>
            <a:lvl4pPr lvl="3" algn="ctr" rtl="0">
              <a:spcBef>
                <a:spcPts val="0"/>
              </a:spcBef>
              <a:spcAft>
                <a:spcPts val="0"/>
              </a:spcAft>
              <a:buSzPts val="3100"/>
              <a:buFont typeface="Fredoka One"/>
              <a:buNone/>
              <a:defRPr sz="3100">
                <a:latin typeface="Fredoka One"/>
                <a:ea typeface="Fredoka One"/>
                <a:cs typeface="Fredoka One"/>
                <a:sym typeface="Fredoka One"/>
              </a:defRPr>
            </a:lvl4pPr>
            <a:lvl5pPr lvl="4" algn="ctr" rtl="0">
              <a:spcBef>
                <a:spcPts val="0"/>
              </a:spcBef>
              <a:spcAft>
                <a:spcPts val="0"/>
              </a:spcAft>
              <a:buSzPts val="3100"/>
              <a:buFont typeface="Fredoka One"/>
              <a:buNone/>
              <a:defRPr sz="3100">
                <a:latin typeface="Fredoka One"/>
                <a:ea typeface="Fredoka One"/>
                <a:cs typeface="Fredoka One"/>
                <a:sym typeface="Fredoka One"/>
              </a:defRPr>
            </a:lvl5pPr>
            <a:lvl6pPr lvl="5" algn="ctr" rtl="0">
              <a:spcBef>
                <a:spcPts val="0"/>
              </a:spcBef>
              <a:spcAft>
                <a:spcPts val="0"/>
              </a:spcAft>
              <a:buSzPts val="3100"/>
              <a:buFont typeface="Fredoka One"/>
              <a:buNone/>
              <a:defRPr sz="3100">
                <a:latin typeface="Fredoka One"/>
                <a:ea typeface="Fredoka One"/>
                <a:cs typeface="Fredoka One"/>
                <a:sym typeface="Fredoka One"/>
              </a:defRPr>
            </a:lvl6pPr>
            <a:lvl7pPr lvl="6" algn="ctr" rtl="0">
              <a:spcBef>
                <a:spcPts val="0"/>
              </a:spcBef>
              <a:spcAft>
                <a:spcPts val="0"/>
              </a:spcAft>
              <a:buSzPts val="3100"/>
              <a:buFont typeface="Fredoka One"/>
              <a:buNone/>
              <a:defRPr sz="3100">
                <a:latin typeface="Fredoka One"/>
                <a:ea typeface="Fredoka One"/>
                <a:cs typeface="Fredoka One"/>
                <a:sym typeface="Fredoka One"/>
              </a:defRPr>
            </a:lvl7pPr>
            <a:lvl8pPr lvl="7" algn="ctr" rtl="0">
              <a:spcBef>
                <a:spcPts val="0"/>
              </a:spcBef>
              <a:spcAft>
                <a:spcPts val="0"/>
              </a:spcAft>
              <a:buSzPts val="3100"/>
              <a:buFont typeface="Fredoka One"/>
              <a:buNone/>
              <a:defRPr sz="3100">
                <a:latin typeface="Fredoka One"/>
                <a:ea typeface="Fredoka One"/>
                <a:cs typeface="Fredoka One"/>
                <a:sym typeface="Fredoka One"/>
              </a:defRPr>
            </a:lvl8pPr>
            <a:lvl9pPr lvl="8" algn="ctr" rtl="0">
              <a:spcBef>
                <a:spcPts val="0"/>
              </a:spcBef>
              <a:spcAft>
                <a:spcPts val="0"/>
              </a:spcAft>
              <a:buSzPts val="3100"/>
              <a:buFont typeface="Fredoka One"/>
              <a:buNone/>
              <a:defRPr sz="3100">
                <a:latin typeface="Fredoka One"/>
                <a:ea typeface="Fredoka One"/>
                <a:cs typeface="Fredoka One"/>
                <a:sym typeface="Fredoka 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5"/>
        </a:solidFill>
        <a:effectLst/>
      </p:bgPr>
    </p:bg>
    <p:spTree>
      <p:nvGrpSpPr>
        <p:cNvPr id="1" name="Shape 339"/>
        <p:cNvGrpSpPr/>
        <p:nvPr/>
      </p:nvGrpSpPr>
      <p:grpSpPr>
        <a:xfrm>
          <a:off x="0" y="0"/>
          <a:ext cx="0" cy="0"/>
          <a:chOff x="0" y="0"/>
          <a:chExt cx="0" cy="0"/>
        </a:xfrm>
      </p:grpSpPr>
      <p:pic>
        <p:nvPicPr>
          <p:cNvPr id="340" name="Google Shape;340;p51"/>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341" name="Google Shape;341;p51"/>
          <p:cNvSpPr txBox="1">
            <a:spLocks noGrp="1"/>
          </p:cNvSpPr>
          <p:nvPr>
            <p:ph type="subTitle" idx="1"/>
          </p:nvPr>
        </p:nvSpPr>
        <p:spPr>
          <a:xfrm>
            <a:off x="2547163" y="2475028"/>
            <a:ext cx="4049700" cy="3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2" name="Google Shape;342;p51"/>
          <p:cNvSpPr txBox="1">
            <a:spLocks noGrp="1"/>
          </p:cNvSpPr>
          <p:nvPr>
            <p:ph type="subTitle" idx="2"/>
          </p:nvPr>
        </p:nvSpPr>
        <p:spPr>
          <a:xfrm>
            <a:off x="2547125" y="4220571"/>
            <a:ext cx="4049700" cy="3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 name="Google Shape;343;p51"/>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4" name="Google Shape;344;p51"/>
          <p:cNvSpPr txBox="1">
            <a:spLocks noGrp="1"/>
          </p:cNvSpPr>
          <p:nvPr>
            <p:ph type="title" hasCustomPrompt="1"/>
          </p:nvPr>
        </p:nvSpPr>
        <p:spPr>
          <a:xfrm rot="651">
            <a:off x="2986575" y="1532738"/>
            <a:ext cx="31707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5" name="Google Shape;345;p51"/>
          <p:cNvSpPr txBox="1">
            <a:spLocks noGrp="1"/>
          </p:cNvSpPr>
          <p:nvPr>
            <p:ph type="title" idx="3" hasCustomPrompt="1"/>
          </p:nvPr>
        </p:nvSpPr>
        <p:spPr>
          <a:xfrm rot="651">
            <a:off x="2986575" y="3286575"/>
            <a:ext cx="31707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6" name="Google Shape;346;p51"/>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1">
  <p:cSld name="BLANK_1_1_1_1_1_1_4">
    <p:bg>
      <p:bgPr>
        <a:solidFill>
          <a:schemeClr val="dk2"/>
        </a:solidFill>
        <a:effectLst/>
      </p:bgPr>
    </p:bg>
    <p:spTree>
      <p:nvGrpSpPr>
        <p:cNvPr id="1" name="Shape 347"/>
        <p:cNvGrpSpPr/>
        <p:nvPr/>
      </p:nvGrpSpPr>
      <p:grpSpPr>
        <a:xfrm>
          <a:off x="0" y="0"/>
          <a:ext cx="0" cy="0"/>
          <a:chOff x="0" y="0"/>
          <a:chExt cx="0" cy="0"/>
        </a:xfrm>
      </p:grpSpPr>
      <p:pic>
        <p:nvPicPr>
          <p:cNvPr id="348" name="Google Shape;348;p52"/>
          <p:cNvPicPr preferRelativeResize="0"/>
          <p:nvPr/>
        </p:nvPicPr>
        <p:blipFill>
          <a:blip r:embed="rId2">
            <a:alphaModFix amt="24000"/>
          </a:blip>
          <a:stretch>
            <a:fillRect/>
          </a:stretch>
        </p:blipFill>
        <p:spPr>
          <a:xfrm>
            <a:off x="8843" y="0"/>
            <a:ext cx="9143999" cy="5143500"/>
          </a:xfrm>
          <a:prstGeom prst="rect">
            <a:avLst/>
          </a:prstGeom>
          <a:noFill/>
          <a:ln>
            <a:noFill/>
          </a:ln>
        </p:spPr>
      </p:pic>
      <p:sp>
        <p:nvSpPr>
          <p:cNvPr id="349" name="Google Shape;349;p52"/>
          <p:cNvSpPr txBox="1">
            <a:spLocks noGrp="1"/>
          </p:cNvSpPr>
          <p:nvPr>
            <p:ph type="subTitle" idx="1"/>
          </p:nvPr>
        </p:nvSpPr>
        <p:spPr>
          <a:xfrm>
            <a:off x="1334904" y="2475050"/>
            <a:ext cx="3079200" cy="3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0" name="Google Shape;350;p52"/>
          <p:cNvSpPr txBox="1">
            <a:spLocks noGrp="1"/>
          </p:cNvSpPr>
          <p:nvPr>
            <p:ph type="subTitle" idx="2"/>
          </p:nvPr>
        </p:nvSpPr>
        <p:spPr>
          <a:xfrm>
            <a:off x="1334875" y="4220577"/>
            <a:ext cx="3079200" cy="3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1" name="Google Shape;351;p52"/>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52"/>
          <p:cNvSpPr txBox="1">
            <a:spLocks noGrp="1"/>
          </p:cNvSpPr>
          <p:nvPr>
            <p:ph type="title" hasCustomPrompt="1"/>
          </p:nvPr>
        </p:nvSpPr>
        <p:spPr>
          <a:xfrm rot="976">
            <a:off x="1818024" y="1532750"/>
            <a:ext cx="21126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3" name="Google Shape;353;p52"/>
          <p:cNvSpPr txBox="1">
            <a:spLocks noGrp="1"/>
          </p:cNvSpPr>
          <p:nvPr>
            <p:ph type="title" idx="3" hasCustomPrompt="1"/>
          </p:nvPr>
        </p:nvSpPr>
        <p:spPr>
          <a:xfrm rot="976">
            <a:off x="1818024" y="3286583"/>
            <a:ext cx="21126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4" name="Google Shape;354;p52"/>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
        <p:nvSpPr>
          <p:cNvPr id="355" name="Google Shape;355;p52"/>
          <p:cNvSpPr txBox="1">
            <a:spLocks noGrp="1"/>
          </p:cNvSpPr>
          <p:nvPr>
            <p:ph type="subTitle" idx="5"/>
          </p:nvPr>
        </p:nvSpPr>
        <p:spPr>
          <a:xfrm>
            <a:off x="4729954" y="2475050"/>
            <a:ext cx="3079200" cy="3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6" name="Google Shape;356;p52"/>
          <p:cNvSpPr txBox="1">
            <a:spLocks noGrp="1"/>
          </p:cNvSpPr>
          <p:nvPr>
            <p:ph type="subTitle" idx="6"/>
          </p:nvPr>
        </p:nvSpPr>
        <p:spPr>
          <a:xfrm>
            <a:off x="4729925" y="4220577"/>
            <a:ext cx="3079200" cy="38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7" name="Google Shape;357;p52"/>
          <p:cNvSpPr txBox="1">
            <a:spLocks noGrp="1"/>
          </p:cNvSpPr>
          <p:nvPr>
            <p:ph type="title" idx="7" hasCustomPrompt="1"/>
          </p:nvPr>
        </p:nvSpPr>
        <p:spPr>
          <a:xfrm rot="976">
            <a:off x="5213074" y="1532750"/>
            <a:ext cx="21126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8" name="Google Shape;358;p52"/>
          <p:cNvSpPr txBox="1">
            <a:spLocks noGrp="1"/>
          </p:cNvSpPr>
          <p:nvPr>
            <p:ph type="title" idx="8" hasCustomPrompt="1"/>
          </p:nvPr>
        </p:nvSpPr>
        <p:spPr>
          <a:xfrm rot="976">
            <a:off x="5213074" y="3286583"/>
            <a:ext cx="21126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1"/>
        </a:solidFill>
        <a:effectLst/>
      </p:bgPr>
    </p:bg>
    <p:spTree>
      <p:nvGrpSpPr>
        <p:cNvPr id="1" name="Shape 359"/>
        <p:cNvGrpSpPr/>
        <p:nvPr/>
      </p:nvGrpSpPr>
      <p:grpSpPr>
        <a:xfrm>
          <a:off x="0" y="0"/>
          <a:ext cx="0" cy="0"/>
          <a:chOff x="0" y="0"/>
          <a:chExt cx="0" cy="0"/>
        </a:xfrm>
      </p:grpSpPr>
      <p:pic>
        <p:nvPicPr>
          <p:cNvPr id="360" name="Google Shape;360;p53"/>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361" name="Google Shape;361;p53"/>
          <p:cNvSpPr txBox="1"/>
          <p:nvPr/>
        </p:nvSpPr>
        <p:spPr>
          <a:xfrm>
            <a:off x="4517800" y="3301750"/>
            <a:ext cx="3585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dk1"/>
                </a:solidFill>
                <a:latin typeface="Nunito"/>
                <a:ea typeface="Nunito"/>
                <a:cs typeface="Nunito"/>
                <a:sym typeface="Nunito"/>
              </a:rPr>
              <a:t>CREDITS:</a:t>
            </a:r>
            <a:r>
              <a:rPr lang="en" sz="1100">
                <a:solidFill>
                  <a:schemeClr val="dk1"/>
                </a:solidFill>
                <a:latin typeface="Nunito"/>
                <a:ea typeface="Nunito"/>
                <a:cs typeface="Nunito"/>
                <a:sym typeface="Nunito"/>
              </a:rPr>
              <a:t> This presentation template was created by </a:t>
            </a:r>
            <a:r>
              <a:rPr lang="en" sz="11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100" b="1">
                <a:solidFill>
                  <a:schemeClr val="dk1"/>
                </a:solidFill>
                <a:latin typeface="Nunito"/>
                <a:ea typeface="Nunito"/>
                <a:cs typeface="Nunito"/>
                <a:sym typeface="Nunito"/>
              </a:rPr>
              <a:t>,</a:t>
            </a:r>
            <a:r>
              <a:rPr lang="en" sz="1100">
                <a:solidFill>
                  <a:schemeClr val="dk1"/>
                </a:solidFill>
                <a:latin typeface="Nunito"/>
                <a:ea typeface="Nunito"/>
                <a:cs typeface="Nunito"/>
                <a:sym typeface="Nunito"/>
              </a:rPr>
              <a:t> including icons by </a:t>
            </a:r>
            <a:r>
              <a:rPr lang="en" sz="11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100" b="1">
                <a:solidFill>
                  <a:schemeClr val="dk1"/>
                </a:solidFill>
                <a:latin typeface="Nunito"/>
                <a:ea typeface="Nunito"/>
                <a:cs typeface="Nunito"/>
                <a:sym typeface="Nunito"/>
              </a:rPr>
              <a:t>,</a:t>
            </a:r>
            <a:r>
              <a:rPr lang="en" sz="1100">
                <a:solidFill>
                  <a:schemeClr val="dk1"/>
                </a:solidFill>
                <a:latin typeface="Nunito"/>
                <a:ea typeface="Nunito"/>
                <a:cs typeface="Nunito"/>
                <a:sym typeface="Nunito"/>
              </a:rPr>
              <a:t> and infographics &amp; images by </a:t>
            </a:r>
            <a:r>
              <a:rPr lang="en" sz="1100"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endParaRPr sz="1100" b="1">
              <a:solidFill>
                <a:schemeClr val="dk1"/>
              </a:solidFill>
              <a:latin typeface="Nunito"/>
              <a:ea typeface="Nunito"/>
              <a:cs typeface="Nunito"/>
              <a:sym typeface="Nunito"/>
            </a:endParaRPr>
          </a:p>
        </p:txBody>
      </p:sp>
      <p:sp>
        <p:nvSpPr>
          <p:cNvPr id="362" name="Google Shape;362;p53"/>
          <p:cNvSpPr txBox="1">
            <a:spLocks noGrp="1"/>
          </p:cNvSpPr>
          <p:nvPr>
            <p:ph type="subTitle" idx="1"/>
          </p:nvPr>
        </p:nvSpPr>
        <p:spPr>
          <a:xfrm>
            <a:off x="4417700" y="2005158"/>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363" name="Google Shape;363;p53"/>
          <p:cNvSpPr txBox="1">
            <a:spLocks noGrp="1"/>
          </p:cNvSpPr>
          <p:nvPr>
            <p:ph type="subTitle" idx="2"/>
          </p:nvPr>
        </p:nvSpPr>
        <p:spPr>
          <a:xfrm>
            <a:off x="4778600" y="4183800"/>
            <a:ext cx="30636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4" name="Google Shape;364;p53"/>
          <p:cNvSpPr txBox="1">
            <a:spLocks noGrp="1"/>
          </p:cNvSpPr>
          <p:nvPr>
            <p:ph type="title"/>
          </p:nvPr>
        </p:nvSpPr>
        <p:spPr>
          <a:xfrm>
            <a:off x="4446900" y="649500"/>
            <a:ext cx="37272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65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TITLE_AND_BODY_1_2">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TITLE_AND_BODY_1_1_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LANK_1_1_1_1_1_3">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3">
  <p:cSld name="BLANK_1_1_1_1_1_1_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4">
  <p:cSld name="BLANK_1_1_1_1_1_1_2_1">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7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mt="19000"/>
          </a:blip>
          <a:stretch>
            <a:fillRect/>
          </a:stretch>
        </p:blipFill>
        <p:spPr>
          <a:xfrm>
            <a:off x="8843" y="0"/>
            <a:ext cx="9143999" cy="5143500"/>
          </a:xfrm>
          <a:prstGeom prst="rect">
            <a:avLst/>
          </a:prstGeom>
          <a:noFill/>
          <a:ln>
            <a:noFill/>
          </a:ln>
        </p:spPr>
      </p:pic>
      <p:sp>
        <p:nvSpPr>
          <p:cNvPr id="36" name="Google Shape;36;p7"/>
          <p:cNvSpPr txBox="1">
            <a:spLocks noGrp="1"/>
          </p:cNvSpPr>
          <p:nvPr>
            <p:ph type="subTitle" idx="1"/>
          </p:nvPr>
        </p:nvSpPr>
        <p:spPr>
          <a:xfrm rot="-278">
            <a:off x="720000" y="1885491"/>
            <a:ext cx="3710100" cy="232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 name="Google Shape;37;p7"/>
          <p:cNvSpPr/>
          <p:nvPr/>
        </p:nvSpPr>
        <p:spPr>
          <a:xfrm>
            <a:off x="720000" y="540000"/>
            <a:ext cx="7704000" cy="5643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 name="Google Shape;3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31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41" name="Google Shape;41;p8"/>
          <p:cNvSpPr txBox="1">
            <a:spLocks noGrp="1"/>
          </p:cNvSpPr>
          <p:nvPr>
            <p:ph type="ctrTitle"/>
          </p:nvPr>
        </p:nvSpPr>
        <p:spPr>
          <a:xfrm>
            <a:off x="1556675" y="1162350"/>
            <a:ext cx="6030600" cy="2818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44" name="Google Shape;44;p9"/>
          <p:cNvSpPr txBox="1">
            <a:spLocks noGrp="1"/>
          </p:cNvSpPr>
          <p:nvPr>
            <p:ph type="subTitle" idx="1"/>
          </p:nvPr>
        </p:nvSpPr>
        <p:spPr>
          <a:xfrm>
            <a:off x="997200" y="2683213"/>
            <a:ext cx="46032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45" name="Google Shape;45;p9"/>
          <p:cNvSpPr txBox="1">
            <a:spLocks noGrp="1"/>
          </p:cNvSpPr>
          <p:nvPr>
            <p:ph type="ctrTitle"/>
          </p:nvPr>
        </p:nvSpPr>
        <p:spPr>
          <a:xfrm>
            <a:off x="850100" y="1108950"/>
            <a:ext cx="4897500" cy="1443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248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3"/>
        </a:soli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48" name="Google Shape;48;p10"/>
          <p:cNvSpPr txBox="1">
            <a:spLocks noGrp="1"/>
          </p:cNvSpPr>
          <p:nvPr>
            <p:ph type="ctrTitle"/>
          </p:nvPr>
        </p:nvSpPr>
        <p:spPr>
          <a:xfrm>
            <a:off x="2123250" y="3286825"/>
            <a:ext cx="4897500" cy="12531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3700">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50" Type="http://schemas.openxmlformats.org/officeDocument/2006/relationships/slideLayout" Target="../slideLayouts/slideLayout50.xml" /><Relationship Id="rId55" Type="http://schemas.openxmlformats.org/officeDocument/2006/relationships/slideLayout" Target="../slideLayouts/slideLayout55.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41" Type="http://schemas.openxmlformats.org/officeDocument/2006/relationships/slideLayout" Target="../slideLayouts/slideLayout41.xml" /><Relationship Id="rId54" Type="http://schemas.openxmlformats.org/officeDocument/2006/relationships/slideLayout" Target="../slideLayouts/slideLayout54.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3" Type="http://schemas.openxmlformats.org/officeDocument/2006/relationships/slideLayout" Target="../slideLayouts/slideLayout53.xml" /><Relationship Id="rId58" Type="http://schemas.openxmlformats.org/officeDocument/2006/relationships/theme" Target="../theme/theme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49" Type="http://schemas.openxmlformats.org/officeDocument/2006/relationships/slideLayout" Target="../slideLayouts/slideLayout49.xml" /><Relationship Id="rId57" Type="http://schemas.openxmlformats.org/officeDocument/2006/relationships/slideLayout" Target="../slideLayouts/slideLayout57.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52" Type="http://schemas.openxmlformats.org/officeDocument/2006/relationships/slideLayout" Target="../slideLayouts/slideLayout52.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56" Type="http://schemas.openxmlformats.org/officeDocument/2006/relationships/slideLayout" Target="../slideLayouts/slideLayout56.xml" /><Relationship Id="rId8" Type="http://schemas.openxmlformats.org/officeDocument/2006/relationships/slideLayout" Target="../slideLayouts/slideLayout8.xml" /><Relationship Id="rId51" Type="http://schemas.openxmlformats.org/officeDocument/2006/relationships/slideLayout" Target="../slideLayouts/slideLayout51.xml" /><Relationship Id="rId3" Type="http://schemas.openxmlformats.org/officeDocument/2006/relationships/slideLayout" Target="../slideLayouts/slideLayout3.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5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348675"/>
            <a:ext cx="7704000" cy="32547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77" name="Google Shape;377;p5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48.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3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3.xml" /></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1080/01434632.2016.1171871" TargetMode="External" /><Relationship Id="rId3" Type="http://schemas.openxmlformats.org/officeDocument/2006/relationships/hyperlink" Target="https://bild-lida.ca/journal/wp-content/uploads/2021/07/J-BILD_5-2_Bangou_etal.pdf" TargetMode="External" /><Relationship Id="rId7" Type="http://schemas.openxmlformats.org/officeDocument/2006/relationships/hyperlink" Target="http://doi.org/10.4018/IJCALLT.2019070101" TargetMode="External" /><Relationship Id="rId2" Type="http://schemas.openxmlformats.org/officeDocument/2006/relationships/notesSlide" Target="../notesSlides/notesSlide18.xml" /><Relationship Id="rId1" Type="http://schemas.openxmlformats.org/officeDocument/2006/relationships/slideLayout" Target="../slideLayouts/slideLayout33.xml" /><Relationship Id="rId6" Type="http://schemas.openxmlformats.org/officeDocument/2006/relationships/hyperlink" Target="https://doi.org/10.4324/9781315657899" TargetMode="External" /><Relationship Id="rId5" Type="http://schemas.openxmlformats.org/officeDocument/2006/relationships/hyperlink" Target="https://doi.org/10.1016/j.system.2020.102274" TargetMode="External" /><Relationship Id="rId4" Type="http://schemas.openxmlformats.org/officeDocument/2006/relationships/hyperlink" Target="https://doi.org/doi.org/10.18192/olbiwp.v10i0.3789" TargetMode="External" /></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21432/T2X03H" TargetMode="External" /><Relationship Id="rId3" Type="http://schemas.openxmlformats.org/officeDocument/2006/relationships/hyperlink" Target="https://doi.org/10.18806/tesl.v30i2.1140" TargetMode="External" /><Relationship Id="rId7" Type="http://schemas.openxmlformats.org/officeDocument/2006/relationships/hyperlink" Target="https://dx.doi.org/10125/44594" TargetMode="External" /><Relationship Id="rId2" Type="http://schemas.openxmlformats.org/officeDocument/2006/relationships/notesSlide" Target="../notesSlides/notesSlide19.xml" /><Relationship Id="rId1" Type="http://schemas.openxmlformats.org/officeDocument/2006/relationships/slideLayout" Target="../slideLayouts/slideLayout33.xml" /><Relationship Id="rId6" Type="http://schemas.openxmlformats.org/officeDocument/2006/relationships/hyperlink" Target="http://hdl.handle.net/10125/44738" TargetMode="External" /><Relationship Id="rId5" Type="http://schemas.openxmlformats.org/officeDocument/2006/relationships/hyperlink" Target="https://doi.org/10.7202/1055571ar" TargetMode="External" /><Relationship Id="rId4" Type="http://schemas.openxmlformats.org/officeDocument/2006/relationships/hyperlink" Target="https://doi.org/10.1002/trtr.1988" TargetMode="External" /><Relationship Id="rId9" Type="http://schemas.openxmlformats.org/officeDocument/2006/relationships/hyperlink" Target="https://doi.org/10.1080/14675986.2019.1586215" TargetMode="Externa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080/19313152.2017.1317506" TargetMode="External" /><Relationship Id="rId3" Type="http://schemas.openxmlformats.org/officeDocument/2006/relationships/hyperlink" Target="https://doi.org/10.1558/cj.41169" TargetMode="External" /><Relationship Id="rId7" Type="http://schemas.openxmlformats.org/officeDocument/2006/relationships/hyperlink" Target="https://doi.org/10.11139/cj.27.1.118-146" TargetMode="External" /><Relationship Id="rId2" Type="http://schemas.openxmlformats.org/officeDocument/2006/relationships/notesSlide" Target="../notesSlides/notesSlide20.xml" /><Relationship Id="rId1" Type="http://schemas.openxmlformats.org/officeDocument/2006/relationships/slideLayout" Target="../slideLayouts/slideLayout33.xml" /><Relationship Id="rId6" Type="http://schemas.openxmlformats.org/officeDocument/2006/relationships/hyperlink" Target="https://doi.org/10.37213/cjal.2020.26963" TargetMode="External" /><Relationship Id="rId11" Type="http://schemas.openxmlformats.org/officeDocument/2006/relationships/hyperlink" Target="https://doi.org/10.1037/a0017133" TargetMode="External" /><Relationship Id="rId5" Type="http://schemas.openxmlformats.org/officeDocument/2006/relationships/hyperlink" Target="https://doi.org/10.1007/s41809-020-00064-3" TargetMode="External" /><Relationship Id="rId10" Type="http://schemas.openxmlformats.org/officeDocument/2006/relationships/hyperlink" Target="https://doi.org/10.1080/17501229.2019.1659278" TargetMode="External" /><Relationship Id="rId4" Type="http://schemas.openxmlformats.org/officeDocument/2006/relationships/hyperlink" Target="https://doi.org/10.1080/09571736.2016.1258721" TargetMode="External" /><Relationship Id="rId9" Type="http://schemas.openxmlformats.org/officeDocument/2006/relationships/hyperlink" Target="https://doi.org/10.1080/13670050.2018.1497008" TargetMode="External" /></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pSMoTibl6k4-EwocHXwj6IpzbtVEYouSr4tRcGaiodw/edit?usp=sharing" TargetMode="External" /><Relationship Id="rId2" Type="http://schemas.openxmlformats.org/officeDocument/2006/relationships/notesSlide" Target="../notesSlides/notesSlide21.xml" /><Relationship Id="rId1" Type="http://schemas.openxmlformats.org/officeDocument/2006/relationships/slideLayout" Target="../slideLayouts/slideLayout20.xml" /><Relationship Id="rId4" Type="http://schemas.openxmlformats.org/officeDocument/2006/relationships/image" Target="../media/image7.png" /></Relationships>
</file>

<file path=ppt/slides/_rels/slide2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2.xml" /><Relationship Id="rId1" Type="http://schemas.openxmlformats.org/officeDocument/2006/relationships/slideLayout" Target="../slideLayouts/slideLayout20.xml" /><Relationship Id="rId4" Type="http://schemas.openxmlformats.org/officeDocument/2006/relationships/image" Target="../media/image9.png"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0.xml" /></Relationships>
</file>

<file path=ppt/slides/_rels/slide2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24.xml" /><Relationship Id="rId1" Type="http://schemas.openxmlformats.org/officeDocument/2006/relationships/slideLayout" Target="../slideLayouts/slideLayout45.xml" /><Relationship Id="rId4" Type="http://schemas.openxmlformats.org/officeDocument/2006/relationships/image" Target="../media/image11.png"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3.xml" /></Relationships>
</file>

<file path=ppt/slides/_rels/slide26.xml.rels><?xml version="1.0" encoding="UTF-8" standalone="yes"?>
<Relationships xmlns="http://schemas.openxmlformats.org/package/2006/relationships"><Relationship Id="rId3" Type="http://schemas.openxmlformats.org/officeDocument/2006/relationships/hyperlink" Target="http://bit.ly/2PfT4lq" TargetMode="External" /><Relationship Id="rId2" Type="http://schemas.openxmlformats.org/officeDocument/2006/relationships/notesSlide" Target="../notesSlides/notesSlide26.xml" /><Relationship Id="rId1" Type="http://schemas.openxmlformats.org/officeDocument/2006/relationships/slideLayout" Target="../slideLayouts/slideLayout58.xml" /><Relationship Id="rId4" Type="http://schemas.openxmlformats.org/officeDocument/2006/relationships/image" Target="../media/image12.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9.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40.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9.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1"/>
          <p:cNvSpPr/>
          <p:nvPr/>
        </p:nvSpPr>
        <p:spPr>
          <a:xfrm>
            <a:off x="1226700" y="3580946"/>
            <a:ext cx="3518100" cy="8145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4" name="Google Shape;384;p61"/>
          <p:cNvSpPr txBox="1">
            <a:spLocks noGrp="1"/>
          </p:cNvSpPr>
          <p:nvPr>
            <p:ph type="ctrTitle"/>
          </p:nvPr>
        </p:nvSpPr>
        <p:spPr>
          <a:xfrm>
            <a:off x="210600" y="732175"/>
            <a:ext cx="5550300" cy="29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400" b="1">
                <a:solidFill>
                  <a:schemeClr val="dk1"/>
                </a:solidFill>
                <a:latin typeface="Nunito"/>
                <a:ea typeface="Nunito"/>
                <a:cs typeface="Nunito"/>
                <a:sym typeface="Nunito"/>
              </a:rPr>
              <a:t>Using digital technologies with (im)migrant bi/plurilingual language learners: A systematic review</a:t>
            </a:r>
            <a:endParaRPr sz="3400" b="1">
              <a:solidFill>
                <a:schemeClr val="dk1"/>
              </a:solidFill>
              <a:latin typeface="Nunito"/>
              <a:ea typeface="Nunito"/>
              <a:cs typeface="Nunito"/>
              <a:sym typeface="Nunito"/>
            </a:endParaRPr>
          </a:p>
        </p:txBody>
      </p:sp>
      <p:grpSp>
        <p:nvGrpSpPr>
          <p:cNvPr id="385" name="Google Shape;385;p61"/>
          <p:cNvGrpSpPr/>
          <p:nvPr/>
        </p:nvGrpSpPr>
        <p:grpSpPr>
          <a:xfrm>
            <a:off x="5849376" y="1163189"/>
            <a:ext cx="2574934" cy="2472021"/>
            <a:chOff x="5461931" y="1149748"/>
            <a:chExt cx="2962077" cy="2843692"/>
          </a:xfrm>
        </p:grpSpPr>
        <p:sp>
          <p:nvSpPr>
            <p:cNvPr id="386" name="Google Shape;386;p61"/>
            <p:cNvSpPr/>
            <p:nvPr/>
          </p:nvSpPr>
          <p:spPr>
            <a:xfrm>
              <a:off x="5701400" y="1149748"/>
              <a:ext cx="2722608" cy="2726572"/>
            </a:xfrm>
            <a:custGeom>
              <a:avLst/>
              <a:gdLst/>
              <a:ahLst/>
              <a:cxnLst/>
              <a:rect l="l" t="t" r="r" b="b"/>
              <a:pathLst>
                <a:path w="32289" h="32336" extrusionOk="0">
                  <a:moveTo>
                    <a:pt x="28942" y="1"/>
                  </a:moveTo>
                  <a:cubicBezTo>
                    <a:pt x="28863" y="1"/>
                    <a:pt x="28818" y="4"/>
                    <a:pt x="28818" y="4"/>
                  </a:cubicBezTo>
                  <a:lnTo>
                    <a:pt x="3559" y="4"/>
                  </a:lnTo>
                  <a:cubicBezTo>
                    <a:pt x="2006" y="4"/>
                    <a:pt x="351" y="107"/>
                    <a:pt x="351" y="3213"/>
                  </a:cubicBezTo>
                  <a:cubicBezTo>
                    <a:pt x="351" y="6319"/>
                    <a:pt x="0" y="25655"/>
                    <a:pt x="311" y="28583"/>
                  </a:cubicBezTo>
                  <a:cubicBezTo>
                    <a:pt x="570" y="31015"/>
                    <a:pt x="1490" y="32198"/>
                    <a:pt x="5320" y="32302"/>
                  </a:cubicBezTo>
                  <a:cubicBezTo>
                    <a:pt x="6233" y="32327"/>
                    <a:pt x="7912" y="32336"/>
                    <a:pt x="9966" y="32336"/>
                  </a:cubicBezTo>
                  <a:cubicBezTo>
                    <a:pt x="14963" y="32336"/>
                    <a:pt x="22180" y="32284"/>
                    <a:pt x="25995" y="32284"/>
                  </a:cubicBezTo>
                  <a:cubicBezTo>
                    <a:pt x="27187" y="32284"/>
                    <a:pt x="28047" y="32289"/>
                    <a:pt x="28403" y="32302"/>
                  </a:cubicBezTo>
                  <a:cubicBezTo>
                    <a:pt x="28528" y="32307"/>
                    <a:pt x="28665" y="32311"/>
                    <a:pt x="28808" y="32311"/>
                  </a:cubicBezTo>
                  <a:cubicBezTo>
                    <a:pt x="30093" y="32311"/>
                    <a:pt x="31991" y="31979"/>
                    <a:pt x="32131" y="28679"/>
                  </a:cubicBezTo>
                  <a:cubicBezTo>
                    <a:pt x="32289" y="24943"/>
                    <a:pt x="32247" y="7094"/>
                    <a:pt x="32230" y="3731"/>
                  </a:cubicBezTo>
                  <a:cubicBezTo>
                    <a:pt x="32244" y="203"/>
                    <a:pt x="29558" y="1"/>
                    <a:pt x="28942" y="1"/>
                  </a:cubicBezTo>
                  <a:close/>
                </a:path>
              </a:pathLst>
            </a:cu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1"/>
            <p:cNvSpPr/>
            <p:nvPr/>
          </p:nvSpPr>
          <p:spPr>
            <a:xfrm>
              <a:off x="5461931" y="1771355"/>
              <a:ext cx="910825" cy="664020"/>
            </a:xfrm>
            <a:custGeom>
              <a:avLst/>
              <a:gdLst/>
              <a:ahLst/>
              <a:cxnLst/>
              <a:rect l="l" t="t" r="r" b="b"/>
              <a:pathLst>
                <a:path w="10802" h="7875" extrusionOk="0">
                  <a:moveTo>
                    <a:pt x="1119" y="0"/>
                  </a:moveTo>
                  <a:cubicBezTo>
                    <a:pt x="911" y="0"/>
                    <a:pt x="15" y="50"/>
                    <a:pt x="22" y="909"/>
                  </a:cubicBezTo>
                  <a:cubicBezTo>
                    <a:pt x="14" y="1729"/>
                    <a:pt x="1" y="6074"/>
                    <a:pt x="54" y="6985"/>
                  </a:cubicBezTo>
                  <a:cubicBezTo>
                    <a:pt x="100" y="7787"/>
                    <a:pt x="734" y="7869"/>
                    <a:pt x="1163" y="7869"/>
                  </a:cubicBezTo>
                  <a:cubicBezTo>
                    <a:pt x="1212" y="7869"/>
                    <a:pt x="1258" y="7868"/>
                    <a:pt x="1300" y="7867"/>
                  </a:cubicBezTo>
                  <a:cubicBezTo>
                    <a:pt x="1423" y="7863"/>
                    <a:pt x="1724" y="7862"/>
                    <a:pt x="2141" y="7862"/>
                  </a:cubicBezTo>
                  <a:cubicBezTo>
                    <a:pt x="3436" y="7862"/>
                    <a:pt x="5848" y="7875"/>
                    <a:pt x="7505" y="7875"/>
                  </a:cubicBezTo>
                  <a:cubicBezTo>
                    <a:pt x="8175" y="7875"/>
                    <a:pt x="8722" y="7873"/>
                    <a:pt x="9022" y="7867"/>
                  </a:cubicBezTo>
                  <a:cubicBezTo>
                    <a:pt x="10304" y="7842"/>
                    <a:pt x="10612" y="7554"/>
                    <a:pt x="10697" y="6961"/>
                  </a:cubicBezTo>
                  <a:cubicBezTo>
                    <a:pt x="10802" y="6249"/>
                    <a:pt x="10685" y="1540"/>
                    <a:pt x="10685" y="783"/>
                  </a:cubicBezTo>
                  <a:cubicBezTo>
                    <a:pt x="10685" y="26"/>
                    <a:pt x="10130" y="1"/>
                    <a:pt x="9611" y="1"/>
                  </a:cubicBezTo>
                  <a:lnTo>
                    <a:pt x="1161" y="1"/>
                  </a:lnTo>
                  <a:cubicBezTo>
                    <a:pt x="1161" y="1"/>
                    <a:pt x="1146"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1"/>
            <p:cNvSpPr/>
            <p:nvPr/>
          </p:nvSpPr>
          <p:spPr>
            <a:xfrm>
              <a:off x="6024008" y="2377953"/>
              <a:ext cx="190563" cy="218895"/>
            </a:xfrm>
            <a:custGeom>
              <a:avLst/>
              <a:gdLst/>
              <a:ahLst/>
              <a:cxnLst/>
              <a:rect l="l" t="t" r="r" b="b"/>
              <a:pathLst>
                <a:path w="2260" h="2596" extrusionOk="0">
                  <a:moveTo>
                    <a:pt x="1" y="0"/>
                  </a:moveTo>
                  <a:lnTo>
                    <a:pt x="1" y="0"/>
                  </a:lnTo>
                  <a:cubicBezTo>
                    <a:pt x="541" y="2293"/>
                    <a:pt x="2260" y="2596"/>
                    <a:pt x="2260" y="2596"/>
                  </a:cubicBezTo>
                  <a:cubicBezTo>
                    <a:pt x="1720" y="1585"/>
                    <a:pt x="1652" y="236"/>
                    <a:pt x="1652" y="23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1"/>
            <p:cNvSpPr/>
            <p:nvPr/>
          </p:nvSpPr>
          <p:spPr>
            <a:xfrm>
              <a:off x="5555189" y="2736313"/>
              <a:ext cx="1064793" cy="1257127"/>
            </a:xfrm>
            <a:custGeom>
              <a:avLst/>
              <a:gdLst/>
              <a:ahLst/>
              <a:cxnLst/>
              <a:rect l="l" t="t" r="r" b="b"/>
              <a:pathLst>
                <a:path w="12628" h="14909" extrusionOk="0">
                  <a:moveTo>
                    <a:pt x="1712" y="1"/>
                  </a:moveTo>
                  <a:cubicBezTo>
                    <a:pt x="1547" y="1"/>
                    <a:pt x="1433" y="28"/>
                    <a:pt x="1393" y="92"/>
                  </a:cubicBezTo>
                  <a:cubicBezTo>
                    <a:pt x="1192" y="410"/>
                    <a:pt x="2668" y="1010"/>
                    <a:pt x="3176" y="1204"/>
                  </a:cubicBezTo>
                  <a:cubicBezTo>
                    <a:pt x="3173" y="1204"/>
                    <a:pt x="3172" y="1205"/>
                    <a:pt x="3169" y="1205"/>
                  </a:cubicBezTo>
                  <a:cubicBezTo>
                    <a:pt x="2713" y="1049"/>
                    <a:pt x="1473" y="644"/>
                    <a:pt x="837" y="644"/>
                  </a:cubicBezTo>
                  <a:cubicBezTo>
                    <a:pt x="623" y="644"/>
                    <a:pt x="478" y="690"/>
                    <a:pt x="453" y="806"/>
                  </a:cubicBezTo>
                  <a:cubicBezTo>
                    <a:pt x="417" y="1042"/>
                    <a:pt x="1737" y="1496"/>
                    <a:pt x="2435" y="1719"/>
                  </a:cubicBezTo>
                  <a:cubicBezTo>
                    <a:pt x="2429" y="1730"/>
                    <a:pt x="2425" y="1738"/>
                    <a:pt x="2420" y="1749"/>
                  </a:cubicBezTo>
                  <a:cubicBezTo>
                    <a:pt x="1889" y="1632"/>
                    <a:pt x="1000" y="1454"/>
                    <a:pt x="513" y="1454"/>
                  </a:cubicBezTo>
                  <a:cubicBezTo>
                    <a:pt x="318" y="1454"/>
                    <a:pt x="188" y="1482"/>
                    <a:pt x="170" y="1555"/>
                  </a:cubicBezTo>
                  <a:cubicBezTo>
                    <a:pt x="107" y="1820"/>
                    <a:pt x="1614" y="2211"/>
                    <a:pt x="2289" y="2372"/>
                  </a:cubicBezTo>
                  <a:lnTo>
                    <a:pt x="2289" y="2384"/>
                  </a:lnTo>
                  <a:cubicBezTo>
                    <a:pt x="1817" y="2299"/>
                    <a:pt x="935" y="2153"/>
                    <a:pt x="415" y="2153"/>
                  </a:cubicBezTo>
                  <a:cubicBezTo>
                    <a:pt x="166" y="2153"/>
                    <a:pt x="1" y="2186"/>
                    <a:pt x="2" y="2276"/>
                  </a:cubicBezTo>
                  <a:cubicBezTo>
                    <a:pt x="10" y="2649"/>
                    <a:pt x="1636" y="3061"/>
                    <a:pt x="2273" y="3225"/>
                  </a:cubicBezTo>
                  <a:lnTo>
                    <a:pt x="2326" y="3183"/>
                  </a:lnTo>
                  <a:cubicBezTo>
                    <a:pt x="2382" y="3649"/>
                    <a:pt x="2502" y="4222"/>
                    <a:pt x="2706" y="4929"/>
                  </a:cubicBezTo>
                  <a:cubicBezTo>
                    <a:pt x="2706" y="4929"/>
                    <a:pt x="2852" y="9048"/>
                    <a:pt x="4201" y="12633"/>
                  </a:cubicBezTo>
                  <a:cubicBezTo>
                    <a:pt x="4739" y="14063"/>
                    <a:pt x="6190" y="14909"/>
                    <a:pt x="7877" y="14909"/>
                  </a:cubicBezTo>
                  <a:cubicBezTo>
                    <a:pt x="9438" y="14909"/>
                    <a:pt x="11201" y="14183"/>
                    <a:pt x="12627" y="12524"/>
                  </a:cubicBezTo>
                  <a:cubicBezTo>
                    <a:pt x="10677" y="11900"/>
                    <a:pt x="8914" y="10831"/>
                    <a:pt x="7931" y="9043"/>
                  </a:cubicBezTo>
                  <a:cubicBezTo>
                    <a:pt x="7799" y="9251"/>
                    <a:pt x="7723" y="9371"/>
                    <a:pt x="7723" y="9371"/>
                  </a:cubicBezTo>
                  <a:lnTo>
                    <a:pt x="6583" y="6308"/>
                  </a:lnTo>
                  <a:lnTo>
                    <a:pt x="6403" y="5650"/>
                  </a:lnTo>
                  <a:cubicBezTo>
                    <a:pt x="6403" y="5650"/>
                    <a:pt x="5755" y="3894"/>
                    <a:pt x="5680" y="3418"/>
                  </a:cubicBezTo>
                  <a:cubicBezTo>
                    <a:pt x="5591" y="2853"/>
                    <a:pt x="6083" y="1192"/>
                    <a:pt x="6031" y="547"/>
                  </a:cubicBezTo>
                  <a:cubicBezTo>
                    <a:pt x="6017" y="380"/>
                    <a:pt x="5945" y="315"/>
                    <a:pt x="5840" y="315"/>
                  </a:cubicBezTo>
                  <a:cubicBezTo>
                    <a:pt x="5580" y="315"/>
                    <a:pt x="5121" y="719"/>
                    <a:pt x="4890" y="940"/>
                  </a:cubicBezTo>
                  <a:cubicBezTo>
                    <a:pt x="4276" y="583"/>
                    <a:pt x="2465" y="1"/>
                    <a:pt x="1712" y="1"/>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1"/>
            <p:cNvSpPr/>
            <p:nvPr/>
          </p:nvSpPr>
          <p:spPr>
            <a:xfrm>
              <a:off x="6223847" y="2968193"/>
              <a:ext cx="510052" cy="824228"/>
            </a:xfrm>
            <a:custGeom>
              <a:avLst/>
              <a:gdLst/>
              <a:ahLst/>
              <a:cxnLst/>
              <a:rect l="l" t="t" r="r" b="b"/>
              <a:pathLst>
                <a:path w="6049" h="9775" extrusionOk="0">
                  <a:moveTo>
                    <a:pt x="5421" y="1"/>
                  </a:moveTo>
                  <a:cubicBezTo>
                    <a:pt x="4201" y="490"/>
                    <a:pt x="3143" y="1360"/>
                    <a:pt x="2416" y="2500"/>
                  </a:cubicBezTo>
                  <a:cubicBezTo>
                    <a:pt x="1488" y="3952"/>
                    <a:pt x="438" y="5606"/>
                    <a:pt x="1" y="6293"/>
                  </a:cubicBezTo>
                  <a:cubicBezTo>
                    <a:pt x="984" y="8081"/>
                    <a:pt x="2747" y="9150"/>
                    <a:pt x="4695" y="9775"/>
                  </a:cubicBezTo>
                  <a:cubicBezTo>
                    <a:pt x="5195" y="9192"/>
                    <a:pt x="5655" y="8499"/>
                    <a:pt x="6049" y="7678"/>
                  </a:cubicBezTo>
                  <a:lnTo>
                    <a:pt x="5421" y="1"/>
                  </a:ln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1"/>
            <p:cNvSpPr/>
            <p:nvPr/>
          </p:nvSpPr>
          <p:spPr>
            <a:xfrm>
              <a:off x="5822990" y="2934802"/>
              <a:ext cx="133984" cy="84742"/>
            </a:xfrm>
            <a:custGeom>
              <a:avLst/>
              <a:gdLst/>
              <a:ahLst/>
              <a:cxnLst/>
              <a:rect l="l" t="t" r="r" b="b"/>
              <a:pathLst>
                <a:path w="1589" h="1005" extrusionOk="0">
                  <a:moveTo>
                    <a:pt x="17" y="0"/>
                  </a:moveTo>
                  <a:cubicBezTo>
                    <a:pt x="7" y="0"/>
                    <a:pt x="2" y="0"/>
                    <a:pt x="1" y="0"/>
                  </a:cubicBezTo>
                  <a:lnTo>
                    <a:pt x="5" y="115"/>
                  </a:lnTo>
                  <a:cubicBezTo>
                    <a:pt x="21" y="117"/>
                    <a:pt x="1369" y="87"/>
                    <a:pt x="1474" y="1004"/>
                  </a:cubicBezTo>
                  <a:lnTo>
                    <a:pt x="1588" y="991"/>
                  </a:lnTo>
                  <a:cubicBezTo>
                    <a:pt x="1478" y="28"/>
                    <a:pt x="181" y="0"/>
                    <a:pt x="17" y="0"/>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1"/>
            <p:cNvSpPr/>
            <p:nvPr/>
          </p:nvSpPr>
          <p:spPr>
            <a:xfrm>
              <a:off x="6470061" y="1592850"/>
              <a:ext cx="1508653" cy="977775"/>
            </a:xfrm>
            <a:custGeom>
              <a:avLst/>
              <a:gdLst/>
              <a:ahLst/>
              <a:cxnLst/>
              <a:rect l="l" t="t" r="r" b="b"/>
              <a:pathLst>
                <a:path w="17892" h="11596" extrusionOk="0">
                  <a:moveTo>
                    <a:pt x="5633" y="0"/>
                  </a:moveTo>
                  <a:cubicBezTo>
                    <a:pt x="3076" y="0"/>
                    <a:pt x="1043" y="307"/>
                    <a:pt x="776" y="1242"/>
                  </a:cubicBezTo>
                  <a:cubicBezTo>
                    <a:pt x="0" y="3970"/>
                    <a:pt x="1169" y="8088"/>
                    <a:pt x="1888" y="9432"/>
                  </a:cubicBezTo>
                  <a:cubicBezTo>
                    <a:pt x="2512" y="10600"/>
                    <a:pt x="7269" y="11596"/>
                    <a:pt x="9957" y="11596"/>
                  </a:cubicBezTo>
                  <a:cubicBezTo>
                    <a:pt x="10364" y="11596"/>
                    <a:pt x="10723" y="11573"/>
                    <a:pt x="11013" y="11525"/>
                  </a:cubicBezTo>
                  <a:cubicBezTo>
                    <a:pt x="13223" y="11157"/>
                    <a:pt x="14481" y="10501"/>
                    <a:pt x="16186" y="8356"/>
                  </a:cubicBezTo>
                  <a:cubicBezTo>
                    <a:pt x="17892" y="6212"/>
                    <a:pt x="17336" y="1125"/>
                    <a:pt x="17336" y="1125"/>
                  </a:cubicBezTo>
                  <a:cubicBezTo>
                    <a:pt x="17336" y="1125"/>
                    <a:pt x="10526" y="0"/>
                    <a:pt x="5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1"/>
            <p:cNvSpPr/>
            <p:nvPr/>
          </p:nvSpPr>
          <p:spPr>
            <a:xfrm>
              <a:off x="6947312" y="2709752"/>
              <a:ext cx="508618" cy="271004"/>
            </a:xfrm>
            <a:custGeom>
              <a:avLst/>
              <a:gdLst/>
              <a:ahLst/>
              <a:cxnLst/>
              <a:rect l="l" t="t" r="r" b="b"/>
              <a:pathLst>
                <a:path w="6032" h="3214" extrusionOk="0">
                  <a:moveTo>
                    <a:pt x="2770" y="1"/>
                  </a:moveTo>
                  <a:cubicBezTo>
                    <a:pt x="691" y="1"/>
                    <a:pt x="0" y="388"/>
                    <a:pt x="0" y="388"/>
                  </a:cubicBezTo>
                  <a:lnTo>
                    <a:pt x="795" y="2135"/>
                  </a:lnTo>
                  <a:lnTo>
                    <a:pt x="4160" y="3213"/>
                  </a:lnTo>
                  <a:lnTo>
                    <a:pt x="6032" y="103"/>
                  </a:lnTo>
                  <a:cubicBezTo>
                    <a:pt x="6032" y="103"/>
                    <a:pt x="5684" y="72"/>
                    <a:pt x="3239" y="7"/>
                  </a:cubicBezTo>
                  <a:cubicBezTo>
                    <a:pt x="3075" y="3"/>
                    <a:pt x="2919" y="1"/>
                    <a:pt x="27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1"/>
            <p:cNvSpPr/>
            <p:nvPr/>
          </p:nvSpPr>
          <p:spPr>
            <a:xfrm>
              <a:off x="6986943" y="2497097"/>
              <a:ext cx="424804" cy="257260"/>
            </a:xfrm>
            <a:custGeom>
              <a:avLst/>
              <a:gdLst/>
              <a:ahLst/>
              <a:cxnLst/>
              <a:rect l="l" t="t" r="r" b="b"/>
              <a:pathLst>
                <a:path w="5038" h="3051" extrusionOk="0">
                  <a:moveTo>
                    <a:pt x="5038" y="1"/>
                  </a:moveTo>
                  <a:lnTo>
                    <a:pt x="0" y="666"/>
                  </a:lnTo>
                  <a:lnTo>
                    <a:pt x="59" y="2949"/>
                  </a:lnTo>
                  <a:cubicBezTo>
                    <a:pt x="511" y="3018"/>
                    <a:pt x="960" y="3050"/>
                    <a:pt x="1405" y="3050"/>
                  </a:cubicBezTo>
                  <a:cubicBezTo>
                    <a:pt x="2635" y="3050"/>
                    <a:pt x="3835" y="2803"/>
                    <a:pt x="4997" y="2390"/>
                  </a:cubicBezTo>
                  <a:lnTo>
                    <a:pt x="5038" y="1"/>
                  </a:ln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1"/>
            <p:cNvSpPr/>
            <p:nvPr/>
          </p:nvSpPr>
          <p:spPr>
            <a:xfrm>
              <a:off x="6979017" y="2698622"/>
              <a:ext cx="436609" cy="408277"/>
            </a:xfrm>
            <a:custGeom>
              <a:avLst/>
              <a:gdLst/>
              <a:ahLst/>
              <a:cxnLst/>
              <a:rect l="l" t="t" r="r" b="b"/>
              <a:pathLst>
                <a:path w="5178" h="4842" extrusionOk="0">
                  <a:moveTo>
                    <a:pt x="5091" y="0"/>
                  </a:moveTo>
                  <a:cubicBezTo>
                    <a:pt x="3928" y="413"/>
                    <a:pt x="2727" y="661"/>
                    <a:pt x="1496" y="661"/>
                  </a:cubicBezTo>
                  <a:cubicBezTo>
                    <a:pt x="1052" y="661"/>
                    <a:pt x="604" y="628"/>
                    <a:pt x="153" y="560"/>
                  </a:cubicBezTo>
                  <a:lnTo>
                    <a:pt x="153" y="560"/>
                  </a:lnTo>
                  <a:lnTo>
                    <a:pt x="162" y="899"/>
                  </a:lnTo>
                  <a:cubicBezTo>
                    <a:pt x="162" y="899"/>
                    <a:pt x="0" y="4583"/>
                    <a:pt x="2591" y="4830"/>
                  </a:cubicBezTo>
                  <a:cubicBezTo>
                    <a:pt x="2665" y="4838"/>
                    <a:pt x="2737" y="4841"/>
                    <a:pt x="2807" y="4841"/>
                  </a:cubicBezTo>
                  <a:cubicBezTo>
                    <a:pt x="5177" y="4841"/>
                    <a:pt x="5076" y="858"/>
                    <a:pt x="5076" y="858"/>
                  </a:cubicBezTo>
                  <a:lnTo>
                    <a:pt x="5091" y="0"/>
                  </a:ln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1"/>
            <p:cNvSpPr/>
            <p:nvPr/>
          </p:nvSpPr>
          <p:spPr>
            <a:xfrm>
              <a:off x="6474530" y="2031145"/>
              <a:ext cx="287784" cy="320416"/>
            </a:xfrm>
            <a:custGeom>
              <a:avLst/>
              <a:gdLst/>
              <a:ahLst/>
              <a:cxnLst/>
              <a:rect l="l" t="t" r="r" b="b"/>
              <a:pathLst>
                <a:path w="3413" h="3800" extrusionOk="0">
                  <a:moveTo>
                    <a:pt x="2039" y="1"/>
                  </a:moveTo>
                  <a:cubicBezTo>
                    <a:pt x="1481" y="1"/>
                    <a:pt x="887" y="289"/>
                    <a:pt x="540" y="1315"/>
                  </a:cubicBezTo>
                  <a:cubicBezTo>
                    <a:pt x="0" y="2909"/>
                    <a:pt x="971" y="3799"/>
                    <a:pt x="2025" y="3799"/>
                  </a:cubicBezTo>
                  <a:cubicBezTo>
                    <a:pt x="2518" y="3799"/>
                    <a:pt x="3028" y="3605"/>
                    <a:pt x="3412" y="3198"/>
                  </a:cubicBezTo>
                  <a:lnTo>
                    <a:pt x="3406" y="471"/>
                  </a:lnTo>
                  <a:cubicBezTo>
                    <a:pt x="3406" y="471"/>
                    <a:pt x="2752" y="1"/>
                    <a:pt x="2039" y="1"/>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1"/>
            <p:cNvSpPr/>
            <p:nvPr/>
          </p:nvSpPr>
          <p:spPr>
            <a:xfrm>
              <a:off x="6558091" y="2093289"/>
              <a:ext cx="212233" cy="199923"/>
            </a:xfrm>
            <a:custGeom>
              <a:avLst/>
              <a:gdLst/>
              <a:ahLst/>
              <a:cxnLst/>
              <a:rect l="l" t="t" r="r" b="b"/>
              <a:pathLst>
                <a:path w="2517" h="2371" extrusionOk="0">
                  <a:moveTo>
                    <a:pt x="914" y="0"/>
                  </a:moveTo>
                  <a:cubicBezTo>
                    <a:pt x="419" y="0"/>
                    <a:pt x="38" y="345"/>
                    <a:pt x="21" y="360"/>
                  </a:cubicBezTo>
                  <a:cubicBezTo>
                    <a:pt x="2" y="378"/>
                    <a:pt x="0" y="410"/>
                    <a:pt x="19" y="428"/>
                  </a:cubicBezTo>
                  <a:cubicBezTo>
                    <a:pt x="28" y="439"/>
                    <a:pt x="42" y="444"/>
                    <a:pt x="55" y="444"/>
                  </a:cubicBezTo>
                  <a:cubicBezTo>
                    <a:pt x="67" y="444"/>
                    <a:pt x="79" y="440"/>
                    <a:pt x="88" y="432"/>
                  </a:cubicBezTo>
                  <a:cubicBezTo>
                    <a:pt x="92" y="429"/>
                    <a:pt x="459" y="98"/>
                    <a:pt x="919" y="98"/>
                  </a:cubicBezTo>
                  <a:cubicBezTo>
                    <a:pt x="937" y="98"/>
                    <a:pt x="956" y="99"/>
                    <a:pt x="975" y="100"/>
                  </a:cubicBezTo>
                  <a:cubicBezTo>
                    <a:pt x="1256" y="118"/>
                    <a:pt x="1513" y="261"/>
                    <a:pt x="1740" y="527"/>
                  </a:cubicBezTo>
                  <a:cubicBezTo>
                    <a:pt x="2385" y="1282"/>
                    <a:pt x="1555" y="2279"/>
                    <a:pt x="1547" y="2290"/>
                  </a:cubicBezTo>
                  <a:cubicBezTo>
                    <a:pt x="1529" y="2311"/>
                    <a:pt x="1532" y="2341"/>
                    <a:pt x="1553" y="2359"/>
                  </a:cubicBezTo>
                  <a:cubicBezTo>
                    <a:pt x="1558" y="2364"/>
                    <a:pt x="1564" y="2368"/>
                    <a:pt x="1570" y="2369"/>
                  </a:cubicBezTo>
                  <a:cubicBezTo>
                    <a:pt x="1575" y="2370"/>
                    <a:pt x="1579" y="2371"/>
                    <a:pt x="1584" y="2371"/>
                  </a:cubicBezTo>
                  <a:cubicBezTo>
                    <a:pt x="1598" y="2371"/>
                    <a:pt x="1613" y="2365"/>
                    <a:pt x="1622" y="2353"/>
                  </a:cubicBezTo>
                  <a:cubicBezTo>
                    <a:pt x="1632" y="2343"/>
                    <a:pt x="2516" y="1282"/>
                    <a:pt x="1816" y="463"/>
                  </a:cubicBezTo>
                  <a:cubicBezTo>
                    <a:pt x="1570" y="176"/>
                    <a:pt x="1289" y="21"/>
                    <a:pt x="980" y="3"/>
                  </a:cubicBezTo>
                  <a:cubicBezTo>
                    <a:pt x="958" y="1"/>
                    <a:pt x="936" y="0"/>
                    <a:pt x="914"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1"/>
            <p:cNvSpPr/>
            <p:nvPr/>
          </p:nvSpPr>
          <p:spPr>
            <a:xfrm>
              <a:off x="6610454" y="2171369"/>
              <a:ext cx="122180" cy="47472"/>
            </a:xfrm>
            <a:custGeom>
              <a:avLst/>
              <a:gdLst/>
              <a:ahLst/>
              <a:cxnLst/>
              <a:rect l="l" t="t" r="r" b="b"/>
              <a:pathLst>
                <a:path w="1449" h="563" extrusionOk="0">
                  <a:moveTo>
                    <a:pt x="555" y="1"/>
                  </a:moveTo>
                  <a:cubicBezTo>
                    <a:pt x="272" y="1"/>
                    <a:pt x="43" y="86"/>
                    <a:pt x="39" y="87"/>
                  </a:cubicBezTo>
                  <a:cubicBezTo>
                    <a:pt x="13" y="98"/>
                    <a:pt x="0" y="126"/>
                    <a:pt x="10" y="152"/>
                  </a:cubicBezTo>
                  <a:cubicBezTo>
                    <a:pt x="15" y="167"/>
                    <a:pt x="29" y="178"/>
                    <a:pt x="42" y="181"/>
                  </a:cubicBezTo>
                  <a:cubicBezTo>
                    <a:pt x="47" y="182"/>
                    <a:pt x="51" y="183"/>
                    <a:pt x="56" y="183"/>
                  </a:cubicBezTo>
                  <a:cubicBezTo>
                    <a:pt x="62" y="183"/>
                    <a:pt x="67" y="182"/>
                    <a:pt x="72" y="180"/>
                  </a:cubicBezTo>
                  <a:cubicBezTo>
                    <a:pt x="77" y="179"/>
                    <a:pt x="291" y="100"/>
                    <a:pt x="553" y="100"/>
                  </a:cubicBezTo>
                  <a:cubicBezTo>
                    <a:pt x="826" y="100"/>
                    <a:pt x="1152" y="186"/>
                    <a:pt x="1347" y="536"/>
                  </a:cubicBezTo>
                  <a:cubicBezTo>
                    <a:pt x="1357" y="553"/>
                    <a:pt x="1374" y="562"/>
                    <a:pt x="1391" y="562"/>
                  </a:cubicBezTo>
                  <a:cubicBezTo>
                    <a:pt x="1399" y="562"/>
                    <a:pt x="1407" y="560"/>
                    <a:pt x="1415" y="556"/>
                  </a:cubicBezTo>
                  <a:cubicBezTo>
                    <a:pt x="1440" y="541"/>
                    <a:pt x="1448" y="512"/>
                    <a:pt x="1435" y="488"/>
                  </a:cubicBezTo>
                  <a:cubicBezTo>
                    <a:pt x="1217" y="96"/>
                    <a:pt x="855" y="1"/>
                    <a:pt x="555"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1"/>
            <p:cNvSpPr/>
            <p:nvPr/>
          </p:nvSpPr>
          <p:spPr>
            <a:xfrm>
              <a:off x="7039558" y="1550437"/>
              <a:ext cx="2530" cy="3288"/>
            </a:xfrm>
            <a:custGeom>
              <a:avLst/>
              <a:gdLst/>
              <a:ahLst/>
              <a:cxnLst/>
              <a:rect l="l" t="t" r="r" b="b"/>
              <a:pathLst>
                <a:path w="30" h="39" extrusionOk="0">
                  <a:moveTo>
                    <a:pt x="30" y="1"/>
                  </a:moveTo>
                  <a:cubicBezTo>
                    <a:pt x="30" y="1"/>
                    <a:pt x="18" y="13"/>
                    <a:pt x="0" y="38"/>
                  </a:cubicBezTo>
                  <a:cubicBezTo>
                    <a:pt x="19" y="15"/>
                    <a:pt x="30" y="1"/>
                    <a:pt x="30" y="1"/>
                  </a:cubicBezTo>
                  <a:close/>
                </a:path>
              </a:pathLst>
            </a:custGeom>
            <a:solidFill>
              <a:srgbClr val="E09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1"/>
            <p:cNvSpPr/>
            <p:nvPr/>
          </p:nvSpPr>
          <p:spPr>
            <a:xfrm>
              <a:off x="7944818" y="3664845"/>
              <a:ext cx="375224" cy="209367"/>
            </a:xfrm>
            <a:custGeom>
              <a:avLst/>
              <a:gdLst/>
              <a:ahLst/>
              <a:cxnLst/>
              <a:rect l="l" t="t" r="r" b="b"/>
              <a:pathLst>
                <a:path w="4450" h="2483" extrusionOk="0">
                  <a:moveTo>
                    <a:pt x="4157" y="0"/>
                  </a:moveTo>
                  <a:cubicBezTo>
                    <a:pt x="2913" y="1019"/>
                    <a:pt x="1530" y="1619"/>
                    <a:pt x="54" y="2040"/>
                  </a:cubicBezTo>
                  <a:cubicBezTo>
                    <a:pt x="36" y="2044"/>
                    <a:pt x="20" y="2049"/>
                    <a:pt x="1" y="2055"/>
                  </a:cubicBezTo>
                  <a:lnTo>
                    <a:pt x="61" y="2454"/>
                  </a:lnTo>
                  <a:lnTo>
                    <a:pt x="111" y="2454"/>
                  </a:lnTo>
                  <a:cubicBezTo>
                    <a:pt x="889" y="2457"/>
                    <a:pt x="1478" y="2462"/>
                    <a:pt x="1797" y="2473"/>
                  </a:cubicBezTo>
                  <a:cubicBezTo>
                    <a:pt x="1923" y="2478"/>
                    <a:pt x="2059" y="2482"/>
                    <a:pt x="2204" y="2482"/>
                  </a:cubicBezTo>
                  <a:cubicBezTo>
                    <a:pt x="2898" y="2482"/>
                    <a:pt x="3772" y="2385"/>
                    <a:pt x="4450" y="1774"/>
                  </a:cubicBezTo>
                  <a:cubicBezTo>
                    <a:pt x="4356" y="1127"/>
                    <a:pt x="4254" y="523"/>
                    <a:pt x="4157" y="0"/>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1"/>
            <p:cNvSpPr/>
            <p:nvPr/>
          </p:nvSpPr>
          <p:spPr>
            <a:xfrm>
              <a:off x="7926352" y="3532294"/>
              <a:ext cx="368816" cy="305829"/>
            </a:xfrm>
            <a:custGeom>
              <a:avLst/>
              <a:gdLst/>
              <a:ahLst/>
              <a:cxnLst/>
              <a:rect l="l" t="t" r="r" b="b"/>
              <a:pathLst>
                <a:path w="4374" h="3627" extrusionOk="0">
                  <a:moveTo>
                    <a:pt x="4023" y="0"/>
                  </a:moveTo>
                  <a:lnTo>
                    <a:pt x="1" y="2162"/>
                  </a:lnTo>
                  <a:lnTo>
                    <a:pt x="219" y="3627"/>
                  </a:lnTo>
                  <a:cubicBezTo>
                    <a:pt x="1715" y="3205"/>
                    <a:pt x="3116" y="2604"/>
                    <a:pt x="4373" y="1571"/>
                  </a:cubicBezTo>
                  <a:cubicBezTo>
                    <a:pt x="4246" y="893"/>
                    <a:pt x="4121" y="344"/>
                    <a:pt x="4023" y="0"/>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1"/>
            <p:cNvSpPr/>
            <p:nvPr/>
          </p:nvSpPr>
          <p:spPr>
            <a:xfrm>
              <a:off x="6264405" y="2828053"/>
              <a:ext cx="2002600" cy="1048182"/>
            </a:xfrm>
            <a:custGeom>
              <a:avLst/>
              <a:gdLst/>
              <a:ahLst/>
              <a:cxnLst/>
              <a:rect l="l" t="t" r="r" b="b"/>
              <a:pathLst>
                <a:path w="23750" h="12431" extrusionOk="0">
                  <a:moveTo>
                    <a:pt x="15111" y="1"/>
                  </a:moveTo>
                  <a:lnTo>
                    <a:pt x="13515" y="83"/>
                  </a:lnTo>
                  <a:lnTo>
                    <a:pt x="13288" y="95"/>
                  </a:lnTo>
                  <a:lnTo>
                    <a:pt x="12063" y="158"/>
                  </a:lnTo>
                  <a:lnTo>
                    <a:pt x="12033" y="159"/>
                  </a:lnTo>
                  <a:lnTo>
                    <a:pt x="11661" y="1619"/>
                  </a:lnTo>
                  <a:lnTo>
                    <a:pt x="11644" y="1685"/>
                  </a:lnTo>
                  <a:lnTo>
                    <a:pt x="11630" y="1740"/>
                  </a:lnTo>
                  <a:lnTo>
                    <a:pt x="11624" y="1763"/>
                  </a:lnTo>
                  <a:lnTo>
                    <a:pt x="11620" y="1777"/>
                  </a:lnTo>
                  <a:cubicBezTo>
                    <a:pt x="11620" y="1777"/>
                    <a:pt x="11618" y="1771"/>
                    <a:pt x="11615" y="1763"/>
                  </a:cubicBezTo>
                  <a:cubicBezTo>
                    <a:pt x="11613" y="1758"/>
                    <a:pt x="11610" y="1751"/>
                    <a:pt x="11607" y="1741"/>
                  </a:cubicBezTo>
                  <a:cubicBezTo>
                    <a:pt x="11602" y="1727"/>
                    <a:pt x="11593" y="1709"/>
                    <a:pt x="11586" y="1687"/>
                  </a:cubicBezTo>
                  <a:cubicBezTo>
                    <a:pt x="11576" y="1658"/>
                    <a:pt x="11561" y="1621"/>
                    <a:pt x="11545" y="1580"/>
                  </a:cubicBezTo>
                  <a:cubicBezTo>
                    <a:pt x="11389" y="1171"/>
                    <a:pt x="11035" y="248"/>
                    <a:pt x="10986" y="126"/>
                  </a:cubicBezTo>
                  <a:cubicBezTo>
                    <a:pt x="10981" y="113"/>
                    <a:pt x="10950" y="102"/>
                    <a:pt x="10898" y="93"/>
                  </a:cubicBezTo>
                  <a:cubicBezTo>
                    <a:pt x="10736" y="65"/>
                    <a:pt x="10367" y="54"/>
                    <a:pt x="9916" y="54"/>
                  </a:cubicBezTo>
                  <a:cubicBezTo>
                    <a:pt x="9531" y="54"/>
                    <a:pt x="9087" y="62"/>
                    <a:pt x="8661" y="72"/>
                  </a:cubicBezTo>
                  <a:cubicBezTo>
                    <a:pt x="8639" y="72"/>
                    <a:pt x="8616" y="74"/>
                    <a:pt x="8593" y="74"/>
                  </a:cubicBezTo>
                  <a:cubicBezTo>
                    <a:pt x="7979" y="90"/>
                    <a:pt x="7411" y="108"/>
                    <a:pt x="7129" y="119"/>
                  </a:cubicBezTo>
                  <a:cubicBezTo>
                    <a:pt x="7009" y="124"/>
                    <a:pt x="6939" y="127"/>
                    <a:pt x="6939" y="127"/>
                  </a:cubicBezTo>
                  <a:cubicBezTo>
                    <a:pt x="6939" y="127"/>
                    <a:pt x="4632" y="163"/>
                    <a:pt x="3603" y="904"/>
                  </a:cubicBezTo>
                  <a:cubicBezTo>
                    <a:pt x="2329" y="1692"/>
                    <a:pt x="783" y="4714"/>
                    <a:pt x="11" y="5577"/>
                  </a:cubicBezTo>
                  <a:cubicBezTo>
                    <a:pt x="11" y="5577"/>
                    <a:pt x="6" y="5607"/>
                    <a:pt x="5" y="5657"/>
                  </a:cubicBezTo>
                  <a:cubicBezTo>
                    <a:pt x="1" y="5817"/>
                    <a:pt x="30" y="6198"/>
                    <a:pt x="329" y="6680"/>
                  </a:cubicBezTo>
                  <a:cubicBezTo>
                    <a:pt x="804" y="7449"/>
                    <a:pt x="1964" y="8474"/>
                    <a:pt x="4769" y="9271"/>
                  </a:cubicBezTo>
                  <a:cubicBezTo>
                    <a:pt x="4769" y="9271"/>
                    <a:pt x="4791" y="9695"/>
                    <a:pt x="4816" y="10305"/>
                  </a:cubicBezTo>
                  <a:cubicBezTo>
                    <a:pt x="4819" y="10410"/>
                    <a:pt x="4824" y="10518"/>
                    <a:pt x="4828" y="10631"/>
                  </a:cubicBezTo>
                  <a:cubicBezTo>
                    <a:pt x="4848" y="11172"/>
                    <a:pt x="4865" y="11808"/>
                    <a:pt x="4871" y="12416"/>
                  </a:cubicBezTo>
                  <a:cubicBezTo>
                    <a:pt x="5675" y="12427"/>
                    <a:pt x="6656" y="12431"/>
                    <a:pt x="7738" y="12431"/>
                  </a:cubicBezTo>
                  <a:cubicBezTo>
                    <a:pt x="8952" y="12431"/>
                    <a:pt x="10293" y="12426"/>
                    <a:pt x="11652" y="12419"/>
                  </a:cubicBezTo>
                  <a:lnTo>
                    <a:pt x="11728" y="12419"/>
                  </a:lnTo>
                  <a:cubicBezTo>
                    <a:pt x="11975" y="12418"/>
                    <a:pt x="12225" y="12416"/>
                    <a:pt x="12474" y="12415"/>
                  </a:cubicBezTo>
                  <a:lnTo>
                    <a:pt x="12549" y="12415"/>
                  </a:lnTo>
                  <a:cubicBezTo>
                    <a:pt x="15308" y="12400"/>
                    <a:pt x="18044" y="12379"/>
                    <a:pt x="19856" y="12379"/>
                  </a:cubicBezTo>
                  <a:cubicBezTo>
                    <a:pt x="19901" y="12379"/>
                    <a:pt x="19946" y="12379"/>
                    <a:pt x="19989" y="12379"/>
                  </a:cubicBezTo>
                  <a:lnTo>
                    <a:pt x="20039" y="12379"/>
                  </a:lnTo>
                  <a:lnTo>
                    <a:pt x="19982" y="11964"/>
                  </a:lnTo>
                  <a:lnTo>
                    <a:pt x="19777" y="10498"/>
                  </a:lnTo>
                  <a:lnTo>
                    <a:pt x="19775" y="10480"/>
                  </a:lnTo>
                  <a:lnTo>
                    <a:pt x="19687" y="9844"/>
                  </a:lnTo>
                  <a:cubicBezTo>
                    <a:pt x="19723" y="9834"/>
                    <a:pt x="22048" y="9250"/>
                    <a:pt x="23749" y="6478"/>
                  </a:cubicBezTo>
                  <a:cubicBezTo>
                    <a:pt x="23749" y="6478"/>
                    <a:pt x="21590" y="1780"/>
                    <a:pt x="20634" y="1270"/>
                  </a:cubicBezTo>
                  <a:cubicBezTo>
                    <a:pt x="19880" y="867"/>
                    <a:pt x="16845" y="305"/>
                    <a:pt x="15624" y="90"/>
                  </a:cubicBezTo>
                  <a:cubicBezTo>
                    <a:pt x="15305" y="33"/>
                    <a:pt x="15111" y="1"/>
                    <a:pt x="15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1"/>
            <p:cNvSpPr/>
            <p:nvPr/>
          </p:nvSpPr>
          <p:spPr>
            <a:xfrm>
              <a:off x="7924328" y="3374278"/>
              <a:ext cx="392257" cy="340147"/>
            </a:xfrm>
            <a:custGeom>
              <a:avLst/>
              <a:gdLst/>
              <a:ahLst/>
              <a:cxnLst/>
              <a:rect l="l" t="t" r="r" b="b"/>
              <a:pathLst>
                <a:path w="4652" h="4034" extrusionOk="0">
                  <a:moveTo>
                    <a:pt x="4063" y="0"/>
                  </a:moveTo>
                  <a:cubicBezTo>
                    <a:pt x="4063" y="0"/>
                    <a:pt x="2619" y="1871"/>
                    <a:pt x="1" y="3366"/>
                  </a:cubicBezTo>
                  <a:lnTo>
                    <a:pt x="48" y="4034"/>
                  </a:lnTo>
                  <a:cubicBezTo>
                    <a:pt x="48" y="4034"/>
                    <a:pt x="3062" y="3241"/>
                    <a:pt x="4651" y="1335"/>
                  </a:cubicBezTo>
                  <a:cubicBezTo>
                    <a:pt x="4651" y="1335"/>
                    <a:pt x="4586" y="256"/>
                    <a:pt x="4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1"/>
            <p:cNvSpPr/>
            <p:nvPr/>
          </p:nvSpPr>
          <p:spPr>
            <a:xfrm>
              <a:off x="6225533" y="3298559"/>
              <a:ext cx="451702" cy="400183"/>
            </a:xfrm>
            <a:custGeom>
              <a:avLst/>
              <a:gdLst/>
              <a:ahLst/>
              <a:cxnLst/>
              <a:rect l="l" t="t" r="r" b="b"/>
              <a:pathLst>
                <a:path w="5357" h="4746" extrusionOk="0">
                  <a:moveTo>
                    <a:pt x="587" y="1"/>
                  </a:moveTo>
                  <a:cubicBezTo>
                    <a:pt x="64" y="256"/>
                    <a:pt x="0" y="1336"/>
                    <a:pt x="0" y="1336"/>
                  </a:cubicBezTo>
                  <a:cubicBezTo>
                    <a:pt x="2302" y="4124"/>
                    <a:pt x="5357" y="4745"/>
                    <a:pt x="5357" y="4745"/>
                  </a:cubicBezTo>
                  <a:lnTo>
                    <a:pt x="5357" y="3700"/>
                  </a:lnTo>
                  <a:cubicBezTo>
                    <a:pt x="2738" y="2205"/>
                    <a:pt x="587" y="1"/>
                    <a:pt x="5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1"/>
            <p:cNvSpPr/>
            <p:nvPr/>
          </p:nvSpPr>
          <p:spPr>
            <a:xfrm>
              <a:off x="6837528" y="2742468"/>
              <a:ext cx="353385" cy="323873"/>
            </a:xfrm>
            <a:custGeom>
              <a:avLst/>
              <a:gdLst/>
              <a:ahLst/>
              <a:cxnLst/>
              <a:rect l="l" t="t" r="r" b="b"/>
              <a:pathLst>
                <a:path w="4191" h="3841" extrusionOk="0">
                  <a:moveTo>
                    <a:pt x="1302" y="0"/>
                  </a:moveTo>
                  <a:cubicBezTo>
                    <a:pt x="1302" y="0"/>
                    <a:pt x="699" y="604"/>
                    <a:pt x="1" y="1587"/>
                  </a:cubicBezTo>
                  <a:cubicBezTo>
                    <a:pt x="1" y="1587"/>
                    <a:pt x="2159" y="3683"/>
                    <a:pt x="2859" y="3841"/>
                  </a:cubicBezTo>
                  <a:lnTo>
                    <a:pt x="4191" y="1143"/>
                  </a:lnTo>
                  <a:cubicBezTo>
                    <a:pt x="4191" y="1143"/>
                    <a:pt x="1524" y="160"/>
                    <a:pt x="1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1"/>
            <p:cNvSpPr/>
            <p:nvPr/>
          </p:nvSpPr>
          <p:spPr>
            <a:xfrm>
              <a:off x="7279196" y="2718522"/>
              <a:ext cx="324042" cy="345459"/>
            </a:xfrm>
            <a:custGeom>
              <a:avLst/>
              <a:gdLst/>
              <a:ahLst/>
              <a:cxnLst/>
              <a:rect l="l" t="t" r="r" b="b"/>
              <a:pathLst>
                <a:path w="3843" h="4097" extrusionOk="0">
                  <a:moveTo>
                    <a:pt x="2096" y="0"/>
                  </a:moveTo>
                  <a:cubicBezTo>
                    <a:pt x="1874" y="158"/>
                    <a:pt x="1" y="1396"/>
                    <a:pt x="1" y="1396"/>
                  </a:cubicBezTo>
                  <a:lnTo>
                    <a:pt x="1334" y="4097"/>
                  </a:lnTo>
                  <a:cubicBezTo>
                    <a:pt x="2032" y="3937"/>
                    <a:pt x="3842" y="1714"/>
                    <a:pt x="3842" y="1714"/>
                  </a:cubicBezTo>
                  <a:cubicBezTo>
                    <a:pt x="3144" y="731"/>
                    <a:pt x="2096" y="0"/>
                    <a:pt x="2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1"/>
            <p:cNvSpPr/>
            <p:nvPr/>
          </p:nvSpPr>
          <p:spPr>
            <a:xfrm>
              <a:off x="7241252" y="2974854"/>
              <a:ext cx="12058" cy="900453"/>
            </a:xfrm>
            <a:custGeom>
              <a:avLst/>
              <a:gdLst/>
              <a:ahLst/>
              <a:cxnLst/>
              <a:rect l="l" t="t" r="r" b="b"/>
              <a:pathLst>
                <a:path w="143" h="10679" extrusionOk="0">
                  <a:moveTo>
                    <a:pt x="38" y="0"/>
                  </a:moveTo>
                  <a:cubicBezTo>
                    <a:pt x="33" y="0"/>
                    <a:pt x="28" y="2"/>
                    <a:pt x="24" y="3"/>
                  </a:cubicBezTo>
                  <a:cubicBezTo>
                    <a:pt x="14" y="7"/>
                    <a:pt x="6" y="16"/>
                    <a:pt x="2" y="26"/>
                  </a:cubicBezTo>
                  <a:cubicBezTo>
                    <a:pt x="1" y="30"/>
                    <a:pt x="1" y="35"/>
                    <a:pt x="1" y="39"/>
                  </a:cubicBezTo>
                  <a:lnTo>
                    <a:pt x="9" y="1539"/>
                  </a:lnTo>
                  <a:lnTo>
                    <a:pt x="67" y="10678"/>
                  </a:lnTo>
                  <a:lnTo>
                    <a:pt x="143" y="10678"/>
                  </a:lnTo>
                  <a:lnTo>
                    <a:pt x="84" y="1526"/>
                  </a:lnTo>
                  <a:lnTo>
                    <a:pt x="75" y="39"/>
                  </a:lnTo>
                  <a:cubicBezTo>
                    <a:pt x="75" y="34"/>
                    <a:pt x="74" y="28"/>
                    <a:pt x="72" y="24"/>
                  </a:cubicBezTo>
                  <a:cubicBezTo>
                    <a:pt x="67" y="14"/>
                    <a:pt x="58" y="4"/>
                    <a:pt x="46" y="2"/>
                  </a:cubicBezTo>
                  <a:cubicBezTo>
                    <a:pt x="44" y="0"/>
                    <a:pt x="40"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1"/>
            <p:cNvSpPr/>
            <p:nvPr/>
          </p:nvSpPr>
          <p:spPr>
            <a:xfrm>
              <a:off x="7360986" y="3298474"/>
              <a:ext cx="432477" cy="445968"/>
            </a:xfrm>
            <a:custGeom>
              <a:avLst/>
              <a:gdLst/>
              <a:ahLst/>
              <a:cxnLst/>
              <a:rect l="l" t="t" r="r" b="b"/>
              <a:pathLst>
                <a:path w="5129" h="5289" extrusionOk="0">
                  <a:moveTo>
                    <a:pt x="4262" y="1"/>
                  </a:moveTo>
                  <a:cubicBezTo>
                    <a:pt x="4253" y="1"/>
                    <a:pt x="4245" y="1"/>
                    <a:pt x="4236" y="2"/>
                  </a:cubicBezTo>
                  <a:lnTo>
                    <a:pt x="463" y="211"/>
                  </a:lnTo>
                  <a:cubicBezTo>
                    <a:pt x="237" y="225"/>
                    <a:pt x="59" y="409"/>
                    <a:pt x="54" y="635"/>
                  </a:cubicBezTo>
                  <a:lnTo>
                    <a:pt x="3" y="3466"/>
                  </a:lnTo>
                  <a:cubicBezTo>
                    <a:pt x="1" y="3626"/>
                    <a:pt x="86" y="3775"/>
                    <a:pt x="226" y="3853"/>
                  </a:cubicBezTo>
                  <a:lnTo>
                    <a:pt x="2725" y="5234"/>
                  </a:lnTo>
                  <a:cubicBezTo>
                    <a:pt x="2791" y="5270"/>
                    <a:pt x="2863" y="5289"/>
                    <a:pt x="2935" y="5289"/>
                  </a:cubicBezTo>
                  <a:cubicBezTo>
                    <a:pt x="3033" y="5289"/>
                    <a:pt x="3130" y="5255"/>
                    <a:pt x="3209" y="5190"/>
                  </a:cubicBezTo>
                  <a:lnTo>
                    <a:pt x="4954" y="3753"/>
                  </a:lnTo>
                  <a:cubicBezTo>
                    <a:pt x="5071" y="3657"/>
                    <a:pt x="5128" y="3508"/>
                    <a:pt x="5107" y="3359"/>
                  </a:cubicBezTo>
                  <a:lnTo>
                    <a:pt x="4689" y="373"/>
                  </a:lnTo>
                  <a:cubicBezTo>
                    <a:pt x="4659" y="159"/>
                    <a:pt x="4475" y="1"/>
                    <a:pt x="4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1"/>
            <p:cNvSpPr/>
            <p:nvPr/>
          </p:nvSpPr>
          <p:spPr>
            <a:xfrm>
              <a:off x="7365455" y="3354210"/>
              <a:ext cx="391160" cy="23441"/>
            </a:xfrm>
            <a:custGeom>
              <a:avLst/>
              <a:gdLst/>
              <a:ahLst/>
              <a:cxnLst/>
              <a:rect l="l" t="t" r="r" b="b"/>
              <a:pathLst>
                <a:path w="4639" h="278" extrusionOk="0">
                  <a:moveTo>
                    <a:pt x="4636" y="0"/>
                  </a:moveTo>
                  <a:lnTo>
                    <a:pt x="1" y="127"/>
                  </a:lnTo>
                  <a:lnTo>
                    <a:pt x="5" y="278"/>
                  </a:lnTo>
                  <a:lnTo>
                    <a:pt x="4639" y="152"/>
                  </a:lnTo>
                  <a:lnTo>
                    <a:pt x="46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1"/>
            <p:cNvSpPr/>
            <p:nvPr/>
          </p:nvSpPr>
          <p:spPr>
            <a:xfrm>
              <a:off x="7300023" y="2924347"/>
              <a:ext cx="30692" cy="950539"/>
            </a:xfrm>
            <a:custGeom>
              <a:avLst/>
              <a:gdLst/>
              <a:ahLst/>
              <a:cxnLst/>
              <a:rect l="l" t="t" r="r" b="b"/>
              <a:pathLst>
                <a:path w="364" h="11273" extrusionOk="0">
                  <a:moveTo>
                    <a:pt x="326" y="0"/>
                  </a:moveTo>
                  <a:cubicBezTo>
                    <a:pt x="310" y="0"/>
                    <a:pt x="294" y="10"/>
                    <a:pt x="288" y="25"/>
                  </a:cubicBezTo>
                  <a:lnTo>
                    <a:pt x="286" y="34"/>
                  </a:lnTo>
                  <a:lnTo>
                    <a:pt x="182" y="328"/>
                  </a:lnTo>
                  <a:lnTo>
                    <a:pt x="146" y="429"/>
                  </a:lnTo>
                  <a:lnTo>
                    <a:pt x="116" y="514"/>
                  </a:lnTo>
                  <a:lnTo>
                    <a:pt x="3" y="833"/>
                  </a:lnTo>
                  <a:cubicBezTo>
                    <a:pt x="1" y="837"/>
                    <a:pt x="0" y="842"/>
                    <a:pt x="0" y="847"/>
                  </a:cubicBezTo>
                  <a:lnTo>
                    <a:pt x="19" y="1849"/>
                  </a:lnTo>
                  <a:lnTo>
                    <a:pt x="191" y="11273"/>
                  </a:lnTo>
                  <a:lnTo>
                    <a:pt x="266" y="11273"/>
                  </a:lnTo>
                  <a:lnTo>
                    <a:pt x="93" y="1793"/>
                  </a:lnTo>
                  <a:lnTo>
                    <a:pt x="76" y="853"/>
                  </a:lnTo>
                  <a:lnTo>
                    <a:pt x="204" y="492"/>
                  </a:lnTo>
                  <a:lnTo>
                    <a:pt x="234" y="405"/>
                  </a:lnTo>
                  <a:lnTo>
                    <a:pt x="332" y="127"/>
                  </a:lnTo>
                  <a:lnTo>
                    <a:pt x="359" y="49"/>
                  </a:lnTo>
                  <a:cubicBezTo>
                    <a:pt x="361" y="43"/>
                    <a:pt x="364" y="34"/>
                    <a:pt x="361" y="30"/>
                  </a:cubicBezTo>
                  <a:cubicBezTo>
                    <a:pt x="359" y="18"/>
                    <a:pt x="350" y="6"/>
                    <a:pt x="337" y="2"/>
                  </a:cubicBezTo>
                  <a:cubicBezTo>
                    <a:pt x="334" y="1"/>
                    <a:pt x="330" y="0"/>
                    <a:pt x="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1"/>
            <p:cNvSpPr/>
            <p:nvPr/>
          </p:nvSpPr>
          <p:spPr>
            <a:xfrm>
              <a:off x="7126914" y="2945595"/>
              <a:ext cx="213498" cy="31789"/>
            </a:xfrm>
            <a:custGeom>
              <a:avLst/>
              <a:gdLst/>
              <a:ahLst/>
              <a:cxnLst/>
              <a:rect l="l" t="t" r="r" b="b"/>
              <a:pathLst>
                <a:path w="2532" h="377" extrusionOk="0">
                  <a:moveTo>
                    <a:pt x="44" y="1"/>
                  </a:moveTo>
                  <a:cubicBezTo>
                    <a:pt x="32" y="1"/>
                    <a:pt x="21" y="6"/>
                    <a:pt x="13" y="16"/>
                  </a:cubicBezTo>
                  <a:cubicBezTo>
                    <a:pt x="1" y="33"/>
                    <a:pt x="5" y="57"/>
                    <a:pt x="22" y="68"/>
                  </a:cubicBezTo>
                  <a:cubicBezTo>
                    <a:pt x="47" y="86"/>
                    <a:pt x="456" y="376"/>
                    <a:pt x="1254" y="376"/>
                  </a:cubicBezTo>
                  <a:cubicBezTo>
                    <a:pt x="1597" y="376"/>
                    <a:pt x="2012" y="321"/>
                    <a:pt x="2500" y="170"/>
                  </a:cubicBezTo>
                  <a:cubicBezTo>
                    <a:pt x="2519" y="163"/>
                    <a:pt x="2531" y="143"/>
                    <a:pt x="2524" y="123"/>
                  </a:cubicBezTo>
                  <a:cubicBezTo>
                    <a:pt x="2519" y="107"/>
                    <a:pt x="2505" y="96"/>
                    <a:pt x="2489" y="96"/>
                  </a:cubicBezTo>
                  <a:cubicBezTo>
                    <a:pt x="2485" y="96"/>
                    <a:pt x="2481" y="97"/>
                    <a:pt x="2477" y="99"/>
                  </a:cubicBezTo>
                  <a:cubicBezTo>
                    <a:pt x="2005" y="247"/>
                    <a:pt x="1600" y="299"/>
                    <a:pt x="1264" y="299"/>
                  </a:cubicBezTo>
                  <a:cubicBezTo>
                    <a:pt x="478" y="299"/>
                    <a:pt x="72" y="13"/>
                    <a:pt x="66" y="8"/>
                  </a:cubicBezTo>
                  <a:cubicBezTo>
                    <a:pt x="59" y="3"/>
                    <a:pt x="52" y="1"/>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1"/>
            <p:cNvSpPr/>
            <p:nvPr/>
          </p:nvSpPr>
          <p:spPr>
            <a:xfrm>
              <a:off x="7255080" y="3009088"/>
              <a:ext cx="40136" cy="40136"/>
            </a:xfrm>
            <a:custGeom>
              <a:avLst/>
              <a:gdLst/>
              <a:ahLst/>
              <a:cxnLst/>
              <a:rect l="l" t="t" r="r" b="b"/>
              <a:pathLst>
                <a:path w="476" h="476" extrusionOk="0">
                  <a:moveTo>
                    <a:pt x="241" y="0"/>
                  </a:moveTo>
                  <a:cubicBezTo>
                    <a:pt x="240" y="0"/>
                    <a:pt x="240" y="0"/>
                    <a:pt x="239" y="0"/>
                  </a:cubicBezTo>
                  <a:cubicBezTo>
                    <a:pt x="108" y="0"/>
                    <a:pt x="1" y="108"/>
                    <a:pt x="1" y="238"/>
                  </a:cubicBezTo>
                  <a:cubicBezTo>
                    <a:pt x="1" y="369"/>
                    <a:pt x="106" y="475"/>
                    <a:pt x="239" y="475"/>
                  </a:cubicBezTo>
                  <a:cubicBezTo>
                    <a:pt x="369" y="475"/>
                    <a:pt x="476" y="370"/>
                    <a:pt x="476" y="238"/>
                  </a:cubicBezTo>
                  <a:cubicBezTo>
                    <a:pt x="476" y="106"/>
                    <a:pt x="371" y="0"/>
                    <a:pt x="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1"/>
            <p:cNvSpPr/>
            <p:nvPr/>
          </p:nvSpPr>
          <p:spPr>
            <a:xfrm>
              <a:off x="7255080" y="3244510"/>
              <a:ext cx="40136" cy="40136"/>
            </a:xfrm>
            <a:custGeom>
              <a:avLst/>
              <a:gdLst/>
              <a:ahLst/>
              <a:cxnLst/>
              <a:rect l="l" t="t" r="r" b="b"/>
              <a:pathLst>
                <a:path w="476" h="476" extrusionOk="0">
                  <a:moveTo>
                    <a:pt x="239" y="1"/>
                  </a:moveTo>
                  <a:cubicBezTo>
                    <a:pt x="108" y="1"/>
                    <a:pt x="1" y="106"/>
                    <a:pt x="1" y="239"/>
                  </a:cubicBezTo>
                  <a:cubicBezTo>
                    <a:pt x="1" y="369"/>
                    <a:pt x="106" y="476"/>
                    <a:pt x="239" y="476"/>
                  </a:cubicBezTo>
                  <a:cubicBezTo>
                    <a:pt x="369" y="476"/>
                    <a:pt x="476" y="370"/>
                    <a:pt x="476" y="239"/>
                  </a:cubicBezTo>
                  <a:cubicBezTo>
                    <a:pt x="476" y="108"/>
                    <a:pt x="370"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1"/>
            <p:cNvSpPr/>
            <p:nvPr/>
          </p:nvSpPr>
          <p:spPr>
            <a:xfrm>
              <a:off x="7254659" y="3479762"/>
              <a:ext cx="44605" cy="40221"/>
            </a:xfrm>
            <a:custGeom>
              <a:avLst/>
              <a:gdLst/>
              <a:ahLst/>
              <a:cxnLst/>
              <a:rect l="l" t="t" r="r" b="b"/>
              <a:pathLst>
                <a:path w="529" h="477" extrusionOk="0">
                  <a:moveTo>
                    <a:pt x="265" y="1"/>
                  </a:moveTo>
                  <a:cubicBezTo>
                    <a:pt x="200" y="1"/>
                    <a:pt x="136" y="27"/>
                    <a:pt x="89" y="77"/>
                  </a:cubicBezTo>
                  <a:cubicBezTo>
                    <a:pt x="1" y="174"/>
                    <a:pt x="7" y="326"/>
                    <a:pt x="104" y="414"/>
                  </a:cubicBezTo>
                  <a:cubicBezTo>
                    <a:pt x="149" y="456"/>
                    <a:pt x="207" y="477"/>
                    <a:pt x="265" y="477"/>
                  </a:cubicBezTo>
                  <a:cubicBezTo>
                    <a:pt x="329" y="477"/>
                    <a:pt x="393" y="451"/>
                    <a:pt x="440" y="400"/>
                  </a:cubicBezTo>
                  <a:cubicBezTo>
                    <a:pt x="529" y="304"/>
                    <a:pt x="523" y="152"/>
                    <a:pt x="427" y="64"/>
                  </a:cubicBezTo>
                  <a:cubicBezTo>
                    <a:pt x="381" y="22"/>
                    <a:pt x="323"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1"/>
            <p:cNvSpPr/>
            <p:nvPr/>
          </p:nvSpPr>
          <p:spPr>
            <a:xfrm>
              <a:off x="7260814" y="3755826"/>
              <a:ext cx="44605" cy="40221"/>
            </a:xfrm>
            <a:custGeom>
              <a:avLst/>
              <a:gdLst/>
              <a:ahLst/>
              <a:cxnLst/>
              <a:rect l="l" t="t" r="r" b="b"/>
              <a:pathLst>
                <a:path w="529" h="477" extrusionOk="0">
                  <a:moveTo>
                    <a:pt x="265" y="1"/>
                  </a:moveTo>
                  <a:cubicBezTo>
                    <a:pt x="201" y="1"/>
                    <a:pt x="136" y="27"/>
                    <a:pt x="89" y="78"/>
                  </a:cubicBezTo>
                  <a:cubicBezTo>
                    <a:pt x="1" y="174"/>
                    <a:pt x="7" y="325"/>
                    <a:pt x="104" y="414"/>
                  </a:cubicBezTo>
                  <a:cubicBezTo>
                    <a:pt x="149" y="456"/>
                    <a:pt x="207" y="477"/>
                    <a:pt x="265" y="477"/>
                  </a:cubicBezTo>
                  <a:cubicBezTo>
                    <a:pt x="329" y="477"/>
                    <a:pt x="393" y="451"/>
                    <a:pt x="440" y="399"/>
                  </a:cubicBezTo>
                  <a:cubicBezTo>
                    <a:pt x="529" y="303"/>
                    <a:pt x="524" y="152"/>
                    <a:pt x="427" y="63"/>
                  </a:cubicBezTo>
                  <a:cubicBezTo>
                    <a:pt x="381" y="21"/>
                    <a:pt x="323"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1"/>
            <p:cNvSpPr/>
            <p:nvPr/>
          </p:nvSpPr>
          <p:spPr>
            <a:xfrm>
              <a:off x="6577513" y="2215713"/>
              <a:ext cx="86700" cy="86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1"/>
            <p:cNvSpPr/>
            <p:nvPr/>
          </p:nvSpPr>
          <p:spPr>
            <a:xfrm>
              <a:off x="6632630" y="1366197"/>
              <a:ext cx="1193718" cy="1289421"/>
            </a:xfrm>
            <a:custGeom>
              <a:avLst/>
              <a:gdLst/>
              <a:ahLst/>
              <a:cxnLst/>
              <a:rect l="l" t="t" r="r" b="b"/>
              <a:pathLst>
                <a:path w="14157" h="15292" extrusionOk="0">
                  <a:moveTo>
                    <a:pt x="5520" y="0"/>
                  </a:moveTo>
                  <a:cubicBezTo>
                    <a:pt x="2953" y="0"/>
                    <a:pt x="836" y="853"/>
                    <a:pt x="108" y="3219"/>
                  </a:cubicBezTo>
                  <a:cubicBezTo>
                    <a:pt x="108" y="3219"/>
                    <a:pt x="0" y="6132"/>
                    <a:pt x="29" y="9581"/>
                  </a:cubicBezTo>
                  <a:cubicBezTo>
                    <a:pt x="53" y="12373"/>
                    <a:pt x="2307" y="15085"/>
                    <a:pt x="5718" y="15276"/>
                  </a:cubicBezTo>
                  <a:cubicBezTo>
                    <a:pt x="5903" y="15287"/>
                    <a:pt x="6088" y="15292"/>
                    <a:pt x="6274" y="15292"/>
                  </a:cubicBezTo>
                  <a:cubicBezTo>
                    <a:pt x="9299" y="15292"/>
                    <a:pt x="12296" y="13875"/>
                    <a:pt x="13198" y="9633"/>
                  </a:cubicBezTo>
                  <a:cubicBezTo>
                    <a:pt x="14157" y="5130"/>
                    <a:pt x="13419" y="1457"/>
                    <a:pt x="9333" y="496"/>
                  </a:cubicBezTo>
                  <a:cubicBezTo>
                    <a:pt x="8028" y="188"/>
                    <a:pt x="6724" y="0"/>
                    <a:pt x="5520" y="0"/>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1"/>
            <p:cNvSpPr/>
            <p:nvPr/>
          </p:nvSpPr>
          <p:spPr>
            <a:xfrm>
              <a:off x="6995375" y="1786954"/>
              <a:ext cx="170411" cy="429020"/>
            </a:xfrm>
            <a:custGeom>
              <a:avLst/>
              <a:gdLst/>
              <a:ahLst/>
              <a:cxnLst/>
              <a:rect l="l" t="t" r="r" b="b"/>
              <a:pathLst>
                <a:path w="2021" h="5088" extrusionOk="0">
                  <a:moveTo>
                    <a:pt x="1722" y="1"/>
                  </a:moveTo>
                  <a:cubicBezTo>
                    <a:pt x="1721" y="1"/>
                    <a:pt x="1720" y="1"/>
                    <a:pt x="1720" y="1"/>
                  </a:cubicBezTo>
                  <a:cubicBezTo>
                    <a:pt x="1692" y="4"/>
                    <a:pt x="1673" y="27"/>
                    <a:pt x="1675" y="55"/>
                  </a:cubicBezTo>
                  <a:cubicBezTo>
                    <a:pt x="1744" y="919"/>
                    <a:pt x="1887" y="3224"/>
                    <a:pt x="1712" y="3506"/>
                  </a:cubicBezTo>
                  <a:cubicBezTo>
                    <a:pt x="1643" y="3618"/>
                    <a:pt x="1538" y="3674"/>
                    <a:pt x="1399" y="3674"/>
                  </a:cubicBezTo>
                  <a:cubicBezTo>
                    <a:pt x="1251" y="3674"/>
                    <a:pt x="1064" y="3610"/>
                    <a:pt x="840" y="3482"/>
                  </a:cubicBezTo>
                  <a:cubicBezTo>
                    <a:pt x="826" y="3475"/>
                    <a:pt x="816" y="3470"/>
                    <a:pt x="809" y="3465"/>
                  </a:cubicBezTo>
                  <a:cubicBezTo>
                    <a:pt x="717" y="3418"/>
                    <a:pt x="628" y="3395"/>
                    <a:pt x="545" y="3395"/>
                  </a:cubicBezTo>
                  <a:cubicBezTo>
                    <a:pt x="437" y="3395"/>
                    <a:pt x="340" y="3435"/>
                    <a:pt x="260" y="3513"/>
                  </a:cubicBezTo>
                  <a:cubicBezTo>
                    <a:pt x="47" y="3726"/>
                    <a:pt x="0" y="4190"/>
                    <a:pt x="159" y="4504"/>
                  </a:cubicBezTo>
                  <a:cubicBezTo>
                    <a:pt x="353" y="4888"/>
                    <a:pt x="769" y="5076"/>
                    <a:pt x="787" y="5083"/>
                  </a:cubicBezTo>
                  <a:cubicBezTo>
                    <a:pt x="794" y="5087"/>
                    <a:pt x="800" y="5088"/>
                    <a:pt x="808" y="5088"/>
                  </a:cubicBezTo>
                  <a:cubicBezTo>
                    <a:pt x="826" y="5088"/>
                    <a:pt x="844" y="5077"/>
                    <a:pt x="852" y="5058"/>
                  </a:cubicBezTo>
                  <a:cubicBezTo>
                    <a:pt x="863" y="5034"/>
                    <a:pt x="852" y="5004"/>
                    <a:pt x="827" y="4994"/>
                  </a:cubicBezTo>
                  <a:cubicBezTo>
                    <a:pt x="824" y="4993"/>
                    <a:pt x="426" y="4812"/>
                    <a:pt x="248" y="4460"/>
                  </a:cubicBezTo>
                  <a:cubicBezTo>
                    <a:pt x="109" y="4184"/>
                    <a:pt x="148" y="3766"/>
                    <a:pt x="330" y="3584"/>
                  </a:cubicBezTo>
                  <a:cubicBezTo>
                    <a:pt x="391" y="3524"/>
                    <a:pt x="463" y="3494"/>
                    <a:pt x="546" y="3494"/>
                  </a:cubicBezTo>
                  <a:cubicBezTo>
                    <a:pt x="613" y="3494"/>
                    <a:pt x="686" y="3514"/>
                    <a:pt x="764" y="3554"/>
                  </a:cubicBezTo>
                  <a:cubicBezTo>
                    <a:pt x="770" y="3557"/>
                    <a:pt x="779" y="3563"/>
                    <a:pt x="791" y="3569"/>
                  </a:cubicBezTo>
                  <a:cubicBezTo>
                    <a:pt x="1051" y="3717"/>
                    <a:pt x="1250" y="3772"/>
                    <a:pt x="1403" y="3772"/>
                  </a:cubicBezTo>
                  <a:cubicBezTo>
                    <a:pt x="1607" y="3772"/>
                    <a:pt x="1727" y="3671"/>
                    <a:pt x="1797" y="3558"/>
                  </a:cubicBezTo>
                  <a:cubicBezTo>
                    <a:pt x="2020" y="3198"/>
                    <a:pt x="1798" y="368"/>
                    <a:pt x="1774" y="47"/>
                  </a:cubicBezTo>
                  <a:cubicBezTo>
                    <a:pt x="1771" y="20"/>
                    <a:pt x="1749" y="1"/>
                    <a:pt x="1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1"/>
            <p:cNvSpPr/>
            <p:nvPr/>
          </p:nvSpPr>
          <p:spPr>
            <a:xfrm>
              <a:off x="7280545" y="2223226"/>
              <a:ext cx="284411" cy="153631"/>
            </a:xfrm>
            <a:custGeom>
              <a:avLst/>
              <a:gdLst/>
              <a:ahLst/>
              <a:cxnLst/>
              <a:rect l="l" t="t" r="r" b="b"/>
              <a:pathLst>
                <a:path w="3373" h="1822" extrusionOk="0">
                  <a:moveTo>
                    <a:pt x="2095" y="1"/>
                  </a:moveTo>
                  <a:cubicBezTo>
                    <a:pt x="1910" y="1"/>
                    <a:pt x="1712" y="20"/>
                    <a:pt x="1510" y="62"/>
                  </a:cubicBezTo>
                  <a:cubicBezTo>
                    <a:pt x="632" y="244"/>
                    <a:pt x="1" y="772"/>
                    <a:pt x="97" y="1240"/>
                  </a:cubicBezTo>
                  <a:cubicBezTo>
                    <a:pt x="172" y="1601"/>
                    <a:pt x="657" y="1822"/>
                    <a:pt x="1277" y="1822"/>
                  </a:cubicBezTo>
                  <a:cubicBezTo>
                    <a:pt x="1463" y="1822"/>
                    <a:pt x="1660" y="1802"/>
                    <a:pt x="1863" y="1760"/>
                  </a:cubicBezTo>
                  <a:cubicBezTo>
                    <a:pt x="2741" y="1578"/>
                    <a:pt x="3372" y="1050"/>
                    <a:pt x="3275" y="582"/>
                  </a:cubicBezTo>
                  <a:cubicBezTo>
                    <a:pt x="3200" y="221"/>
                    <a:pt x="2715" y="1"/>
                    <a:pt x="2095" y="1"/>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1"/>
            <p:cNvSpPr/>
            <p:nvPr/>
          </p:nvSpPr>
          <p:spPr>
            <a:xfrm>
              <a:off x="6672682" y="2214204"/>
              <a:ext cx="284917" cy="155570"/>
            </a:xfrm>
            <a:custGeom>
              <a:avLst/>
              <a:gdLst/>
              <a:ahLst/>
              <a:cxnLst/>
              <a:rect l="l" t="t" r="r" b="b"/>
              <a:pathLst>
                <a:path w="3379" h="1845" extrusionOk="0">
                  <a:moveTo>
                    <a:pt x="1233" y="0"/>
                  </a:moveTo>
                  <a:cubicBezTo>
                    <a:pt x="648" y="0"/>
                    <a:pt x="191" y="205"/>
                    <a:pt x="110" y="550"/>
                  </a:cubicBezTo>
                  <a:cubicBezTo>
                    <a:pt x="0" y="1017"/>
                    <a:pt x="617" y="1560"/>
                    <a:pt x="1490" y="1765"/>
                  </a:cubicBezTo>
                  <a:cubicBezTo>
                    <a:pt x="1717" y="1819"/>
                    <a:pt x="1939" y="1844"/>
                    <a:pt x="2145" y="1844"/>
                  </a:cubicBezTo>
                  <a:cubicBezTo>
                    <a:pt x="2731" y="1844"/>
                    <a:pt x="3188" y="1639"/>
                    <a:pt x="3269" y="1294"/>
                  </a:cubicBezTo>
                  <a:cubicBezTo>
                    <a:pt x="3378" y="829"/>
                    <a:pt x="2762" y="283"/>
                    <a:pt x="1888" y="79"/>
                  </a:cubicBezTo>
                  <a:cubicBezTo>
                    <a:pt x="1661" y="26"/>
                    <a:pt x="1439" y="0"/>
                    <a:pt x="1233" y="0"/>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1"/>
            <p:cNvSpPr/>
            <p:nvPr/>
          </p:nvSpPr>
          <p:spPr>
            <a:xfrm>
              <a:off x="6472928" y="1204134"/>
              <a:ext cx="1483610" cy="902561"/>
            </a:xfrm>
            <a:custGeom>
              <a:avLst/>
              <a:gdLst/>
              <a:ahLst/>
              <a:cxnLst/>
              <a:rect l="l" t="t" r="r" b="b"/>
              <a:pathLst>
                <a:path w="17595" h="10704" extrusionOk="0">
                  <a:moveTo>
                    <a:pt x="12901" y="0"/>
                  </a:moveTo>
                  <a:cubicBezTo>
                    <a:pt x="12677" y="0"/>
                    <a:pt x="12366" y="768"/>
                    <a:pt x="12454" y="1434"/>
                  </a:cubicBezTo>
                  <a:cubicBezTo>
                    <a:pt x="11540" y="988"/>
                    <a:pt x="9377" y="82"/>
                    <a:pt x="6887" y="82"/>
                  </a:cubicBezTo>
                  <a:cubicBezTo>
                    <a:pt x="6309" y="82"/>
                    <a:pt x="5713" y="131"/>
                    <a:pt x="5112" y="245"/>
                  </a:cubicBezTo>
                  <a:cubicBezTo>
                    <a:pt x="1072" y="1015"/>
                    <a:pt x="1" y="5464"/>
                    <a:pt x="429" y="7638"/>
                  </a:cubicBezTo>
                  <a:cubicBezTo>
                    <a:pt x="666" y="8842"/>
                    <a:pt x="643" y="9151"/>
                    <a:pt x="769" y="9151"/>
                  </a:cubicBezTo>
                  <a:cubicBezTo>
                    <a:pt x="871" y="9151"/>
                    <a:pt x="1069" y="8950"/>
                    <a:pt x="1578" y="8856"/>
                  </a:cubicBezTo>
                  <a:cubicBezTo>
                    <a:pt x="4820" y="8262"/>
                    <a:pt x="6689" y="8666"/>
                    <a:pt x="10477" y="5033"/>
                  </a:cubicBezTo>
                  <a:cubicBezTo>
                    <a:pt x="10680" y="4838"/>
                    <a:pt x="10876" y="4752"/>
                    <a:pt x="11066" y="4752"/>
                  </a:cubicBezTo>
                  <a:cubicBezTo>
                    <a:pt x="12547" y="4752"/>
                    <a:pt x="13623" y="10014"/>
                    <a:pt x="14054" y="10182"/>
                  </a:cubicBezTo>
                  <a:cubicBezTo>
                    <a:pt x="15240" y="10643"/>
                    <a:pt x="15788" y="10703"/>
                    <a:pt x="15994" y="10703"/>
                  </a:cubicBezTo>
                  <a:cubicBezTo>
                    <a:pt x="16067" y="10703"/>
                    <a:pt x="16097" y="10696"/>
                    <a:pt x="16097" y="10696"/>
                  </a:cubicBezTo>
                  <a:cubicBezTo>
                    <a:pt x="16097" y="10696"/>
                    <a:pt x="17595" y="9121"/>
                    <a:pt x="17302" y="5735"/>
                  </a:cubicBezTo>
                  <a:cubicBezTo>
                    <a:pt x="17055" y="2877"/>
                    <a:pt x="14662" y="2197"/>
                    <a:pt x="13633" y="1850"/>
                  </a:cubicBezTo>
                  <a:cubicBezTo>
                    <a:pt x="13980" y="1528"/>
                    <a:pt x="14313" y="1121"/>
                    <a:pt x="14042" y="923"/>
                  </a:cubicBezTo>
                  <a:cubicBezTo>
                    <a:pt x="13982" y="878"/>
                    <a:pt x="13922" y="859"/>
                    <a:pt x="13862" y="859"/>
                  </a:cubicBezTo>
                  <a:cubicBezTo>
                    <a:pt x="13532" y="859"/>
                    <a:pt x="13233" y="1461"/>
                    <a:pt x="13123" y="1711"/>
                  </a:cubicBezTo>
                  <a:cubicBezTo>
                    <a:pt x="13111" y="1709"/>
                    <a:pt x="13099" y="1707"/>
                    <a:pt x="13087" y="1704"/>
                  </a:cubicBezTo>
                  <a:cubicBezTo>
                    <a:pt x="13118" y="1306"/>
                    <a:pt x="13198" y="4"/>
                    <a:pt x="12902" y="0"/>
                  </a:cubicBezTo>
                  <a:cubicBezTo>
                    <a:pt x="12902" y="0"/>
                    <a:pt x="12901" y="0"/>
                    <a:pt x="12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1"/>
            <p:cNvSpPr/>
            <p:nvPr/>
          </p:nvSpPr>
          <p:spPr>
            <a:xfrm>
              <a:off x="7589662" y="2011245"/>
              <a:ext cx="282725" cy="320332"/>
            </a:xfrm>
            <a:custGeom>
              <a:avLst/>
              <a:gdLst/>
              <a:ahLst/>
              <a:cxnLst/>
              <a:rect l="l" t="t" r="r" b="b"/>
              <a:pathLst>
                <a:path w="3353" h="3799" extrusionOk="0">
                  <a:moveTo>
                    <a:pt x="1652" y="1"/>
                  </a:moveTo>
                  <a:cubicBezTo>
                    <a:pt x="1150" y="1"/>
                    <a:pt x="726" y="159"/>
                    <a:pt x="726" y="159"/>
                  </a:cubicBezTo>
                  <a:lnTo>
                    <a:pt x="1" y="2788"/>
                  </a:lnTo>
                  <a:cubicBezTo>
                    <a:pt x="350" y="3446"/>
                    <a:pt x="1017" y="3799"/>
                    <a:pt x="1658" y="3799"/>
                  </a:cubicBezTo>
                  <a:cubicBezTo>
                    <a:pt x="2529" y="3799"/>
                    <a:pt x="3352" y="3148"/>
                    <a:pt x="3268" y="1728"/>
                  </a:cubicBezTo>
                  <a:cubicBezTo>
                    <a:pt x="3183" y="301"/>
                    <a:pt x="2343" y="1"/>
                    <a:pt x="1652" y="1"/>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1"/>
            <p:cNvSpPr/>
            <p:nvPr/>
          </p:nvSpPr>
          <p:spPr>
            <a:xfrm>
              <a:off x="7608466" y="2076593"/>
              <a:ext cx="224881" cy="180529"/>
            </a:xfrm>
            <a:custGeom>
              <a:avLst/>
              <a:gdLst/>
              <a:ahLst/>
              <a:cxnLst/>
              <a:rect l="l" t="t" r="r" b="b"/>
              <a:pathLst>
                <a:path w="2667" h="2141" extrusionOk="0">
                  <a:moveTo>
                    <a:pt x="1608" y="1"/>
                  </a:moveTo>
                  <a:cubicBezTo>
                    <a:pt x="1374" y="1"/>
                    <a:pt x="1136" y="80"/>
                    <a:pt x="897" y="240"/>
                  </a:cubicBezTo>
                  <a:cubicBezTo>
                    <a:pt x="0" y="838"/>
                    <a:pt x="561" y="2100"/>
                    <a:pt x="566" y="2112"/>
                  </a:cubicBezTo>
                  <a:cubicBezTo>
                    <a:pt x="575" y="2129"/>
                    <a:pt x="594" y="2140"/>
                    <a:pt x="612" y="2140"/>
                  </a:cubicBezTo>
                  <a:cubicBezTo>
                    <a:pt x="618" y="2140"/>
                    <a:pt x="626" y="2139"/>
                    <a:pt x="633" y="2137"/>
                  </a:cubicBezTo>
                  <a:cubicBezTo>
                    <a:pt x="658" y="2124"/>
                    <a:pt x="668" y="2096"/>
                    <a:pt x="658" y="2071"/>
                  </a:cubicBezTo>
                  <a:cubicBezTo>
                    <a:pt x="652" y="2060"/>
                    <a:pt x="125" y="875"/>
                    <a:pt x="952" y="323"/>
                  </a:cubicBezTo>
                  <a:cubicBezTo>
                    <a:pt x="1176" y="174"/>
                    <a:pt x="1397" y="100"/>
                    <a:pt x="1612" y="100"/>
                  </a:cubicBezTo>
                  <a:cubicBezTo>
                    <a:pt x="1677" y="100"/>
                    <a:pt x="1741" y="107"/>
                    <a:pt x="1805" y="120"/>
                  </a:cubicBezTo>
                  <a:cubicBezTo>
                    <a:pt x="2280" y="224"/>
                    <a:pt x="2565" y="678"/>
                    <a:pt x="2568" y="682"/>
                  </a:cubicBezTo>
                  <a:cubicBezTo>
                    <a:pt x="2578" y="697"/>
                    <a:pt x="2593" y="705"/>
                    <a:pt x="2610" y="705"/>
                  </a:cubicBezTo>
                  <a:cubicBezTo>
                    <a:pt x="2618" y="705"/>
                    <a:pt x="2627" y="703"/>
                    <a:pt x="2636" y="697"/>
                  </a:cubicBezTo>
                  <a:cubicBezTo>
                    <a:pt x="2659" y="683"/>
                    <a:pt x="2666" y="653"/>
                    <a:pt x="2652" y="630"/>
                  </a:cubicBezTo>
                  <a:cubicBezTo>
                    <a:pt x="2638" y="610"/>
                    <a:pt x="2343" y="136"/>
                    <a:pt x="1826" y="24"/>
                  </a:cubicBezTo>
                  <a:cubicBezTo>
                    <a:pt x="1754" y="8"/>
                    <a:pt x="1681" y="1"/>
                    <a:pt x="1608"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1"/>
            <p:cNvSpPr/>
            <p:nvPr/>
          </p:nvSpPr>
          <p:spPr>
            <a:xfrm>
              <a:off x="7641013" y="2145146"/>
              <a:ext cx="126396" cy="30608"/>
            </a:xfrm>
            <a:custGeom>
              <a:avLst/>
              <a:gdLst/>
              <a:ahLst/>
              <a:cxnLst/>
              <a:rect l="l" t="t" r="r" b="b"/>
              <a:pathLst>
                <a:path w="1499" h="363" extrusionOk="0">
                  <a:moveTo>
                    <a:pt x="674" y="0"/>
                  </a:moveTo>
                  <a:cubicBezTo>
                    <a:pt x="458" y="0"/>
                    <a:pt x="227" y="69"/>
                    <a:pt x="20" y="277"/>
                  </a:cubicBezTo>
                  <a:cubicBezTo>
                    <a:pt x="0" y="297"/>
                    <a:pt x="0" y="328"/>
                    <a:pt x="20" y="348"/>
                  </a:cubicBezTo>
                  <a:cubicBezTo>
                    <a:pt x="30" y="357"/>
                    <a:pt x="42" y="362"/>
                    <a:pt x="55" y="362"/>
                  </a:cubicBezTo>
                  <a:cubicBezTo>
                    <a:pt x="67" y="362"/>
                    <a:pt x="80" y="357"/>
                    <a:pt x="90" y="348"/>
                  </a:cubicBezTo>
                  <a:cubicBezTo>
                    <a:pt x="275" y="162"/>
                    <a:pt x="483" y="100"/>
                    <a:pt x="678" y="100"/>
                  </a:cubicBezTo>
                  <a:cubicBezTo>
                    <a:pt x="1068" y="100"/>
                    <a:pt x="1408" y="348"/>
                    <a:pt x="1414" y="353"/>
                  </a:cubicBezTo>
                  <a:cubicBezTo>
                    <a:pt x="1422" y="356"/>
                    <a:pt x="1433" y="360"/>
                    <a:pt x="1443" y="360"/>
                  </a:cubicBezTo>
                  <a:cubicBezTo>
                    <a:pt x="1459" y="360"/>
                    <a:pt x="1473" y="354"/>
                    <a:pt x="1483" y="341"/>
                  </a:cubicBezTo>
                  <a:cubicBezTo>
                    <a:pt x="1498" y="319"/>
                    <a:pt x="1494" y="287"/>
                    <a:pt x="1472" y="272"/>
                  </a:cubicBezTo>
                  <a:cubicBezTo>
                    <a:pt x="1467" y="268"/>
                    <a:pt x="1100" y="0"/>
                    <a:pt x="674"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1"/>
            <p:cNvSpPr/>
            <p:nvPr/>
          </p:nvSpPr>
          <p:spPr>
            <a:xfrm>
              <a:off x="6490298" y="1877092"/>
              <a:ext cx="505330" cy="504149"/>
            </a:xfrm>
            <a:custGeom>
              <a:avLst/>
              <a:gdLst/>
              <a:ahLst/>
              <a:cxnLst/>
              <a:rect l="l" t="t" r="r" b="b"/>
              <a:pathLst>
                <a:path w="5993" h="5979" extrusionOk="0">
                  <a:moveTo>
                    <a:pt x="2999" y="159"/>
                  </a:moveTo>
                  <a:cubicBezTo>
                    <a:pt x="3024" y="159"/>
                    <a:pt x="3048" y="160"/>
                    <a:pt x="3073" y="160"/>
                  </a:cubicBezTo>
                  <a:lnTo>
                    <a:pt x="3085" y="160"/>
                  </a:lnTo>
                  <a:cubicBezTo>
                    <a:pt x="3492" y="172"/>
                    <a:pt x="3878" y="270"/>
                    <a:pt x="4223" y="435"/>
                  </a:cubicBezTo>
                  <a:cubicBezTo>
                    <a:pt x="4224" y="435"/>
                    <a:pt x="4225" y="436"/>
                    <a:pt x="4226" y="436"/>
                  </a:cubicBezTo>
                  <a:lnTo>
                    <a:pt x="4226" y="436"/>
                  </a:lnTo>
                  <a:cubicBezTo>
                    <a:pt x="4224" y="436"/>
                    <a:pt x="4222" y="437"/>
                    <a:pt x="4221" y="437"/>
                  </a:cubicBezTo>
                  <a:cubicBezTo>
                    <a:pt x="4268" y="460"/>
                    <a:pt x="4315" y="484"/>
                    <a:pt x="4362" y="510"/>
                  </a:cubicBezTo>
                  <a:cubicBezTo>
                    <a:pt x="5147" y="943"/>
                    <a:pt x="5704" y="1737"/>
                    <a:pt x="5812" y="2662"/>
                  </a:cubicBezTo>
                  <a:cubicBezTo>
                    <a:pt x="5811" y="2656"/>
                    <a:pt x="5812" y="2651"/>
                    <a:pt x="5812" y="2646"/>
                  </a:cubicBezTo>
                  <a:lnTo>
                    <a:pt x="5812" y="2646"/>
                  </a:lnTo>
                  <a:cubicBezTo>
                    <a:pt x="5813" y="2651"/>
                    <a:pt x="5813" y="2656"/>
                    <a:pt x="5814" y="2661"/>
                  </a:cubicBezTo>
                  <a:lnTo>
                    <a:pt x="5814" y="2662"/>
                  </a:lnTo>
                  <a:cubicBezTo>
                    <a:pt x="5814" y="2664"/>
                    <a:pt x="5815" y="2668"/>
                    <a:pt x="5815" y="2671"/>
                  </a:cubicBezTo>
                  <a:lnTo>
                    <a:pt x="5815" y="2672"/>
                  </a:lnTo>
                  <a:cubicBezTo>
                    <a:pt x="5829" y="2804"/>
                    <a:pt x="5834" y="2937"/>
                    <a:pt x="5830" y="3071"/>
                  </a:cubicBezTo>
                  <a:cubicBezTo>
                    <a:pt x="5812" y="3692"/>
                    <a:pt x="5595" y="4260"/>
                    <a:pt x="5241" y="4717"/>
                  </a:cubicBezTo>
                  <a:cubicBezTo>
                    <a:pt x="4842" y="5234"/>
                    <a:pt x="4269" y="5606"/>
                    <a:pt x="3612" y="5752"/>
                  </a:cubicBezTo>
                  <a:cubicBezTo>
                    <a:pt x="3417" y="5795"/>
                    <a:pt x="3215" y="5818"/>
                    <a:pt x="3007" y="5818"/>
                  </a:cubicBezTo>
                  <a:cubicBezTo>
                    <a:pt x="2978" y="5818"/>
                    <a:pt x="2949" y="5817"/>
                    <a:pt x="2920" y="5816"/>
                  </a:cubicBezTo>
                  <a:cubicBezTo>
                    <a:pt x="2668" y="5809"/>
                    <a:pt x="2425" y="5769"/>
                    <a:pt x="2196" y="5700"/>
                  </a:cubicBezTo>
                  <a:cubicBezTo>
                    <a:pt x="2116" y="5677"/>
                    <a:pt x="2039" y="5649"/>
                    <a:pt x="1963" y="5620"/>
                  </a:cubicBezTo>
                  <a:cubicBezTo>
                    <a:pt x="1718" y="5523"/>
                    <a:pt x="1491" y="5392"/>
                    <a:pt x="1287" y="5236"/>
                  </a:cubicBezTo>
                  <a:cubicBezTo>
                    <a:pt x="760" y="4834"/>
                    <a:pt x="380" y="4252"/>
                    <a:pt x="237" y="3586"/>
                  </a:cubicBezTo>
                  <a:cubicBezTo>
                    <a:pt x="190" y="3368"/>
                    <a:pt x="168" y="3141"/>
                    <a:pt x="175" y="2908"/>
                  </a:cubicBezTo>
                  <a:cubicBezTo>
                    <a:pt x="186" y="2522"/>
                    <a:pt x="274" y="2155"/>
                    <a:pt x="425" y="1823"/>
                  </a:cubicBezTo>
                  <a:cubicBezTo>
                    <a:pt x="571" y="1500"/>
                    <a:pt x="777" y="1210"/>
                    <a:pt x="1028" y="965"/>
                  </a:cubicBezTo>
                  <a:cubicBezTo>
                    <a:pt x="1232" y="766"/>
                    <a:pt x="1467" y="596"/>
                    <a:pt x="1725" y="465"/>
                  </a:cubicBezTo>
                  <a:cubicBezTo>
                    <a:pt x="2108" y="270"/>
                    <a:pt x="2542" y="159"/>
                    <a:pt x="2999" y="159"/>
                  </a:cubicBezTo>
                  <a:close/>
                  <a:moveTo>
                    <a:pt x="2997" y="1"/>
                  </a:moveTo>
                  <a:cubicBezTo>
                    <a:pt x="2543" y="1"/>
                    <a:pt x="2110" y="104"/>
                    <a:pt x="1723" y="288"/>
                  </a:cubicBezTo>
                  <a:cubicBezTo>
                    <a:pt x="1307" y="485"/>
                    <a:pt x="942" y="777"/>
                    <a:pt x="657" y="1136"/>
                  </a:cubicBezTo>
                  <a:cubicBezTo>
                    <a:pt x="556" y="1264"/>
                    <a:pt x="464" y="1401"/>
                    <a:pt x="385" y="1546"/>
                  </a:cubicBezTo>
                  <a:cubicBezTo>
                    <a:pt x="160" y="1951"/>
                    <a:pt x="27" y="2412"/>
                    <a:pt x="13" y="2904"/>
                  </a:cubicBezTo>
                  <a:cubicBezTo>
                    <a:pt x="0" y="3298"/>
                    <a:pt x="67" y="3676"/>
                    <a:pt x="197" y="4025"/>
                  </a:cubicBezTo>
                  <a:cubicBezTo>
                    <a:pt x="423" y="4637"/>
                    <a:pt x="845" y="5156"/>
                    <a:pt x="1389" y="5506"/>
                  </a:cubicBezTo>
                  <a:cubicBezTo>
                    <a:pt x="1443" y="5540"/>
                    <a:pt x="1497" y="5574"/>
                    <a:pt x="1554" y="5604"/>
                  </a:cubicBezTo>
                  <a:cubicBezTo>
                    <a:pt x="1779" y="5730"/>
                    <a:pt x="2025" y="5827"/>
                    <a:pt x="2281" y="5891"/>
                  </a:cubicBezTo>
                  <a:cubicBezTo>
                    <a:pt x="2485" y="5941"/>
                    <a:pt x="2697" y="5971"/>
                    <a:pt x="2915" y="5977"/>
                  </a:cubicBezTo>
                  <a:cubicBezTo>
                    <a:pt x="2944" y="5978"/>
                    <a:pt x="2973" y="5978"/>
                    <a:pt x="3001" y="5978"/>
                  </a:cubicBezTo>
                  <a:cubicBezTo>
                    <a:pt x="3337" y="5978"/>
                    <a:pt x="3661" y="5922"/>
                    <a:pt x="3963" y="5819"/>
                  </a:cubicBezTo>
                  <a:cubicBezTo>
                    <a:pt x="4509" y="5633"/>
                    <a:pt x="4985" y="5293"/>
                    <a:pt x="5339" y="4850"/>
                  </a:cubicBezTo>
                  <a:cubicBezTo>
                    <a:pt x="5729" y="4362"/>
                    <a:pt x="5969" y="3747"/>
                    <a:pt x="5988" y="3076"/>
                  </a:cubicBezTo>
                  <a:cubicBezTo>
                    <a:pt x="5992" y="2950"/>
                    <a:pt x="5987" y="2825"/>
                    <a:pt x="5976" y="2703"/>
                  </a:cubicBezTo>
                  <a:cubicBezTo>
                    <a:pt x="5971" y="2648"/>
                    <a:pt x="5964" y="2593"/>
                    <a:pt x="5955" y="2539"/>
                  </a:cubicBezTo>
                  <a:lnTo>
                    <a:pt x="5955" y="2539"/>
                  </a:lnTo>
                  <a:cubicBezTo>
                    <a:pt x="5955" y="2539"/>
                    <a:pt x="5956" y="2539"/>
                    <a:pt x="5956" y="2538"/>
                  </a:cubicBezTo>
                  <a:cubicBezTo>
                    <a:pt x="5820" y="1654"/>
                    <a:pt x="5296" y="892"/>
                    <a:pt x="4559" y="440"/>
                  </a:cubicBezTo>
                  <a:cubicBezTo>
                    <a:pt x="4531" y="423"/>
                    <a:pt x="4503" y="407"/>
                    <a:pt x="4474" y="390"/>
                  </a:cubicBezTo>
                  <a:cubicBezTo>
                    <a:pt x="4473" y="390"/>
                    <a:pt x="4473" y="390"/>
                    <a:pt x="4473" y="390"/>
                  </a:cubicBezTo>
                  <a:lnTo>
                    <a:pt x="4473" y="390"/>
                  </a:lnTo>
                  <a:cubicBezTo>
                    <a:pt x="4473" y="390"/>
                    <a:pt x="4473" y="390"/>
                    <a:pt x="4473" y="390"/>
                  </a:cubicBezTo>
                  <a:cubicBezTo>
                    <a:pt x="4061" y="156"/>
                    <a:pt x="3590" y="16"/>
                    <a:pt x="3085" y="2"/>
                  </a:cubicBezTo>
                  <a:lnTo>
                    <a:pt x="3068" y="2"/>
                  </a:lnTo>
                  <a:cubicBezTo>
                    <a:pt x="3045" y="1"/>
                    <a:pt x="3021" y="1"/>
                    <a:pt x="2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1"/>
            <p:cNvSpPr/>
            <p:nvPr/>
          </p:nvSpPr>
          <p:spPr>
            <a:xfrm>
              <a:off x="7176157" y="1896907"/>
              <a:ext cx="507775" cy="504149"/>
            </a:xfrm>
            <a:custGeom>
              <a:avLst/>
              <a:gdLst/>
              <a:ahLst/>
              <a:cxnLst/>
              <a:rect l="l" t="t" r="r" b="b"/>
              <a:pathLst>
                <a:path w="6022" h="5979" extrusionOk="0">
                  <a:moveTo>
                    <a:pt x="3035" y="161"/>
                  </a:moveTo>
                  <a:cubicBezTo>
                    <a:pt x="3062" y="161"/>
                    <a:pt x="3089" y="162"/>
                    <a:pt x="3117" y="162"/>
                  </a:cubicBezTo>
                  <a:cubicBezTo>
                    <a:pt x="3645" y="178"/>
                    <a:pt x="4136" y="338"/>
                    <a:pt x="4553" y="604"/>
                  </a:cubicBezTo>
                  <a:cubicBezTo>
                    <a:pt x="4920" y="839"/>
                    <a:pt x="5230" y="1155"/>
                    <a:pt x="5456" y="1529"/>
                  </a:cubicBezTo>
                  <a:cubicBezTo>
                    <a:pt x="5497" y="1597"/>
                    <a:pt x="5535" y="1666"/>
                    <a:pt x="5571" y="1736"/>
                  </a:cubicBezTo>
                  <a:cubicBezTo>
                    <a:pt x="5599" y="1792"/>
                    <a:pt x="5625" y="1849"/>
                    <a:pt x="5649" y="1909"/>
                  </a:cubicBezTo>
                  <a:cubicBezTo>
                    <a:pt x="5649" y="1910"/>
                    <a:pt x="5650" y="1911"/>
                    <a:pt x="5650" y="1912"/>
                  </a:cubicBezTo>
                  <a:lnTo>
                    <a:pt x="5650" y="1912"/>
                  </a:lnTo>
                  <a:cubicBezTo>
                    <a:pt x="5649" y="1911"/>
                    <a:pt x="5649" y="1910"/>
                    <a:pt x="5648" y="1909"/>
                  </a:cubicBezTo>
                  <a:lnTo>
                    <a:pt x="5648" y="1909"/>
                  </a:lnTo>
                  <a:cubicBezTo>
                    <a:pt x="5729" y="2107"/>
                    <a:pt x="5791" y="2317"/>
                    <a:pt x="5826" y="2536"/>
                  </a:cubicBezTo>
                  <a:cubicBezTo>
                    <a:pt x="5827" y="2536"/>
                    <a:pt x="5827" y="2536"/>
                    <a:pt x="5827" y="2535"/>
                  </a:cubicBezTo>
                  <a:lnTo>
                    <a:pt x="5827" y="2535"/>
                  </a:lnTo>
                  <a:cubicBezTo>
                    <a:pt x="5827" y="2536"/>
                    <a:pt x="5827" y="2536"/>
                    <a:pt x="5828" y="2536"/>
                  </a:cubicBezTo>
                  <a:cubicBezTo>
                    <a:pt x="5834" y="2579"/>
                    <a:pt x="5841" y="2622"/>
                    <a:pt x="5846" y="2666"/>
                  </a:cubicBezTo>
                  <a:cubicBezTo>
                    <a:pt x="5859" y="2776"/>
                    <a:pt x="5865" y="2888"/>
                    <a:pt x="5864" y="3003"/>
                  </a:cubicBezTo>
                  <a:cubicBezTo>
                    <a:pt x="5864" y="3027"/>
                    <a:pt x="5864" y="3049"/>
                    <a:pt x="5863" y="3072"/>
                  </a:cubicBezTo>
                  <a:cubicBezTo>
                    <a:pt x="5863" y="3085"/>
                    <a:pt x="5862" y="3098"/>
                    <a:pt x="5862" y="3111"/>
                  </a:cubicBezTo>
                  <a:cubicBezTo>
                    <a:pt x="5847" y="3404"/>
                    <a:pt x="5791" y="3684"/>
                    <a:pt x="5696" y="3948"/>
                  </a:cubicBezTo>
                  <a:cubicBezTo>
                    <a:pt x="5677" y="3998"/>
                    <a:pt x="5659" y="4047"/>
                    <a:pt x="5639" y="4096"/>
                  </a:cubicBezTo>
                  <a:cubicBezTo>
                    <a:pt x="5552" y="4299"/>
                    <a:pt x="5441" y="4490"/>
                    <a:pt x="5312" y="4667"/>
                  </a:cubicBezTo>
                  <a:cubicBezTo>
                    <a:pt x="4795" y="5366"/>
                    <a:pt x="3965" y="5819"/>
                    <a:pt x="3036" y="5819"/>
                  </a:cubicBezTo>
                  <a:cubicBezTo>
                    <a:pt x="3009" y="5819"/>
                    <a:pt x="2981" y="5819"/>
                    <a:pt x="2953" y="5818"/>
                  </a:cubicBezTo>
                  <a:cubicBezTo>
                    <a:pt x="2642" y="5809"/>
                    <a:pt x="2342" y="5750"/>
                    <a:pt x="2064" y="5648"/>
                  </a:cubicBezTo>
                  <a:cubicBezTo>
                    <a:pt x="1843" y="5568"/>
                    <a:pt x="1634" y="5459"/>
                    <a:pt x="1442" y="5329"/>
                  </a:cubicBezTo>
                  <a:cubicBezTo>
                    <a:pt x="672" y="4802"/>
                    <a:pt x="178" y="3908"/>
                    <a:pt x="206" y="2909"/>
                  </a:cubicBezTo>
                  <a:cubicBezTo>
                    <a:pt x="247" y="1498"/>
                    <a:pt x="1321" y="353"/>
                    <a:pt x="2681" y="183"/>
                  </a:cubicBezTo>
                  <a:cubicBezTo>
                    <a:pt x="2798" y="169"/>
                    <a:pt x="2915" y="161"/>
                    <a:pt x="3035" y="161"/>
                  </a:cubicBezTo>
                  <a:close/>
                  <a:moveTo>
                    <a:pt x="3032" y="0"/>
                  </a:moveTo>
                  <a:cubicBezTo>
                    <a:pt x="2858" y="0"/>
                    <a:pt x="2688" y="16"/>
                    <a:pt x="2523" y="45"/>
                  </a:cubicBezTo>
                  <a:cubicBezTo>
                    <a:pt x="1322" y="254"/>
                    <a:pt x="358" y="1183"/>
                    <a:pt x="108" y="2380"/>
                  </a:cubicBezTo>
                  <a:cubicBezTo>
                    <a:pt x="97" y="2434"/>
                    <a:pt x="87" y="2490"/>
                    <a:pt x="79" y="2547"/>
                  </a:cubicBezTo>
                  <a:cubicBezTo>
                    <a:pt x="61" y="2664"/>
                    <a:pt x="50" y="2783"/>
                    <a:pt x="47" y="2904"/>
                  </a:cubicBezTo>
                  <a:cubicBezTo>
                    <a:pt x="1" y="4551"/>
                    <a:pt x="1301" y="5930"/>
                    <a:pt x="2947" y="5977"/>
                  </a:cubicBezTo>
                  <a:cubicBezTo>
                    <a:pt x="2977" y="5978"/>
                    <a:pt x="3006" y="5978"/>
                    <a:pt x="3035" y="5978"/>
                  </a:cubicBezTo>
                  <a:cubicBezTo>
                    <a:pt x="4012" y="5978"/>
                    <a:pt x="4888" y="5504"/>
                    <a:pt x="5434" y="4769"/>
                  </a:cubicBezTo>
                  <a:cubicBezTo>
                    <a:pt x="5549" y="4614"/>
                    <a:pt x="5649" y="4448"/>
                    <a:pt x="5734" y="4271"/>
                  </a:cubicBezTo>
                  <a:cubicBezTo>
                    <a:pt x="5748" y="4242"/>
                    <a:pt x="5763" y="4212"/>
                    <a:pt x="5775" y="4180"/>
                  </a:cubicBezTo>
                  <a:cubicBezTo>
                    <a:pt x="5923" y="3841"/>
                    <a:pt x="6010" y="3469"/>
                    <a:pt x="6021" y="3076"/>
                  </a:cubicBezTo>
                  <a:lnTo>
                    <a:pt x="6021" y="3060"/>
                  </a:lnTo>
                  <a:cubicBezTo>
                    <a:pt x="6022" y="3026"/>
                    <a:pt x="6022" y="2991"/>
                    <a:pt x="6022" y="2958"/>
                  </a:cubicBezTo>
                  <a:cubicBezTo>
                    <a:pt x="6021" y="2809"/>
                    <a:pt x="6009" y="2664"/>
                    <a:pt x="5985" y="2522"/>
                  </a:cubicBezTo>
                  <a:cubicBezTo>
                    <a:pt x="5980" y="2485"/>
                    <a:pt x="5974" y="2447"/>
                    <a:pt x="5966" y="2411"/>
                  </a:cubicBezTo>
                  <a:cubicBezTo>
                    <a:pt x="5940" y="2277"/>
                    <a:pt x="5905" y="2147"/>
                    <a:pt x="5862" y="2022"/>
                  </a:cubicBezTo>
                  <a:lnTo>
                    <a:pt x="5862" y="2022"/>
                  </a:lnTo>
                  <a:cubicBezTo>
                    <a:pt x="5862" y="2022"/>
                    <a:pt x="5862" y="2022"/>
                    <a:pt x="5862" y="2022"/>
                  </a:cubicBezTo>
                  <a:cubicBezTo>
                    <a:pt x="5800" y="1844"/>
                    <a:pt x="5723" y="1675"/>
                    <a:pt x="5632" y="1514"/>
                  </a:cubicBezTo>
                  <a:cubicBezTo>
                    <a:pt x="5525" y="1326"/>
                    <a:pt x="5398" y="1152"/>
                    <a:pt x="5254" y="991"/>
                  </a:cubicBezTo>
                  <a:cubicBezTo>
                    <a:pt x="5070" y="785"/>
                    <a:pt x="4856" y="605"/>
                    <a:pt x="4620" y="456"/>
                  </a:cubicBezTo>
                  <a:cubicBezTo>
                    <a:pt x="4183" y="182"/>
                    <a:pt x="3671" y="17"/>
                    <a:pt x="3120" y="2"/>
                  </a:cubicBezTo>
                  <a:cubicBezTo>
                    <a:pt x="3090" y="1"/>
                    <a:pt x="3061"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1"/>
            <p:cNvSpPr/>
            <p:nvPr/>
          </p:nvSpPr>
          <p:spPr>
            <a:xfrm>
              <a:off x="6979438" y="2071366"/>
              <a:ext cx="216028" cy="42244"/>
            </a:xfrm>
            <a:custGeom>
              <a:avLst/>
              <a:gdLst/>
              <a:ahLst/>
              <a:cxnLst/>
              <a:rect l="l" t="t" r="r" b="b"/>
              <a:pathLst>
                <a:path w="2562" h="501" extrusionOk="0">
                  <a:moveTo>
                    <a:pt x="1269" y="1"/>
                  </a:moveTo>
                  <a:cubicBezTo>
                    <a:pt x="581" y="1"/>
                    <a:pt x="61" y="279"/>
                    <a:pt x="53" y="283"/>
                  </a:cubicBezTo>
                  <a:cubicBezTo>
                    <a:pt x="14" y="305"/>
                    <a:pt x="0" y="353"/>
                    <a:pt x="21" y="391"/>
                  </a:cubicBezTo>
                  <a:cubicBezTo>
                    <a:pt x="36" y="417"/>
                    <a:pt x="63" y="432"/>
                    <a:pt x="91" y="432"/>
                  </a:cubicBezTo>
                  <a:cubicBezTo>
                    <a:pt x="104" y="432"/>
                    <a:pt x="117" y="429"/>
                    <a:pt x="129" y="422"/>
                  </a:cubicBezTo>
                  <a:cubicBezTo>
                    <a:pt x="137" y="418"/>
                    <a:pt x="623" y="159"/>
                    <a:pt x="1266" y="159"/>
                  </a:cubicBezTo>
                  <a:cubicBezTo>
                    <a:pt x="1624" y="159"/>
                    <a:pt x="2030" y="239"/>
                    <a:pt x="2430" y="489"/>
                  </a:cubicBezTo>
                  <a:cubicBezTo>
                    <a:pt x="2441" y="497"/>
                    <a:pt x="2456" y="501"/>
                    <a:pt x="2469" y="501"/>
                  </a:cubicBezTo>
                  <a:cubicBezTo>
                    <a:pt x="2496" y="501"/>
                    <a:pt x="2522" y="488"/>
                    <a:pt x="2538" y="463"/>
                  </a:cubicBezTo>
                  <a:cubicBezTo>
                    <a:pt x="2561" y="425"/>
                    <a:pt x="2550" y="377"/>
                    <a:pt x="2513" y="353"/>
                  </a:cubicBezTo>
                  <a:cubicBezTo>
                    <a:pt x="2086" y="87"/>
                    <a:pt x="1651"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1"/>
            <p:cNvSpPr/>
            <p:nvPr/>
          </p:nvSpPr>
          <p:spPr>
            <a:xfrm>
              <a:off x="7068143" y="2309317"/>
              <a:ext cx="124119" cy="76900"/>
            </a:xfrm>
            <a:custGeom>
              <a:avLst/>
              <a:gdLst/>
              <a:ahLst/>
              <a:cxnLst/>
              <a:rect l="l" t="t" r="r" b="b"/>
              <a:pathLst>
                <a:path w="1472" h="912" extrusionOk="0">
                  <a:moveTo>
                    <a:pt x="1471" y="0"/>
                  </a:moveTo>
                  <a:cubicBezTo>
                    <a:pt x="984" y="115"/>
                    <a:pt x="443" y="290"/>
                    <a:pt x="1" y="590"/>
                  </a:cubicBezTo>
                  <a:cubicBezTo>
                    <a:pt x="147" y="763"/>
                    <a:pt x="342" y="911"/>
                    <a:pt x="585" y="911"/>
                  </a:cubicBezTo>
                  <a:cubicBezTo>
                    <a:pt x="648" y="911"/>
                    <a:pt x="715" y="901"/>
                    <a:pt x="786" y="878"/>
                  </a:cubicBezTo>
                  <a:cubicBezTo>
                    <a:pt x="1206" y="740"/>
                    <a:pt x="1391" y="319"/>
                    <a:pt x="1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1"/>
            <p:cNvSpPr/>
            <p:nvPr/>
          </p:nvSpPr>
          <p:spPr>
            <a:xfrm>
              <a:off x="7042004" y="2276853"/>
              <a:ext cx="155570" cy="82128"/>
            </a:xfrm>
            <a:custGeom>
              <a:avLst/>
              <a:gdLst/>
              <a:ahLst/>
              <a:cxnLst/>
              <a:rect l="l" t="t" r="r" b="b"/>
              <a:pathLst>
                <a:path w="1845" h="974" extrusionOk="0">
                  <a:moveTo>
                    <a:pt x="1843" y="0"/>
                  </a:moveTo>
                  <a:cubicBezTo>
                    <a:pt x="1811" y="0"/>
                    <a:pt x="620" y="3"/>
                    <a:pt x="1" y="448"/>
                  </a:cubicBezTo>
                  <a:cubicBezTo>
                    <a:pt x="1" y="448"/>
                    <a:pt x="109" y="734"/>
                    <a:pt x="311" y="974"/>
                  </a:cubicBezTo>
                  <a:cubicBezTo>
                    <a:pt x="753" y="673"/>
                    <a:pt x="1292" y="499"/>
                    <a:pt x="1781" y="384"/>
                  </a:cubicBezTo>
                  <a:cubicBezTo>
                    <a:pt x="1837" y="169"/>
                    <a:pt x="1844" y="0"/>
                    <a:pt x="1844" y="0"/>
                  </a:cubicBezTo>
                  <a:cubicBezTo>
                    <a:pt x="1844" y="0"/>
                    <a:pt x="1844"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1"/>
            <p:cNvSpPr/>
            <p:nvPr/>
          </p:nvSpPr>
          <p:spPr>
            <a:xfrm>
              <a:off x="7718438" y="2215713"/>
              <a:ext cx="86700" cy="86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1"/>
            <p:cNvSpPr/>
            <p:nvPr/>
          </p:nvSpPr>
          <p:spPr>
            <a:xfrm>
              <a:off x="7343448" y="1787882"/>
              <a:ext cx="259706" cy="179939"/>
            </a:xfrm>
            <a:custGeom>
              <a:avLst/>
              <a:gdLst/>
              <a:ahLst/>
              <a:cxnLst/>
              <a:rect l="l" t="t" r="r" b="b"/>
              <a:pathLst>
                <a:path w="3080" h="2134" extrusionOk="0">
                  <a:moveTo>
                    <a:pt x="667" y="1"/>
                  </a:moveTo>
                  <a:cubicBezTo>
                    <a:pt x="404" y="1"/>
                    <a:pt x="259" y="142"/>
                    <a:pt x="168" y="336"/>
                  </a:cubicBezTo>
                  <a:cubicBezTo>
                    <a:pt x="1" y="693"/>
                    <a:pt x="269" y="1225"/>
                    <a:pt x="928" y="1639"/>
                  </a:cubicBezTo>
                  <a:cubicBezTo>
                    <a:pt x="1427" y="1953"/>
                    <a:pt x="1820" y="2133"/>
                    <a:pt x="2116" y="2133"/>
                  </a:cubicBezTo>
                  <a:cubicBezTo>
                    <a:pt x="2290" y="2133"/>
                    <a:pt x="2430" y="2071"/>
                    <a:pt x="2539" y="1937"/>
                  </a:cubicBezTo>
                  <a:cubicBezTo>
                    <a:pt x="2539" y="1937"/>
                    <a:pt x="3079" y="1308"/>
                    <a:pt x="1918" y="538"/>
                  </a:cubicBezTo>
                  <a:cubicBezTo>
                    <a:pt x="1330" y="149"/>
                    <a:pt x="93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1"/>
            <p:cNvSpPr/>
            <p:nvPr/>
          </p:nvSpPr>
          <p:spPr>
            <a:xfrm>
              <a:off x="6718890" y="1774138"/>
              <a:ext cx="264765" cy="157678"/>
            </a:xfrm>
            <a:custGeom>
              <a:avLst/>
              <a:gdLst/>
              <a:ahLst/>
              <a:cxnLst/>
              <a:rect l="l" t="t" r="r" b="b"/>
              <a:pathLst>
                <a:path w="3140" h="1870" extrusionOk="0">
                  <a:moveTo>
                    <a:pt x="2447" y="1"/>
                  </a:moveTo>
                  <a:cubicBezTo>
                    <a:pt x="2183" y="1"/>
                    <a:pt x="1810" y="93"/>
                    <a:pt x="1280" y="322"/>
                  </a:cubicBezTo>
                  <a:cubicBezTo>
                    <a:pt x="0" y="873"/>
                    <a:pt x="421" y="1588"/>
                    <a:pt x="421" y="1588"/>
                  </a:cubicBezTo>
                  <a:cubicBezTo>
                    <a:pt x="528" y="1782"/>
                    <a:pt x="708" y="1869"/>
                    <a:pt x="961" y="1869"/>
                  </a:cubicBezTo>
                  <a:cubicBezTo>
                    <a:pt x="1239" y="1869"/>
                    <a:pt x="1605" y="1764"/>
                    <a:pt x="2059" y="1581"/>
                  </a:cubicBezTo>
                  <a:cubicBezTo>
                    <a:pt x="2780" y="1287"/>
                    <a:pt x="3139" y="812"/>
                    <a:pt x="3038" y="431"/>
                  </a:cubicBezTo>
                  <a:cubicBezTo>
                    <a:pt x="2973" y="186"/>
                    <a:pt x="2820" y="1"/>
                    <a:pt x="2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1"/>
            <p:cNvSpPr/>
            <p:nvPr/>
          </p:nvSpPr>
          <p:spPr>
            <a:xfrm>
              <a:off x="7331474" y="2059223"/>
              <a:ext cx="84826" cy="102702"/>
            </a:xfrm>
            <a:custGeom>
              <a:avLst/>
              <a:gdLst/>
              <a:ahLst/>
              <a:cxnLst/>
              <a:rect l="l" t="t" r="r" b="b"/>
              <a:pathLst>
                <a:path w="1006" h="1218" extrusionOk="0">
                  <a:moveTo>
                    <a:pt x="502" y="0"/>
                  </a:moveTo>
                  <a:cubicBezTo>
                    <a:pt x="500" y="0"/>
                    <a:pt x="498" y="0"/>
                    <a:pt x="497" y="0"/>
                  </a:cubicBezTo>
                  <a:cubicBezTo>
                    <a:pt x="221" y="3"/>
                    <a:pt x="1" y="277"/>
                    <a:pt x="3" y="613"/>
                  </a:cubicBezTo>
                  <a:cubicBezTo>
                    <a:pt x="6" y="949"/>
                    <a:pt x="229" y="1218"/>
                    <a:pt x="504" y="1218"/>
                  </a:cubicBezTo>
                  <a:cubicBezTo>
                    <a:pt x="505" y="1218"/>
                    <a:pt x="507" y="1218"/>
                    <a:pt x="508" y="1218"/>
                  </a:cubicBezTo>
                  <a:cubicBezTo>
                    <a:pt x="784" y="1216"/>
                    <a:pt x="1005" y="941"/>
                    <a:pt x="1001" y="605"/>
                  </a:cubicBezTo>
                  <a:cubicBezTo>
                    <a:pt x="999" y="270"/>
                    <a:pt x="77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1"/>
            <p:cNvSpPr/>
            <p:nvPr/>
          </p:nvSpPr>
          <p:spPr>
            <a:xfrm>
              <a:off x="6818977" y="2050033"/>
              <a:ext cx="84826" cy="102786"/>
            </a:xfrm>
            <a:custGeom>
              <a:avLst/>
              <a:gdLst/>
              <a:ahLst/>
              <a:cxnLst/>
              <a:rect l="l" t="t" r="r" b="b"/>
              <a:pathLst>
                <a:path w="1006" h="1219" extrusionOk="0">
                  <a:moveTo>
                    <a:pt x="501" y="1"/>
                  </a:moveTo>
                  <a:cubicBezTo>
                    <a:pt x="499" y="1"/>
                    <a:pt x="498" y="1"/>
                    <a:pt x="496" y="1"/>
                  </a:cubicBezTo>
                  <a:cubicBezTo>
                    <a:pt x="221" y="4"/>
                    <a:pt x="0" y="278"/>
                    <a:pt x="4" y="615"/>
                  </a:cubicBezTo>
                  <a:cubicBezTo>
                    <a:pt x="6" y="949"/>
                    <a:pt x="229" y="1218"/>
                    <a:pt x="503" y="1218"/>
                  </a:cubicBezTo>
                  <a:cubicBezTo>
                    <a:pt x="505" y="1218"/>
                    <a:pt x="506" y="1218"/>
                    <a:pt x="508" y="1218"/>
                  </a:cubicBezTo>
                  <a:cubicBezTo>
                    <a:pt x="783" y="1216"/>
                    <a:pt x="1006" y="941"/>
                    <a:pt x="1001" y="605"/>
                  </a:cubicBezTo>
                  <a:cubicBezTo>
                    <a:pt x="998" y="270"/>
                    <a:pt x="774"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61"/>
          <p:cNvSpPr txBox="1">
            <a:spLocks noGrp="1"/>
          </p:cNvSpPr>
          <p:nvPr>
            <p:ph type="subTitle" idx="1"/>
          </p:nvPr>
        </p:nvSpPr>
        <p:spPr>
          <a:xfrm>
            <a:off x="1303075" y="3580950"/>
            <a:ext cx="33654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Francis Bangou, Cameron Smith, Heather Kosiol, Cindy Savard, </a:t>
            </a:r>
            <a:endParaRPr/>
          </a:p>
          <a:p>
            <a:pPr marL="0" lvl="0" indent="0" algn="ctr" rtl="0">
              <a:spcBef>
                <a:spcPts val="0"/>
              </a:spcBef>
              <a:spcAft>
                <a:spcPts val="0"/>
              </a:spcAft>
              <a:buNone/>
            </a:pPr>
            <a:r>
              <a:rPr lang="en"/>
              <a:t>Douglas Fleming, Carole Fleuret </a:t>
            </a:r>
            <a:endParaRPr/>
          </a:p>
        </p:txBody>
      </p:sp>
      <p:sp>
        <p:nvSpPr>
          <p:cNvPr id="436" name="Google Shape;436;p61"/>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a:t>
            </a:r>
            <a:endParaRPr>
              <a:latin typeface="Fredoka One"/>
              <a:ea typeface="Fredoka One"/>
              <a:cs typeface="Fredoka One"/>
              <a:sym typeface="Fredoka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08"/>
        <p:cNvGrpSpPr/>
        <p:nvPr/>
      </p:nvGrpSpPr>
      <p:grpSpPr>
        <a:xfrm>
          <a:off x="0" y="0"/>
          <a:ext cx="0" cy="0"/>
          <a:chOff x="0" y="0"/>
          <a:chExt cx="0" cy="0"/>
        </a:xfrm>
      </p:grpSpPr>
      <p:sp>
        <p:nvSpPr>
          <p:cNvPr id="809" name="Google Shape;809;p70"/>
          <p:cNvSpPr/>
          <p:nvPr/>
        </p:nvSpPr>
        <p:spPr>
          <a:xfrm>
            <a:off x="720000" y="538525"/>
            <a:ext cx="7704000" cy="564300"/>
          </a:xfrm>
          <a:prstGeom prst="roundRect">
            <a:avLst>
              <a:gd name="adj" fmla="val 10192"/>
            </a:avLst>
          </a:prstGeom>
          <a:solidFill>
            <a:srgbClr val="BC625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0" name="Google Shape;810;p70"/>
          <p:cNvSpPr/>
          <p:nvPr/>
        </p:nvSpPr>
        <p:spPr>
          <a:xfrm>
            <a:off x="6194388" y="1573425"/>
            <a:ext cx="2064600" cy="5196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0"/>
          <p:cNvSpPr/>
          <p:nvPr/>
        </p:nvSpPr>
        <p:spPr>
          <a:xfrm>
            <a:off x="3492513" y="1573425"/>
            <a:ext cx="2064600" cy="5196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0"/>
          <p:cNvSpPr/>
          <p:nvPr/>
        </p:nvSpPr>
        <p:spPr>
          <a:xfrm>
            <a:off x="790625" y="1559925"/>
            <a:ext cx="2064600" cy="5196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0"/>
          <p:cNvSpPr txBox="1">
            <a:spLocks noGrp="1"/>
          </p:cNvSpPr>
          <p:nvPr>
            <p:ph type="title"/>
          </p:nvPr>
        </p:nvSpPr>
        <p:spPr>
          <a:xfrm>
            <a:off x="720000" y="548325"/>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Concepts: Language practices </a:t>
            </a:r>
            <a:endParaRPr b="1">
              <a:latin typeface="Nunito"/>
              <a:ea typeface="Nunito"/>
              <a:cs typeface="Nunito"/>
              <a:sym typeface="Nunito"/>
            </a:endParaRPr>
          </a:p>
        </p:txBody>
      </p:sp>
      <p:sp>
        <p:nvSpPr>
          <p:cNvPr id="814" name="Google Shape;814;p70"/>
          <p:cNvSpPr txBox="1"/>
          <p:nvPr/>
        </p:nvSpPr>
        <p:spPr>
          <a:xfrm>
            <a:off x="790625" y="1573425"/>
            <a:ext cx="20646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Nunito"/>
                <a:ea typeface="Nunito"/>
                <a:cs typeface="Nunito"/>
                <a:sym typeface="Nunito"/>
              </a:rPr>
              <a:t>Translanguaging</a:t>
            </a:r>
            <a:endParaRPr sz="1300">
              <a:solidFill>
                <a:schemeClr val="lt1"/>
              </a:solidFill>
              <a:latin typeface="Nunito"/>
              <a:ea typeface="Nunito"/>
              <a:cs typeface="Nunito"/>
              <a:sym typeface="Nunito"/>
            </a:endParaRPr>
          </a:p>
        </p:txBody>
      </p:sp>
      <p:sp>
        <p:nvSpPr>
          <p:cNvPr id="815" name="Google Shape;815;p70"/>
          <p:cNvSpPr txBox="1"/>
          <p:nvPr/>
        </p:nvSpPr>
        <p:spPr>
          <a:xfrm>
            <a:off x="6194388" y="1586925"/>
            <a:ext cx="2064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lt1"/>
                </a:solidFill>
                <a:latin typeface="Nunito"/>
                <a:ea typeface="Nunito"/>
                <a:cs typeface="Nunito"/>
                <a:sym typeface="Nunito"/>
              </a:rPr>
              <a:t>(Multi)literacies</a:t>
            </a:r>
            <a:endParaRPr>
              <a:solidFill>
                <a:schemeClr val="lt1"/>
              </a:solidFill>
            </a:endParaRPr>
          </a:p>
        </p:txBody>
      </p:sp>
      <p:sp>
        <p:nvSpPr>
          <p:cNvPr id="816" name="Google Shape;816;p70"/>
          <p:cNvSpPr txBox="1"/>
          <p:nvPr/>
        </p:nvSpPr>
        <p:spPr>
          <a:xfrm>
            <a:off x="3492525" y="1573425"/>
            <a:ext cx="2064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lt1"/>
                </a:solidFill>
                <a:latin typeface="Nunito"/>
                <a:ea typeface="Nunito"/>
                <a:cs typeface="Nunito"/>
                <a:sym typeface="Nunito"/>
              </a:rPr>
              <a:t>Critical</a:t>
            </a:r>
            <a:endParaRPr>
              <a:solidFill>
                <a:schemeClr val="lt1"/>
              </a:solidFill>
            </a:endParaRPr>
          </a:p>
        </p:txBody>
      </p:sp>
      <p:sp>
        <p:nvSpPr>
          <p:cNvPr id="817" name="Google Shape;817;p70"/>
          <p:cNvSpPr txBox="1"/>
          <p:nvPr/>
        </p:nvSpPr>
        <p:spPr>
          <a:xfrm>
            <a:off x="708125" y="2284850"/>
            <a:ext cx="22296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Philosophical and pedagogical orientation</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Democratizing; Funds of Knowledge</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(Emerging) Bilinguals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n=5</a:t>
            </a:r>
            <a:endParaRPr>
              <a:latin typeface="Nunito"/>
              <a:ea typeface="Nunito"/>
              <a:cs typeface="Nunito"/>
              <a:sym typeface="Nunito"/>
            </a:endParaRPr>
          </a:p>
        </p:txBody>
      </p:sp>
      <p:sp>
        <p:nvSpPr>
          <p:cNvPr id="818" name="Google Shape;818;p70"/>
          <p:cNvSpPr txBox="1"/>
          <p:nvPr/>
        </p:nvSpPr>
        <p:spPr>
          <a:xfrm>
            <a:off x="6194388" y="2284850"/>
            <a:ext cx="2229600" cy="255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Plurality and complexity of communication modes, media, languages, and resources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Purpose and design, modifying language, connecting conventions with products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n=3</a:t>
            </a:r>
            <a:endParaRPr>
              <a:latin typeface="Nunito"/>
              <a:ea typeface="Nunito"/>
              <a:cs typeface="Nunito"/>
              <a:sym typeface="Nunito"/>
            </a:endParaRPr>
          </a:p>
        </p:txBody>
      </p:sp>
      <p:sp>
        <p:nvSpPr>
          <p:cNvPr id="819" name="Google Shape;819;p70"/>
          <p:cNvSpPr txBox="1"/>
          <p:nvPr/>
        </p:nvSpPr>
        <p:spPr>
          <a:xfrm>
            <a:off x="3410013" y="2235850"/>
            <a:ext cx="22296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Precarious and marginalized experience of newcomers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Personal and contextual factors impacting learning</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Arts-based pedagogy</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n=4</a:t>
            </a:r>
            <a:endParaRPr>
              <a:solidFill>
                <a:schemeClr val="dk1"/>
              </a:solidFill>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p:txBody>
      </p:sp>
      <p:sp>
        <p:nvSpPr>
          <p:cNvPr id="820" name="Google Shape;820;p70"/>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10</a:t>
            </a:r>
            <a:endParaRPr>
              <a:latin typeface="Fredoka One"/>
              <a:ea typeface="Fredoka One"/>
              <a:cs typeface="Fredoka One"/>
              <a:sym typeface="Fredoka O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1"/>
          <p:cNvSpPr/>
          <p:nvPr/>
        </p:nvSpPr>
        <p:spPr>
          <a:xfrm>
            <a:off x="6405944" y="1758400"/>
            <a:ext cx="1766100" cy="489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26" name="Google Shape;826;p71"/>
          <p:cNvSpPr/>
          <p:nvPr/>
        </p:nvSpPr>
        <p:spPr>
          <a:xfrm>
            <a:off x="5012244" y="3351309"/>
            <a:ext cx="1766100" cy="489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27" name="Google Shape;827;p71"/>
          <p:cNvSpPr/>
          <p:nvPr/>
        </p:nvSpPr>
        <p:spPr>
          <a:xfrm>
            <a:off x="2334850" y="3347859"/>
            <a:ext cx="1766100" cy="489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28" name="Google Shape;828;p71"/>
          <p:cNvSpPr/>
          <p:nvPr/>
        </p:nvSpPr>
        <p:spPr>
          <a:xfrm>
            <a:off x="3667044" y="1758400"/>
            <a:ext cx="1766100" cy="489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29" name="Google Shape;829;p71"/>
          <p:cNvSpPr/>
          <p:nvPr/>
        </p:nvSpPr>
        <p:spPr>
          <a:xfrm>
            <a:off x="989650" y="1754950"/>
            <a:ext cx="1766100" cy="489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30" name="Google Shape;830;p71"/>
          <p:cNvSpPr txBox="1">
            <a:spLocks noGrp="1"/>
          </p:cNvSpPr>
          <p:nvPr>
            <p:ph type="subTitle" idx="3"/>
          </p:nvPr>
        </p:nvSpPr>
        <p:spPr>
          <a:xfrm>
            <a:off x="2065200" y="3947717"/>
            <a:ext cx="23055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Inclusion and identity development (n=5)</a:t>
            </a:r>
            <a:endParaRPr/>
          </a:p>
        </p:txBody>
      </p:sp>
      <p:sp>
        <p:nvSpPr>
          <p:cNvPr id="831" name="Google Shape;831;p71"/>
          <p:cNvSpPr txBox="1">
            <a:spLocks noGrp="1"/>
          </p:cNvSpPr>
          <p:nvPr>
            <p:ph type="subTitle" idx="1"/>
          </p:nvPr>
        </p:nvSpPr>
        <p:spPr>
          <a:xfrm>
            <a:off x="720000" y="2356544"/>
            <a:ext cx="23055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General technology-enhanced practices (n=5)</a:t>
            </a:r>
            <a:endParaRPr/>
          </a:p>
        </p:txBody>
      </p:sp>
      <p:sp>
        <p:nvSpPr>
          <p:cNvPr id="832" name="Google Shape;832;p71"/>
          <p:cNvSpPr txBox="1">
            <a:spLocks noGrp="1"/>
          </p:cNvSpPr>
          <p:nvPr>
            <p:ph type="subTitle" idx="2"/>
          </p:nvPr>
        </p:nvSpPr>
        <p:spPr>
          <a:xfrm>
            <a:off x="3419275" y="2356544"/>
            <a:ext cx="23055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Technology and particular language competencies (n=9)</a:t>
            </a:r>
            <a:endParaRPr/>
          </a:p>
        </p:txBody>
      </p:sp>
      <p:sp>
        <p:nvSpPr>
          <p:cNvPr id="833" name="Google Shape;833;p71"/>
          <p:cNvSpPr txBox="1">
            <a:spLocks noGrp="1"/>
          </p:cNvSpPr>
          <p:nvPr>
            <p:ph type="subTitle" idx="4"/>
          </p:nvPr>
        </p:nvSpPr>
        <p:spPr>
          <a:xfrm>
            <a:off x="4764475" y="3947717"/>
            <a:ext cx="23055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Bi/plurilingual </a:t>
            </a:r>
            <a:endParaRPr/>
          </a:p>
          <a:p>
            <a:pPr marL="0" lvl="0" indent="0" algn="ctr" rtl="0">
              <a:spcBef>
                <a:spcPts val="0"/>
              </a:spcBef>
              <a:spcAft>
                <a:spcPts val="0"/>
              </a:spcAft>
              <a:buNone/>
            </a:pPr>
            <a:r>
              <a:rPr lang="en"/>
              <a:t>terminology (n=6)</a:t>
            </a:r>
            <a:endParaRPr/>
          </a:p>
        </p:txBody>
      </p:sp>
      <p:sp>
        <p:nvSpPr>
          <p:cNvPr id="834" name="Google Shape;834;p71"/>
          <p:cNvSpPr txBox="1">
            <a:spLocks noGrp="1"/>
          </p:cNvSpPr>
          <p:nvPr>
            <p:ph type="subTitle" idx="5"/>
          </p:nvPr>
        </p:nvSpPr>
        <p:spPr>
          <a:xfrm>
            <a:off x="6118550" y="2356544"/>
            <a:ext cx="23055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Second language and digital literacies (n=8)</a:t>
            </a:r>
            <a:endParaRPr/>
          </a:p>
        </p:txBody>
      </p:sp>
      <p:sp>
        <p:nvSpPr>
          <p:cNvPr id="835" name="Google Shape;835;p71"/>
          <p:cNvSpPr txBox="1">
            <a:spLocks noGrp="1"/>
          </p:cNvSpPr>
          <p:nvPr>
            <p:ph type="subTitle" idx="7"/>
          </p:nvPr>
        </p:nvSpPr>
        <p:spPr>
          <a:xfrm>
            <a:off x="720000" y="1758400"/>
            <a:ext cx="23055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01</a:t>
            </a:r>
            <a:endParaRPr b="1">
              <a:latin typeface="Nunito"/>
              <a:ea typeface="Nunito"/>
              <a:cs typeface="Nunito"/>
              <a:sym typeface="Nunito"/>
            </a:endParaRPr>
          </a:p>
        </p:txBody>
      </p:sp>
      <p:sp>
        <p:nvSpPr>
          <p:cNvPr id="836" name="Google Shape;836;p71"/>
          <p:cNvSpPr txBox="1">
            <a:spLocks noGrp="1"/>
          </p:cNvSpPr>
          <p:nvPr>
            <p:ph type="subTitle" idx="8"/>
          </p:nvPr>
        </p:nvSpPr>
        <p:spPr>
          <a:xfrm>
            <a:off x="3428100" y="1758400"/>
            <a:ext cx="23055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02</a:t>
            </a:r>
            <a:endParaRPr b="1">
              <a:latin typeface="Nunito"/>
              <a:ea typeface="Nunito"/>
              <a:cs typeface="Nunito"/>
              <a:sym typeface="Nunito"/>
            </a:endParaRPr>
          </a:p>
        </p:txBody>
      </p:sp>
      <p:sp>
        <p:nvSpPr>
          <p:cNvPr id="837" name="Google Shape;837;p71"/>
          <p:cNvSpPr txBox="1">
            <a:spLocks noGrp="1"/>
          </p:cNvSpPr>
          <p:nvPr>
            <p:ph type="subTitle" idx="9"/>
          </p:nvPr>
        </p:nvSpPr>
        <p:spPr>
          <a:xfrm>
            <a:off x="6136200" y="1758400"/>
            <a:ext cx="23055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03</a:t>
            </a:r>
            <a:endParaRPr b="1">
              <a:latin typeface="Nunito"/>
              <a:ea typeface="Nunito"/>
              <a:cs typeface="Nunito"/>
              <a:sym typeface="Nunito"/>
            </a:endParaRPr>
          </a:p>
        </p:txBody>
      </p:sp>
      <p:sp>
        <p:nvSpPr>
          <p:cNvPr id="838" name="Google Shape;838;p71"/>
          <p:cNvSpPr txBox="1">
            <a:spLocks noGrp="1"/>
          </p:cNvSpPr>
          <p:nvPr>
            <p:ph type="subTitle" idx="13"/>
          </p:nvPr>
        </p:nvSpPr>
        <p:spPr>
          <a:xfrm>
            <a:off x="2065200" y="3349584"/>
            <a:ext cx="23055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04</a:t>
            </a:r>
            <a:endParaRPr b="1">
              <a:latin typeface="Nunito"/>
              <a:ea typeface="Nunito"/>
              <a:cs typeface="Nunito"/>
              <a:sym typeface="Nunito"/>
            </a:endParaRPr>
          </a:p>
        </p:txBody>
      </p:sp>
      <p:sp>
        <p:nvSpPr>
          <p:cNvPr id="839" name="Google Shape;839;p71"/>
          <p:cNvSpPr txBox="1">
            <a:spLocks noGrp="1"/>
          </p:cNvSpPr>
          <p:nvPr>
            <p:ph type="subTitle" idx="14"/>
          </p:nvPr>
        </p:nvSpPr>
        <p:spPr>
          <a:xfrm>
            <a:off x="5012400" y="3349575"/>
            <a:ext cx="17661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05</a:t>
            </a:r>
            <a:endParaRPr b="1">
              <a:latin typeface="Nunito"/>
              <a:ea typeface="Nunito"/>
              <a:cs typeface="Nunito"/>
              <a:sym typeface="Nunito"/>
            </a:endParaRPr>
          </a:p>
        </p:txBody>
      </p:sp>
      <p:sp>
        <p:nvSpPr>
          <p:cNvPr id="840" name="Google Shape;840;p7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Aims &amp; Results</a:t>
            </a:r>
            <a:endParaRPr b="1">
              <a:latin typeface="Nunito"/>
              <a:ea typeface="Nunito"/>
              <a:cs typeface="Nunito"/>
              <a:sym typeface="Nunito"/>
            </a:endParaRPr>
          </a:p>
        </p:txBody>
      </p:sp>
      <p:sp>
        <p:nvSpPr>
          <p:cNvPr id="841" name="Google Shape;841;p71"/>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11</a:t>
            </a:r>
            <a:endParaRPr>
              <a:latin typeface="Fredoka One"/>
              <a:ea typeface="Fredoka One"/>
              <a:cs typeface="Fredoka One"/>
              <a:sym typeface="Fredoka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2"/>
          <p:cNvSpPr txBox="1">
            <a:spLocks noGrp="1"/>
          </p:cNvSpPr>
          <p:nvPr>
            <p:ph type="subTitle" idx="1"/>
          </p:nvPr>
        </p:nvSpPr>
        <p:spPr>
          <a:xfrm rot="-211">
            <a:off x="720000" y="1525063"/>
            <a:ext cx="4891800" cy="29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Focused on the ways in which these tools support (or not) language learning in the classroom</a:t>
            </a:r>
            <a:endParaRPr sz="1500"/>
          </a:p>
          <a:p>
            <a:pPr marL="457200" lvl="0" indent="-323850" algn="l" rtl="0">
              <a:spcBef>
                <a:spcPts val="0"/>
              </a:spcBef>
              <a:spcAft>
                <a:spcPts val="0"/>
              </a:spcAft>
              <a:buSzPts val="1500"/>
              <a:buChar char="●"/>
            </a:pPr>
            <a:r>
              <a:rPr lang="en" sz="1500"/>
              <a:t>Interaction and engagement</a:t>
            </a:r>
            <a:endParaRPr sz="1500"/>
          </a:p>
          <a:p>
            <a:pPr marL="457200" lvl="0" indent="-323850" algn="l" rtl="0">
              <a:spcBef>
                <a:spcPts val="0"/>
              </a:spcBef>
              <a:spcAft>
                <a:spcPts val="0"/>
              </a:spcAft>
              <a:buSzPts val="1500"/>
              <a:buChar char="●"/>
            </a:pPr>
            <a:r>
              <a:rPr lang="en" sz="1500"/>
              <a:t>Multimodal explanations</a:t>
            </a:r>
            <a:endParaRPr sz="1500"/>
          </a:p>
          <a:p>
            <a:pPr marL="457200" lvl="0" indent="-323850" algn="l" rtl="0">
              <a:spcBef>
                <a:spcPts val="0"/>
              </a:spcBef>
              <a:spcAft>
                <a:spcPts val="0"/>
              </a:spcAft>
              <a:buSzPts val="1500"/>
              <a:buChar char="●"/>
            </a:pPr>
            <a:r>
              <a:rPr lang="en" sz="1500"/>
              <a:t>Assistive features</a:t>
            </a:r>
            <a:endParaRPr sz="1500"/>
          </a:p>
          <a:p>
            <a:pPr marL="457200" lvl="0" indent="-323850" algn="l" rtl="0">
              <a:spcBef>
                <a:spcPts val="0"/>
              </a:spcBef>
              <a:spcAft>
                <a:spcPts val="0"/>
              </a:spcAft>
              <a:buSzPts val="1500"/>
              <a:buChar char="●"/>
            </a:pPr>
            <a:r>
              <a:rPr lang="en" sz="1500"/>
              <a:t>Feedback</a:t>
            </a:r>
            <a:endParaRPr sz="1500"/>
          </a:p>
          <a:p>
            <a:pPr marL="457200" lvl="0" indent="-323850" algn="l" rtl="0">
              <a:spcBef>
                <a:spcPts val="0"/>
              </a:spcBef>
              <a:spcAft>
                <a:spcPts val="0"/>
              </a:spcAft>
              <a:buSzPts val="1500"/>
              <a:buChar char="●"/>
            </a:pPr>
            <a:r>
              <a:rPr lang="en" sz="1500"/>
              <a:t>Resources</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The use of technology is not a given - student and teacher competencies </a:t>
            </a:r>
            <a:r>
              <a:rPr lang="en" sz="1200"/>
              <a:t>(Collin et al., 2015; Song &amp; Cho, 2021)</a:t>
            </a:r>
            <a:endParaRPr sz="1200"/>
          </a:p>
          <a:p>
            <a:pPr marL="0" lvl="0" indent="0" algn="l" rtl="0">
              <a:spcBef>
                <a:spcPts val="0"/>
              </a:spcBef>
              <a:spcAft>
                <a:spcPts val="0"/>
              </a:spcAft>
              <a:buNone/>
            </a:pPr>
            <a:endParaRPr sz="1500"/>
          </a:p>
          <a:p>
            <a:pPr marL="0" lvl="0" indent="0" algn="l" rtl="0">
              <a:spcBef>
                <a:spcPts val="0"/>
              </a:spcBef>
              <a:spcAft>
                <a:spcPts val="0"/>
              </a:spcAft>
              <a:buNone/>
            </a:pPr>
            <a:r>
              <a:rPr lang="en" sz="1500"/>
              <a:t>Not a simple solution or guaranteed effectiveness </a:t>
            </a:r>
            <a:r>
              <a:rPr lang="en" sz="1200"/>
              <a:t>(Carhill-Poza &amp; Chen, 2020; Hell &amp; Sauro, 2021)</a:t>
            </a:r>
            <a:endParaRPr sz="1200"/>
          </a:p>
        </p:txBody>
      </p:sp>
      <p:sp>
        <p:nvSpPr>
          <p:cNvPr id="847" name="Google Shape;847;p7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Nunito"/>
                <a:ea typeface="Nunito"/>
                <a:cs typeface="Nunito"/>
                <a:sym typeface="Nunito"/>
              </a:rPr>
              <a:t>01 - General technology-enhanced practice</a:t>
            </a:r>
            <a:endParaRPr sz="2800" b="1">
              <a:latin typeface="Nunito"/>
              <a:ea typeface="Nunito"/>
              <a:cs typeface="Nunito"/>
              <a:sym typeface="Nunito"/>
            </a:endParaRPr>
          </a:p>
        </p:txBody>
      </p:sp>
      <p:grpSp>
        <p:nvGrpSpPr>
          <p:cNvPr id="848" name="Google Shape;848;p72"/>
          <p:cNvGrpSpPr/>
          <p:nvPr/>
        </p:nvGrpSpPr>
        <p:grpSpPr>
          <a:xfrm flipH="1">
            <a:off x="6007500" y="1601725"/>
            <a:ext cx="1533995" cy="4291724"/>
            <a:chOff x="6504175" y="590550"/>
            <a:chExt cx="1533995" cy="4291724"/>
          </a:xfrm>
        </p:grpSpPr>
        <p:grpSp>
          <p:nvGrpSpPr>
            <p:cNvPr id="849" name="Google Shape;849;p72"/>
            <p:cNvGrpSpPr/>
            <p:nvPr/>
          </p:nvGrpSpPr>
          <p:grpSpPr>
            <a:xfrm>
              <a:off x="6504175" y="590550"/>
              <a:ext cx="1533995" cy="4291724"/>
              <a:chOff x="6504175" y="590550"/>
              <a:chExt cx="1533995" cy="4291724"/>
            </a:xfrm>
          </p:grpSpPr>
          <p:sp>
            <p:nvSpPr>
              <p:cNvPr id="850" name="Google Shape;850;p72"/>
              <p:cNvSpPr/>
              <p:nvPr/>
            </p:nvSpPr>
            <p:spPr>
              <a:xfrm>
                <a:off x="6762153" y="590550"/>
                <a:ext cx="748611" cy="460371"/>
              </a:xfrm>
              <a:custGeom>
                <a:avLst/>
                <a:gdLst/>
                <a:ahLst/>
                <a:cxnLst/>
                <a:rect l="l" t="t" r="r" b="b"/>
                <a:pathLst>
                  <a:path w="6802" h="4183" extrusionOk="0">
                    <a:moveTo>
                      <a:pt x="5553" y="1"/>
                    </a:moveTo>
                    <a:cubicBezTo>
                      <a:pt x="4626" y="1"/>
                      <a:pt x="3599" y="183"/>
                      <a:pt x="2673" y="646"/>
                    </a:cubicBezTo>
                    <a:lnTo>
                      <a:pt x="1505" y="982"/>
                    </a:lnTo>
                    <a:cubicBezTo>
                      <a:pt x="1505" y="982"/>
                      <a:pt x="1241" y="982"/>
                      <a:pt x="881" y="1030"/>
                    </a:cubicBezTo>
                    <a:cubicBezTo>
                      <a:pt x="905" y="2110"/>
                      <a:pt x="441" y="3222"/>
                      <a:pt x="1" y="4182"/>
                    </a:cubicBezTo>
                    <a:cubicBezTo>
                      <a:pt x="1945" y="2910"/>
                      <a:pt x="4393" y="2142"/>
                      <a:pt x="6801" y="2070"/>
                    </a:cubicBezTo>
                    <a:cubicBezTo>
                      <a:pt x="6465" y="1398"/>
                      <a:pt x="6169" y="710"/>
                      <a:pt x="5985" y="14"/>
                    </a:cubicBezTo>
                    <a:cubicBezTo>
                      <a:pt x="5844" y="5"/>
                      <a:pt x="5700" y="1"/>
                      <a:pt x="5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2"/>
              <p:cNvSpPr/>
              <p:nvPr/>
            </p:nvSpPr>
            <p:spPr>
              <a:xfrm>
                <a:off x="7437585" y="818371"/>
                <a:ext cx="440340" cy="793735"/>
              </a:xfrm>
              <a:custGeom>
                <a:avLst/>
                <a:gdLst/>
                <a:ahLst/>
                <a:cxnLst/>
                <a:rect l="l" t="t" r="r" b="b"/>
                <a:pathLst>
                  <a:path w="4001" h="7212" extrusionOk="0">
                    <a:moveTo>
                      <a:pt x="672" y="0"/>
                    </a:moveTo>
                    <a:cubicBezTo>
                      <a:pt x="448" y="8"/>
                      <a:pt x="216" y="24"/>
                      <a:pt x="0" y="40"/>
                    </a:cubicBezTo>
                    <a:cubicBezTo>
                      <a:pt x="1280" y="1824"/>
                      <a:pt x="2136" y="3992"/>
                      <a:pt x="2680" y="6152"/>
                    </a:cubicBezTo>
                    <a:lnTo>
                      <a:pt x="3280" y="7176"/>
                    </a:lnTo>
                    <a:cubicBezTo>
                      <a:pt x="3280" y="7176"/>
                      <a:pt x="3328" y="7211"/>
                      <a:pt x="3480" y="7211"/>
                    </a:cubicBezTo>
                    <a:cubicBezTo>
                      <a:pt x="3591" y="7211"/>
                      <a:pt x="3757" y="7193"/>
                      <a:pt x="4000" y="7128"/>
                    </a:cubicBezTo>
                    <a:cubicBezTo>
                      <a:pt x="3640" y="6424"/>
                      <a:pt x="3168" y="5832"/>
                      <a:pt x="2808" y="5232"/>
                    </a:cubicBezTo>
                    <a:cubicBezTo>
                      <a:pt x="2448" y="4752"/>
                      <a:pt x="3168" y="4032"/>
                      <a:pt x="2808" y="3552"/>
                    </a:cubicBezTo>
                    <a:cubicBezTo>
                      <a:pt x="2136" y="2400"/>
                      <a:pt x="1312" y="1224"/>
                      <a:pt x="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2"/>
              <p:cNvSpPr/>
              <p:nvPr/>
            </p:nvSpPr>
            <p:spPr>
              <a:xfrm>
                <a:off x="6705803" y="821893"/>
                <a:ext cx="1048848" cy="920411"/>
              </a:xfrm>
              <a:custGeom>
                <a:avLst/>
                <a:gdLst/>
                <a:ahLst/>
                <a:cxnLst/>
                <a:rect l="l" t="t" r="r" b="b"/>
                <a:pathLst>
                  <a:path w="9530" h="8363" extrusionOk="0">
                    <a:moveTo>
                      <a:pt x="6657" y="0"/>
                    </a:moveTo>
                    <a:cubicBezTo>
                      <a:pt x="4465" y="192"/>
                      <a:pt x="2281" y="928"/>
                      <a:pt x="529" y="2080"/>
                    </a:cubicBezTo>
                    <a:cubicBezTo>
                      <a:pt x="465" y="2200"/>
                      <a:pt x="417" y="2328"/>
                      <a:pt x="361" y="2440"/>
                    </a:cubicBezTo>
                    <a:cubicBezTo>
                      <a:pt x="1" y="3400"/>
                      <a:pt x="481" y="4240"/>
                      <a:pt x="721" y="5080"/>
                    </a:cubicBezTo>
                    <a:cubicBezTo>
                      <a:pt x="1065" y="6032"/>
                      <a:pt x="537" y="7168"/>
                      <a:pt x="705" y="8128"/>
                    </a:cubicBezTo>
                    <a:cubicBezTo>
                      <a:pt x="746" y="8130"/>
                      <a:pt x="787" y="8131"/>
                      <a:pt x="828" y="8131"/>
                    </a:cubicBezTo>
                    <a:cubicBezTo>
                      <a:pt x="967" y="8131"/>
                      <a:pt x="1101" y="8120"/>
                      <a:pt x="1225" y="8088"/>
                    </a:cubicBezTo>
                    <a:lnTo>
                      <a:pt x="1337" y="7032"/>
                    </a:lnTo>
                    <a:lnTo>
                      <a:pt x="1625" y="8048"/>
                    </a:lnTo>
                    <a:cubicBezTo>
                      <a:pt x="1625" y="8048"/>
                      <a:pt x="2506" y="8362"/>
                      <a:pt x="3757" y="8362"/>
                    </a:cubicBezTo>
                    <a:cubicBezTo>
                      <a:pt x="4271" y="8362"/>
                      <a:pt x="4846" y="8309"/>
                      <a:pt x="5449" y="8160"/>
                    </a:cubicBezTo>
                    <a:cubicBezTo>
                      <a:pt x="7529" y="7648"/>
                      <a:pt x="8801" y="7872"/>
                      <a:pt x="9529" y="7320"/>
                    </a:cubicBezTo>
                    <a:lnTo>
                      <a:pt x="9169" y="5832"/>
                    </a:lnTo>
                    <a:lnTo>
                      <a:pt x="9169" y="5832"/>
                    </a:lnTo>
                    <a:lnTo>
                      <a:pt x="9337" y="6112"/>
                    </a:lnTo>
                    <a:cubicBezTo>
                      <a:pt x="8801" y="3952"/>
                      <a:pt x="7937" y="1776"/>
                      <a:pt x="6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2"/>
              <p:cNvSpPr/>
              <p:nvPr/>
            </p:nvSpPr>
            <p:spPr>
              <a:xfrm>
                <a:off x="6512980" y="703910"/>
                <a:ext cx="349653" cy="1012639"/>
              </a:xfrm>
              <a:custGeom>
                <a:avLst/>
                <a:gdLst/>
                <a:ahLst/>
                <a:cxnLst/>
                <a:rect l="l" t="t" r="r" b="b"/>
                <a:pathLst>
                  <a:path w="3177" h="9201" extrusionOk="0">
                    <a:moveTo>
                      <a:pt x="3161" y="0"/>
                    </a:moveTo>
                    <a:lnTo>
                      <a:pt x="3161" y="0"/>
                    </a:lnTo>
                    <a:cubicBezTo>
                      <a:pt x="2377" y="120"/>
                      <a:pt x="1129" y="504"/>
                      <a:pt x="977" y="1768"/>
                    </a:cubicBezTo>
                    <a:cubicBezTo>
                      <a:pt x="761" y="3632"/>
                      <a:pt x="1489" y="3920"/>
                      <a:pt x="1129" y="4392"/>
                    </a:cubicBezTo>
                    <a:cubicBezTo>
                      <a:pt x="769" y="4864"/>
                      <a:pt x="1" y="5408"/>
                      <a:pt x="217" y="6168"/>
                    </a:cubicBezTo>
                    <a:cubicBezTo>
                      <a:pt x="441" y="6928"/>
                      <a:pt x="801" y="7120"/>
                      <a:pt x="617" y="7632"/>
                    </a:cubicBezTo>
                    <a:cubicBezTo>
                      <a:pt x="441" y="8144"/>
                      <a:pt x="369" y="8360"/>
                      <a:pt x="513" y="8800"/>
                    </a:cubicBezTo>
                    <a:cubicBezTo>
                      <a:pt x="513" y="8800"/>
                      <a:pt x="1593" y="9168"/>
                      <a:pt x="2473" y="9200"/>
                    </a:cubicBezTo>
                    <a:cubicBezTo>
                      <a:pt x="2289" y="8240"/>
                      <a:pt x="2809" y="7104"/>
                      <a:pt x="2473" y="6152"/>
                    </a:cubicBezTo>
                    <a:cubicBezTo>
                      <a:pt x="2233" y="5312"/>
                      <a:pt x="1753" y="4472"/>
                      <a:pt x="2113" y="3512"/>
                    </a:cubicBezTo>
                    <a:cubicBezTo>
                      <a:pt x="2593" y="2472"/>
                      <a:pt x="3177" y="1208"/>
                      <a:pt x="3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2"/>
              <p:cNvSpPr/>
              <p:nvPr/>
            </p:nvSpPr>
            <p:spPr>
              <a:xfrm>
                <a:off x="7421737" y="592091"/>
                <a:ext cx="590018" cy="1009998"/>
              </a:xfrm>
              <a:custGeom>
                <a:avLst/>
                <a:gdLst/>
                <a:ahLst/>
                <a:cxnLst/>
                <a:rect l="l" t="t" r="r" b="b"/>
                <a:pathLst>
                  <a:path w="5361" h="9177" extrusionOk="0">
                    <a:moveTo>
                      <a:pt x="0" y="0"/>
                    </a:moveTo>
                    <a:lnTo>
                      <a:pt x="0" y="0"/>
                    </a:lnTo>
                    <a:cubicBezTo>
                      <a:pt x="504" y="1960"/>
                      <a:pt x="1912" y="3824"/>
                      <a:pt x="2960" y="5608"/>
                    </a:cubicBezTo>
                    <a:cubicBezTo>
                      <a:pt x="3320" y="6088"/>
                      <a:pt x="2600" y="6808"/>
                      <a:pt x="2960" y="7288"/>
                    </a:cubicBezTo>
                    <a:cubicBezTo>
                      <a:pt x="3320" y="7872"/>
                      <a:pt x="3792" y="8472"/>
                      <a:pt x="4152" y="9176"/>
                    </a:cubicBezTo>
                    <a:cubicBezTo>
                      <a:pt x="4352" y="9128"/>
                      <a:pt x="4616" y="9032"/>
                      <a:pt x="4936" y="8904"/>
                    </a:cubicBezTo>
                    <a:cubicBezTo>
                      <a:pt x="4920" y="8904"/>
                      <a:pt x="5360" y="8176"/>
                      <a:pt x="5144" y="7360"/>
                    </a:cubicBezTo>
                    <a:cubicBezTo>
                      <a:pt x="4872" y="6336"/>
                      <a:pt x="4480" y="6528"/>
                      <a:pt x="4384" y="5688"/>
                    </a:cubicBezTo>
                    <a:cubicBezTo>
                      <a:pt x="4272" y="4848"/>
                      <a:pt x="4352" y="3744"/>
                      <a:pt x="3352" y="2896"/>
                    </a:cubicBezTo>
                    <a:cubicBezTo>
                      <a:pt x="2400" y="2096"/>
                      <a:pt x="2912" y="1624"/>
                      <a:pt x="2336" y="816"/>
                    </a:cubicBezTo>
                    <a:cubicBezTo>
                      <a:pt x="2032" y="400"/>
                      <a:pt x="1112" y="64"/>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2"/>
              <p:cNvSpPr/>
              <p:nvPr/>
            </p:nvSpPr>
            <p:spPr>
              <a:xfrm>
                <a:off x="7161117" y="1620476"/>
                <a:ext cx="291542" cy="129208"/>
              </a:xfrm>
              <a:custGeom>
                <a:avLst/>
                <a:gdLst/>
                <a:ahLst/>
                <a:cxnLst/>
                <a:rect l="l" t="t" r="r" b="b"/>
                <a:pathLst>
                  <a:path w="2649" h="1174" extrusionOk="0">
                    <a:moveTo>
                      <a:pt x="2648" y="0"/>
                    </a:moveTo>
                    <a:lnTo>
                      <a:pt x="72" y="104"/>
                    </a:lnTo>
                    <a:lnTo>
                      <a:pt x="0" y="1129"/>
                    </a:lnTo>
                    <a:cubicBezTo>
                      <a:pt x="350" y="1157"/>
                      <a:pt x="703" y="1173"/>
                      <a:pt x="1056" y="1173"/>
                    </a:cubicBezTo>
                    <a:cubicBezTo>
                      <a:pt x="1582" y="1173"/>
                      <a:pt x="2107" y="1138"/>
                      <a:pt x="2624" y="1057"/>
                    </a:cubicBezTo>
                    <a:lnTo>
                      <a:pt x="2648" y="0"/>
                    </a:lnTo>
                    <a:close/>
                  </a:path>
                </a:pathLst>
              </a:custGeom>
              <a:solidFill>
                <a:srgbClr val="F0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2"/>
              <p:cNvSpPr/>
              <p:nvPr/>
            </p:nvSpPr>
            <p:spPr>
              <a:xfrm>
                <a:off x="6929443" y="1737578"/>
                <a:ext cx="781188" cy="1364603"/>
              </a:xfrm>
              <a:custGeom>
                <a:avLst/>
                <a:gdLst/>
                <a:ahLst/>
                <a:cxnLst/>
                <a:rect l="l" t="t" r="r" b="b"/>
                <a:pathLst>
                  <a:path w="7098" h="12399" extrusionOk="0">
                    <a:moveTo>
                      <a:pt x="4713" y="1"/>
                    </a:moveTo>
                    <a:lnTo>
                      <a:pt x="4713" y="1"/>
                    </a:lnTo>
                    <a:cubicBezTo>
                      <a:pt x="4173" y="81"/>
                      <a:pt x="3624" y="121"/>
                      <a:pt x="3071" y="121"/>
                    </a:cubicBezTo>
                    <a:cubicBezTo>
                      <a:pt x="2747" y="121"/>
                      <a:pt x="2422" y="107"/>
                      <a:pt x="2097" y="81"/>
                    </a:cubicBezTo>
                    <a:lnTo>
                      <a:pt x="2073" y="401"/>
                    </a:lnTo>
                    <a:cubicBezTo>
                      <a:pt x="2073" y="401"/>
                      <a:pt x="1721" y="529"/>
                      <a:pt x="1417" y="649"/>
                    </a:cubicBezTo>
                    <a:lnTo>
                      <a:pt x="1233" y="729"/>
                    </a:lnTo>
                    <a:cubicBezTo>
                      <a:pt x="1137" y="2073"/>
                      <a:pt x="961" y="3409"/>
                      <a:pt x="361" y="4609"/>
                    </a:cubicBezTo>
                    <a:lnTo>
                      <a:pt x="1041" y="6953"/>
                    </a:lnTo>
                    <a:lnTo>
                      <a:pt x="1" y="11217"/>
                    </a:lnTo>
                    <a:cubicBezTo>
                      <a:pt x="1" y="11217"/>
                      <a:pt x="1544" y="12399"/>
                      <a:pt x="4439" y="12399"/>
                    </a:cubicBezTo>
                    <a:cubicBezTo>
                      <a:pt x="5226" y="12399"/>
                      <a:pt x="6114" y="12311"/>
                      <a:pt x="7097" y="12089"/>
                    </a:cubicBezTo>
                    <a:lnTo>
                      <a:pt x="6273" y="8089"/>
                    </a:lnTo>
                    <a:lnTo>
                      <a:pt x="6593" y="6153"/>
                    </a:lnTo>
                    <a:cubicBezTo>
                      <a:pt x="6377" y="5169"/>
                      <a:pt x="6409" y="4161"/>
                      <a:pt x="6417" y="3161"/>
                    </a:cubicBezTo>
                    <a:cubicBezTo>
                      <a:pt x="6425" y="2513"/>
                      <a:pt x="6409" y="1857"/>
                      <a:pt x="6353" y="1209"/>
                    </a:cubicBezTo>
                    <a:cubicBezTo>
                      <a:pt x="6337" y="1161"/>
                      <a:pt x="6329" y="1089"/>
                      <a:pt x="6337" y="1033"/>
                    </a:cubicBezTo>
                    <a:cubicBezTo>
                      <a:pt x="6337" y="993"/>
                      <a:pt x="6329" y="953"/>
                      <a:pt x="6329" y="913"/>
                    </a:cubicBezTo>
                    <a:cubicBezTo>
                      <a:pt x="6033" y="817"/>
                      <a:pt x="5825" y="769"/>
                      <a:pt x="5825" y="769"/>
                    </a:cubicBezTo>
                    <a:lnTo>
                      <a:pt x="4705" y="441"/>
                    </a:lnTo>
                    <a:lnTo>
                      <a:pt x="4713" y="1"/>
                    </a:ln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2"/>
              <p:cNvSpPr/>
              <p:nvPr/>
            </p:nvSpPr>
            <p:spPr>
              <a:xfrm>
                <a:off x="7390040" y="3023169"/>
                <a:ext cx="581214" cy="1802632"/>
              </a:xfrm>
              <a:custGeom>
                <a:avLst/>
                <a:gdLst/>
                <a:ahLst/>
                <a:cxnLst/>
                <a:rect l="l" t="t" r="r" b="b"/>
                <a:pathLst>
                  <a:path w="5281" h="16379" extrusionOk="0">
                    <a:moveTo>
                      <a:pt x="2864" y="0"/>
                    </a:moveTo>
                    <a:lnTo>
                      <a:pt x="0" y="888"/>
                    </a:lnTo>
                    <a:lnTo>
                      <a:pt x="712" y="15049"/>
                    </a:lnTo>
                    <a:cubicBezTo>
                      <a:pt x="340" y="16126"/>
                      <a:pt x="969" y="16326"/>
                      <a:pt x="1486" y="16326"/>
                    </a:cubicBezTo>
                    <a:cubicBezTo>
                      <a:pt x="1790" y="16326"/>
                      <a:pt x="2056" y="16257"/>
                      <a:pt x="2056" y="16257"/>
                    </a:cubicBezTo>
                    <a:cubicBezTo>
                      <a:pt x="2056" y="16257"/>
                      <a:pt x="3135" y="16378"/>
                      <a:pt x="4043" y="16378"/>
                    </a:cubicBezTo>
                    <a:cubicBezTo>
                      <a:pt x="4699" y="16378"/>
                      <a:pt x="5266" y="16315"/>
                      <a:pt x="5272" y="16097"/>
                    </a:cubicBezTo>
                    <a:cubicBezTo>
                      <a:pt x="5280" y="15577"/>
                      <a:pt x="2488" y="14601"/>
                      <a:pt x="2488" y="14601"/>
                    </a:cubicBezTo>
                    <a:cubicBezTo>
                      <a:pt x="2992" y="11041"/>
                      <a:pt x="2864" y="0"/>
                      <a:pt x="2864" y="0"/>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2"/>
              <p:cNvSpPr/>
              <p:nvPr/>
            </p:nvSpPr>
            <p:spPr>
              <a:xfrm>
                <a:off x="6888061" y="3025811"/>
                <a:ext cx="564595" cy="1843793"/>
              </a:xfrm>
              <a:custGeom>
                <a:avLst/>
                <a:gdLst/>
                <a:ahLst/>
                <a:cxnLst/>
                <a:rect l="l" t="t" r="r" b="b"/>
                <a:pathLst>
                  <a:path w="5130" h="16753" extrusionOk="0">
                    <a:moveTo>
                      <a:pt x="1169" y="0"/>
                    </a:moveTo>
                    <a:cubicBezTo>
                      <a:pt x="513" y="0"/>
                      <a:pt x="0" y="122"/>
                      <a:pt x="9" y="504"/>
                    </a:cubicBezTo>
                    <a:cubicBezTo>
                      <a:pt x="209" y="7552"/>
                      <a:pt x="633" y="15433"/>
                      <a:pt x="633" y="15433"/>
                    </a:cubicBezTo>
                    <a:cubicBezTo>
                      <a:pt x="260" y="16510"/>
                      <a:pt x="899" y="16710"/>
                      <a:pt x="1423" y="16710"/>
                    </a:cubicBezTo>
                    <a:cubicBezTo>
                      <a:pt x="1732" y="16710"/>
                      <a:pt x="2001" y="16641"/>
                      <a:pt x="2001" y="16641"/>
                    </a:cubicBezTo>
                    <a:cubicBezTo>
                      <a:pt x="2001" y="16641"/>
                      <a:pt x="3011" y="16752"/>
                      <a:pt x="3881" y="16752"/>
                    </a:cubicBezTo>
                    <a:cubicBezTo>
                      <a:pt x="4539" y="16752"/>
                      <a:pt x="5118" y="16689"/>
                      <a:pt x="5121" y="16465"/>
                    </a:cubicBezTo>
                    <a:cubicBezTo>
                      <a:pt x="5129" y="15945"/>
                      <a:pt x="2433" y="14985"/>
                      <a:pt x="2433" y="14985"/>
                    </a:cubicBezTo>
                    <a:cubicBezTo>
                      <a:pt x="2921" y="11425"/>
                      <a:pt x="3881" y="368"/>
                      <a:pt x="3881" y="368"/>
                    </a:cubicBezTo>
                    <a:cubicBezTo>
                      <a:pt x="3881" y="368"/>
                      <a:pt x="2310" y="0"/>
                      <a:pt x="1169" y="0"/>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2"/>
              <p:cNvSpPr/>
              <p:nvPr/>
            </p:nvSpPr>
            <p:spPr>
              <a:xfrm>
                <a:off x="7326646" y="4743601"/>
                <a:ext cx="143625" cy="111928"/>
              </a:xfrm>
              <a:custGeom>
                <a:avLst/>
                <a:gdLst/>
                <a:ahLst/>
                <a:cxnLst/>
                <a:rect l="l" t="t" r="r" b="b"/>
                <a:pathLst>
                  <a:path w="1305" h="1017" extrusionOk="0">
                    <a:moveTo>
                      <a:pt x="200" y="1"/>
                    </a:moveTo>
                    <a:cubicBezTo>
                      <a:pt x="48" y="297"/>
                      <a:pt x="0" y="657"/>
                      <a:pt x="64" y="1017"/>
                    </a:cubicBezTo>
                    <a:cubicBezTo>
                      <a:pt x="1264" y="897"/>
                      <a:pt x="1304" y="777"/>
                      <a:pt x="1304" y="777"/>
                    </a:cubicBezTo>
                    <a:cubicBezTo>
                      <a:pt x="1304" y="777"/>
                      <a:pt x="1048" y="40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2"/>
              <p:cNvSpPr/>
              <p:nvPr/>
            </p:nvSpPr>
            <p:spPr>
              <a:xfrm>
                <a:off x="6935606" y="4696937"/>
                <a:ext cx="413156" cy="170699"/>
              </a:xfrm>
              <a:custGeom>
                <a:avLst/>
                <a:gdLst/>
                <a:ahLst/>
                <a:cxnLst/>
                <a:rect l="l" t="t" r="r" b="b"/>
                <a:pathLst>
                  <a:path w="3754" h="1551" extrusionOk="0">
                    <a:moveTo>
                      <a:pt x="2601" y="1"/>
                    </a:moveTo>
                    <a:cubicBezTo>
                      <a:pt x="2601" y="1"/>
                      <a:pt x="1960" y="329"/>
                      <a:pt x="1199" y="329"/>
                    </a:cubicBezTo>
                    <a:cubicBezTo>
                      <a:pt x="859" y="329"/>
                      <a:pt x="494" y="263"/>
                      <a:pt x="153" y="73"/>
                    </a:cubicBezTo>
                    <a:lnTo>
                      <a:pt x="153" y="73"/>
                    </a:lnTo>
                    <a:cubicBezTo>
                      <a:pt x="161" y="105"/>
                      <a:pt x="1" y="449"/>
                      <a:pt x="9" y="1065"/>
                    </a:cubicBezTo>
                    <a:cubicBezTo>
                      <a:pt x="9" y="1065"/>
                      <a:pt x="79" y="1551"/>
                      <a:pt x="1776" y="1551"/>
                    </a:cubicBezTo>
                    <a:cubicBezTo>
                      <a:pt x="1976" y="1551"/>
                      <a:pt x="2200" y="1544"/>
                      <a:pt x="2449" y="1529"/>
                    </a:cubicBezTo>
                    <a:cubicBezTo>
                      <a:pt x="2929" y="1505"/>
                      <a:pt x="3313" y="1473"/>
                      <a:pt x="3617" y="1441"/>
                    </a:cubicBezTo>
                    <a:cubicBezTo>
                      <a:pt x="3553" y="1081"/>
                      <a:pt x="3601" y="721"/>
                      <a:pt x="3753" y="425"/>
                    </a:cubicBezTo>
                    <a:cubicBezTo>
                      <a:pt x="3441" y="281"/>
                      <a:pt x="3073" y="129"/>
                      <a:pt x="2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2"/>
              <p:cNvSpPr/>
              <p:nvPr/>
            </p:nvSpPr>
            <p:spPr>
              <a:xfrm>
                <a:off x="6936487" y="4812278"/>
                <a:ext cx="537301" cy="69997"/>
              </a:xfrm>
              <a:custGeom>
                <a:avLst/>
                <a:gdLst/>
                <a:ahLst/>
                <a:cxnLst/>
                <a:rect l="l" t="t" r="r" b="b"/>
                <a:pathLst>
                  <a:path w="4882" h="636" extrusionOk="0">
                    <a:moveTo>
                      <a:pt x="1" y="1"/>
                    </a:moveTo>
                    <a:lnTo>
                      <a:pt x="1" y="1"/>
                    </a:lnTo>
                    <a:cubicBezTo>
                      <a:pt x="9" y="121"/>
                      <a:pt x="25" y="241"/>
                      <a:pt x="41" y="377"/>
                    </a:cubicBezTo>
                    <a:cubicBezTo>
                      <a:pt x="41" y="377"/>
                      <a:pt x="713" y="617"/>
                      <a:pt x="2553" y="633"/>
                    </a:cubicBezTo>
                    <a:cubicBezTo>
                      <a:pt x="2671" y="635"/>
                      <a:pt x="2782" y="635"/>
                      <a:pt x="2888" y="635"/>
                    </a:cubicBezTo>
                    <a:cubicBezTo>
                      <a:pt x="4639" y="635"/>
                      <a:pt x="4873" y="401"/>
                      <a:pt x="4873" y="401"/>
                    </a:cubicBezTo>
                    <a:cubicBezTo>
                      <a:pt x="4873" y="401"/>
                      <a:pt x="4881" y="305"/>
                      <a:pt x="4841" y="153"/>
                    </a:cubicBezTo>
                    <a:cubicBezTo>
                      <a:pt x="4088" y="289"/>
                      <a:pt x="3385" y="341"/>
                      <a:pt x="2751" y="341"/>
                    </a:cubicBezTo>
                    <a:cubicBezTo>
                      <a:pt x="1559" y="341"/>
                      <a:pt x="606" y="15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2"/>
              <p:cNvSpPr/>
              <p:nvPr/>
            </p:nvSpPr>
            <p:spPr>
              <a:xfrm>
                <a:off x="7250045" y="4717738"/>
                <a:ext cx="47655" cy="84084"/>
              </a:xfrm>
              <a:custGeom>
                <a:avLst/>
                <a:gdLst/>
                <a:ahLst/>
                <a:cxnLst/>
                <a:rect l="l" t="t" r="r" b="b"/>
                <a:pathLst>
                  <a:path w="433" h="764" extrusionOk="0">
                    <a:moveTo>
                      <a:pt x="394" y="0"/>
                    </a:moveTo>
                    <a:cubicBezTo>
                      <a:pt x="390" y="0"/>
                      <a:pt x="386" y="1"/>
                      <a:pt x="384" y="4"/>
                    </a:cubicBezTo>
                    <a:cubicBezTo>
                      <a:pt x="384" y="4"/>
                      <a:pt x="0" y="236"/>
                      <a:pt x="40" y="732"/>
                    </a:cubicBezTo>
                    <a:cubicBezTo>
                      <a:pt x="40" y="756"/>
                      <a:pt x="64" y="764"/>
                      <a:pt x="72" y="764"/>
                    </a:cubicBezTo>
                    <a:cubicBezTo>
                      <a:pt x="96" y="756"/>
                      <a:pt x="104" y="740"/>
                      <a:pt x="104" y="732"/>
                    </a:cubicBezTo>
                    <a:cubicBezTo>
                      <a:pt x="64" y="260"/>
                      <a:pt x="400" y="60"/>
                      <a:pt x="416" y="52"/>
                    </a:cubicBezTo>
                    <a:cubicBezTo>
                      <a:pt x="424" y="44"/>
                      <a:pt x="432" y="20"/>
                      <a:pt x="424" y="12"/>
                    </a:cubicBezTo>
                    <a:cubicBezTo>
                      <a:pt x="418" y="6"/>
                      <a:pt x="405" y="0"/>
                      <a:pt x="3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2"/>
              <p:cNvSpPr/>
              <p:nvPr/>
            </p:nvSpPr>
            <p:spPr>
              <a:xfrm>
                <a:off x="7210423" y="4701009"/>
                <a:ext cx="42372" cy="84084"/>
              </a:xfrm>
              <a:custGeom>
                <a:avLst/>
                <a:gdLst/>
                <a:ahLst/>
                <a:cxnLst/>
                <a:rect l="l" t="t" r="r" b="b"/>
                <a:pathLst>
                  <a:path w="385" h="764" extrusionOk="0">
                    <a:moveTo>
                      <a:pt x="345" y="0"/>
                    </a:moveTo>
                    <a:cubicBezTo>
                      <a:pt x="341" y="0"/>
                      <a:pt x="338" y="1"/>
                      <a:pt x="336" y="4"/>
                    </a:cubicBezTo>
                    <a:cubicBezTo>
                      <a:pt x="320" y="12"/>
                      <a:pt x="16" y="204"/>
                      <a:pt x="0" y="732"/>
                    </a:cubicBezTo>
                    <a:cubicBezTo>
                      <a:pt x="0" y="756"/>
                      <a:pt x="16" y="764"/>
                      <a:pt x="32" y="764"/>
                    </a:cubicBezTo>
                    <a:cubicBezTo>
                      <a:pt x="56" y="764"/>
                      <a:pt x="64" y="756"/>
                      <a:pt x="56" y="732"/>
                    </a:cubicBezTo>
                    <a:cubicBezTo>
                      <a:pt x="64" y="236"/>
                      <a:pt x="360" y="52"/>
                      <a:pt x="360" y="52"/>
                    </a:cubicBezTo>
                    <a:cubicBezTo>
                      <a:pt x="376" y="44"/>
                      <a:pt x="384" y="28"/>
                      <a:pt x="376" y="12"/>
                    </a:cubicBezTo>
                    <a:cubicBezTo>
                      <a:pt x="365" y="6"/>
                      <a:pt x="353" y="0"/>
                      <a:pt x="34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2"/>
              <p:cNvSpPr/>
              <p:nvPr/>
            </p:nvSpPr>
            <p:spPr>
              <a:xfrm>
                <a:off x="7208662" y="4652913"/>
                <a:ext cx="45014" cy="73188"/>
              </a:xfrm>
              <a:custGeom>
                <a:avLst/>
                <a:gdLst/>
                <a:ahLst/>
                <a:cxnLst/>
                <a:rect l="l" t="t" r="r" b="b"/>
                <a:pathLst>
                  <a:path w="409" h="665" extrusionOk="0">
                    <a:moveTo>
                      <a:pt x="208" y="49"/>
                    </a:moveTo>
                    <a:cubicBezTo>
                      <a:pt x="248" y="65"/>
                      <a:pt x="272" y="73"/>
                      <a:pt x="280" y="89"/>
                    </a:cubicBezTo>
                    <a:cubicBezTo>
                      <a:pt x="336" y="185"/>
                      <a:pt x="256" y="409"/>
                      <a:pt x="208" y="553"/>
                    </a:cubicBezTo>
                    <a:cubicBezTo>
                      <a:pt x="160" y="409"/>
                      <a:pt x="88" y="161"/>
                      <a:pt x="152" y="81"/>
                    </a:cubicBezTo>
                    <a:cubicBezTo>
                      <a:pt x="160" y="65"/>
                      <a:pt x="176" y="49"/>
                      <a:pt x="208" y="49"/>
                    </a:cubicBezTo>
                    <a:close/>
                    <a:moveTo>
                      <a:pt x="208" y="1"/>
                    </a:moveTo>
                    <a:cubicBezTo>
                      <a:pt x="152" y="1"/>
                      <a:pt x="120" y="33"/>
                      <a:pt x="96" y="49"/>
                    </a:cubicBezTo>
                    <a:cubicBezTo>
                      <a:pt x="0" y="193"/>
                      <a:pt x="160" y="593"/>
                      <a:pt x="176" y="641"/>
                    </a:cubicBezTo>
                    <a:cubicBezTo>
                      <a:pt x="192" y="649"/>
                      <a:pt x="200" y="665"/>
                      <a:pt x="208" y="665"/>
                    </a:cubicBezTo>
                    <a:cubicBezTo>
                      <a:pt x="216" y="665"/>
                      <a:pt x="232" y="649"/>
                      <a:pt x="232" y="641"/>
                    </a:cubicBezTo>
                    <a:cubicBezTo>
                      <a:pt x="248" y="601"/>
                      <a:pt x="408" y="209"/>
                      <a:pt x="320" y="65"/>
                    </a:cubicBezTo>
                    <a:cubicBezTo>
                      <a:pt x="296" y="25"/>
                      <a:pt x="256" y="1"/>
                      <a:pt x="20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2"/>
              <p:cNvSpPr/>
              <p:nvPr/>
            </p:nvSpPr>
            <p:spPr>
              <a:xfrm>
                <a:off x="7168161" y="4682739"/>
                <a:ext cx="67905" cy="43363"/>
              </a:xfrm>
              <a:custGeom>
                <a:avLst/>
                <a:gdLst/>
                <a:ahLst/>
                <a:cxnLst/>
                <a:rect l="l" t="t" r="r" b="b"/>
                <a:pathLst>
                  <a:path w="617" h="394" extrusionOk="0">
                    <a:moveTo>
                      <a:pt x="136" y="58"/>
                    </a:moveTo>
                    <a:cubicBezTo>
                      <a:pt x="248" y="58"/>
                      <a:pt x="416" y="218"/>
                      <a:pt x="520" y="330"/>
                    </a:cubicBezTo>
                    <a:cubicBezTo>
                      <a:pt x="368" y="314"/>
                      <a:pt x="120" y="258"/>
                      <a:pt x="64" y="170"/>
                    </a:cubicBezTo>
                    <a:cubicBezTo>
                      <a:pt x="56" y="162"/>
                      <a:pt x="48" y="130"/>
                      <a:pt x="64" y="98"/>
                    </a:cubicBezTo>
                    <a:cubicBezTo>
                      <a:pt x="88" y="82"/>
                      <a:pt x="104" y="58"/>
                      <a:pt x="136" y="58"/>
                    </a:cubicBezTo>
                    <a:close/>
                    <a:moveTo>
                      <a:pt x="147" y="0"/>
                    </a:moveTo>
                    <a:cubicBezTo>
                      <a:pt x="140" y="0"/>
                      <a:pt x="134" y="1"/>
                      <a:pt x="128" y="2"/>
                    </a:cubicBezTo>
                    <a:cubicBezTo>
                      <a:pt x="88" y="2"/>
                      <a:pt x="48" y="34"/>
                      <a:pt x="24" y="74"/>
                    </a:cubicBezTo>
                    <a:cubicBezTo>
                      <a:pt x="0" y="122"/>
                      <a:pt x="8" y="162"/>
                      <a:pt x="16" y="194"/>
                    </a:cubicBezTo>
                    <a:cubicBezTo>
                      <a:pt x="96" y="354"/>
                      <a:pt x="528" y="394"/>
                      <a:pt x="576" y="394"/>
                    </a:cubicBezTo>
                    <a:cubicBezTo>
                      <a:pt x="584" y="394"/>
                      <a:pt x="600" y="394"/>
                      <a:pt x="608" y="370"/>
                    </a:cubicBezTo>
                    <a:cubicBezTo>
                      <a:pt x="616" y="362"/>
                      <a:pt x="616" y="346"/>
                      <a:pt x="608" y="338"/>
                    </a:cubicBezTo>
                    <a:cubicBezTo>
                      <a:pt x="577" y="315"/>
                      <a:pt x="323" y="0"/>
                      <a:pt x="147"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2"/>
              <p:cNvSpPr/>
              <p:nvPr/>
            </p:nvSpPr>
            <p:spPr>
              <a:xfrm>
                <a:off x="6881897" y="2601316"/>
                <a:ext cx="863951" cy="2016694"/>
              </a:xfrm>
              <a:custGeom>
                <a:avLst/>
                <a:gdLst/>
                <a:ahLst/>
                <a:cxnLst/>
                <a:rect l="l" t="t" r="r" b="b"/>
                <a:pathLst>
                  <a:path w="7850" h="18324" extrusionOk="0">
                    <a:moveTo>
                      <a:pt x="7849" y="1"/>
                    </a:moveTo>
                    <a:lnTo>
                      <a:pt x="785" y="17"/>
                    </a:lnTo>
                    <a:cubicBezTo>
                      <a:pt x="249" y="649"/>
                      <a:pt x="97" y="2473"/>
                      <a:pt x="81" y="4361"/>
                    </a:cubicBezTo>
                    <a:cubicBezTo>
                      <a:pt x="1" y="10233"/>
                      <a:pt x="537" y="18082"/>
                      <a:pt x="537" y="18082"/>
                    </a:cubicBezTo>
                    <a:cubicBezTo>
                      <a:pt x="820" y="18269"/>
                      <a:pt x="1269" y="18323"/>
                      <a:pt x="1691" y="18323"/>
                    </a:cubicBezTo>
                    <a:cubicBezTo>
                      <a:pt x="2258" y="18323"/>
                      <a:pt x="2777" y="18226"/>
                      <a:pt x="2777" y="18226"/>
                    </a:cubicBezTo>
                    <a:lnTo>
                      <a:pt x="4457" y="4881"/>
                    </a:lnTo>
                    <a:lnTo>
                      <a:pt x="4977" y="17882"/>
                    </a:lnTo>
                    <a:cubicBezTo>
                      <a:pt x="5562" y="17975"/>
                      <a:pt x="6031" y="18004"/>
                      <a:pt x="6392" y="18004"/>
                    </a:cubicBezTo>
                    <a:cubicBezTo>
                      <a:pt x="7023" y="18004"/>
                      <a:pt x="7321" y="17914"/>
                      <a:pt x="7321" y="17914"/>
                    </a:cubicBezTo>
                    <a:cubicBezTo>
                      <a:pt x="7321" y="17914"/>
                      <a:pt x="7801" y="5633"/>
                      <a:pt x="7809" y="4785"/>
                    </a:cubicBezTo>
                    <a:cubicBezTo>
                      <a:pt x="7841" y="2089"/>
                      <a:pt x="7849" y="1"/>
                      <a:pt x="7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2"/>
              <p:cNvSpPr/>
              <p:nvPr/>
            </p:nvSpPr>
            <p:spPr>
              <a:xfrm>
                <a:off x="7002852" y="3765513"/>
                <a:ext cx="264028" cy="84634"/>
              </a:xfrm>
              <a:custGeom>
                <a:avLst/>
                <a:gdLst/>
                <a:ahLst/>
                <a:cxnLst/>
                <a:rect l="l" t="t" r="r" b="b"/>
                <a:pathLst>
                  <a:path w="2399" h="769" extrusionOk="0">
                    <a:moveTo>
                      <a:pt x="849" y="1"/>
                    </a:moveTo>
                    <a:cubicBezTo>
                      <a:pt x="401" y="1"/>
                      <a:pt x="0" y="110"/>
                      <a:pt x="22" y="375"/>
                    </a:cubicBezTo>
                    <a:cubicBezTo>
                      <a:pt x="44" y="684"/>
                      <a:pt x="421" y="769"/>
                      <a:pt x="826" y="769"/>
                    </a:cubicBezTo>
                    <a:cubicBezTo>
                      <a:pt x="1312" y="769"/>
                      <a:pt x="1838" y="647"/>
                      <a:pt x="1838" y="647"/>
                    </a:cubicBezTo>
                    <a:cubicBezTo>
                      <a:pt x="2399" y="279"/>
                      <a:pt x="1563" y="1"/>
                      <a:pt x="849" y="1"/>
                    </a:cubicBezTo>
                    <a:close/>
                  </a:path>
                </a:pathLst>
              </a:custGeom>
              <a:solidFill>
                <a:srgbClr val="F6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2"/>
              <p:cNvSpPr/>
              <p:nvPr/>
            </p:nvSpPr>
            <p:spPr>
              <a:xfrm>
                <a:off x="7530695" y="3610221"/>
                <a:ext cx="182585" cy="66365"/>
              </a:xfrm>
              <a:custGeom>
                <a:avLst/>
                <a:gdLst/>
                <a:ahLst/>
                <a:cxnLst/>
                <a:rect l="l" t="t" r="r" b="b"/>
                <a:pathLst>
                  <a:path w="1659" h="603" extrusionOk="0">
                    <a:moveTo>
                      <a:pt x="597" y="0"/>
                    </a:moveTo>
                    <a:cubicBezTo>
                      <a:pt x="284" y="0"/>
                      <a:pt x="1" y="87"/>
                      <a:pt x="10" y="298"/>
                    </a:cubicBezTo>
                    <a:cubicBezTo>
                      <a:pt x="25" y="537"/>
                      <a:pt x="283" y="602"/>
                      <a:pt x="561" y="602"/>
                    </a:cubicBezTo>
                    <a:cubicBezTo>
                      <a:pt x="899" y="602"/>
                      <a:pt x="1266" y="506"/>
                      <a:pt x="1266" y="506"/>
                    </a:cubicBezTo>
                    <a:cubicBezTo>
                      <a:pt x="1658" y="217"/>
                      <a:pt x="1090" y="0"/>
                      <a:pt x="597" y="0"/>
                    </a:cubicBezTo>
                    <a:close/>
                  </a:path>
                </a:pathLst>
              </a:custGeom>
              <a:solidFill>
                <a:srgbClr val="F6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2"/>
              <p:cNvSpPr/>
              <p:nvPr/>
            </p:nvSpPr>
            <p:spPr>
              <a:xfrm>
                <a:off x="7602894" y="3537912"/>
                <a:ext cx="106095" cy="38520"/>
              </a:xfrm>
              <a:custGeom>
                <a:avLst/>
                <a:gdLst/>
                <a:ahLst/>
                <a:cxnLst/>
                <a:rect l="l" t="t" r="r" b="b"/>
                <a:pathLst>
                  <a:path w="964" h="350" extrusionOk="0">
                    <a:moveTo>
                      <a:pt x="345" y="0"/>
                    </a:moveTo>
                    <a:cubicBezTo>
                      <a:pt x="164" y="0"/>
                      <a:pt x="1" y="50"/>
                      <a:pt x="10" y="171"/>
                    </a:cubicBezTo>
                    <a:cubicBezTo>
                      <a:pt x="14" y="311"/>
                      <a:pt x="161" y="350"/>
                      <a:pt x="321" y="350"/>
                    </a:cubicBezTo>
                    <a:cubicBezTo>
                      <a:pt x="519" y="350"/>
                      <a:pt x="738" y="291"/>
                      <a:pt x="738" y="291"/>
                    </a:cubicBezTo>
                    <a:cubicBezTo>
                      <a:pt x="964" y="125"/>
                      <a:pt x="631" y="0"/>
                      <a:pt x="345" y="0"/>
                    </a:cubicBezTo>
                    <a:close/>
                  </a:path>
                </a:pathLst>
              </a:custGeom>
              <a:solidFill>
                <a:srgbClr val="F6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2"/>
              <p:cNvSpPr/>
              <p:nvPr/>
            </p:nvSpPr>
            <p:spPr>
              <a:xfrm>
                <a:off x="7173444" y="3134989"/>
                <a:ext cx="355816" cy="20361"/>
              </a:xfrm>
              <a:custGeom>
                <a:avLst/>
                <a:gdLst/>
                <a:ahLst/>
                <a:cxnLst/>
                <a:rect l="l" t="t" r="r" b="b"/>
                <a:pathLst>
                  <a:path w="3233" h="185" fill="none" extrusionOk="0">
                    <a:moveTo>
                      <a:pt x="3232" y="120"/>
                    </a:moveTo>
                    <a:cubicBezTo>
                      <a:pt x="3232" y="120"/>
                      <a:pt x="1320" y="184"/>
                      <a:pt x="0" y="0"/>
                    </a:cubicBez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2"/>
              <p:cNvSpPr/>
              <p:nvPr/>
            </p:nvSpPr>
            <p:spPr>
              <a:xfrm>
                <a:off x="6899507" y="2572260"/>
                <a:ext cx="148137" cy="2150303"/>
              </a:xfrm>
              <a:custGeom>
                <a:avLst/>
                <a:gdLst/>
                <a:ahLst/>
                <a:cxnLst/>
                <a:rect l="l" t="t" r="r" b="b"/>
                <a:pathLst>
                  <a:path w="1346" h="19538" fill="none" extrusionOk="0">
                    <a:moveTo>
                      <a:pt x="521" y="18258"/>
                    </a:moveTo>
                    <a:cubicBezTo>
                      <a:pt x="521" y="18258"/>
                      <a:pt x="497" y="19538"/>
                      <a:pt x="209" y="5377"/>
                    </a:cubicBezTo>
                    <a:cubicBezTo>
                      <a:pt x="209" y="5377"/>
                      <a:pt x="1" y="1433"/>
                      <a:pt x="1345" y="1"/>
                    </a:cubicBez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2"/>
              <p:cNvSpPr/>
              <p:nvPr/>
            </p:nvSpPr>
            <p:spPr>
              <a:xfrm>
                <a:off x="7390040" y="3148196"/>
                <a:ext cx="63503" cy="1407085"/>
              </a:xfrm>
              <a:custGeom>
                <a:avLst/>
                <a:gdLst/>
                <a:ahLst/>
                <a:cxnLst/>
                <a:rect l="l" t="t" r="r" b="b"/>
                <a:pathLst>
                  <a:path w="577" h="12785" fill="none" extrusionOk="0">
                    <a:moveTo>
                      <a:pt x="576" y="12785"/>
                    </a:moveTo>
                    <a:lnTo>
                      <a:pt x="0" y="0"/>
                    </a:ln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2"/>
              <p:cNvSpPr/>
              <p:nvPr/>
            </p:nvSpPr>
            <p:spPr>
              <a:xfrm>
                <a:off x="7383876" y="2618045"/>
                <a:ext cx="5393" cy="417558"/>
              </a:xfrm>
              <a:custGeom>
                <a:avLst/>
                <a:gdLst/>
                <a:ahLst/>
                <a:cxnLst/>
                <a:rect l="l" t="t" r="r" b="b"/>
                <a:pathLst>
                  <a:path w="49" h="3794" fill="none" extrusionOk="0">
                    <a:moveTo>
                      <a:pt x="0" y="3793"/>
                    </a:moveTo>
                    <a:lnTo>
                      <a:pt x="48" y="1"/>
                    </a:ln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2"/>
              <p:cNvSpPr/>
              <p:nvPr/>
            </p:nvSpPr>
            <p:spPr>
              <a:xfrm>
                <a:off x="6962020" y="2614523"/>
                <a:ext cx="154301" cy="286260"/>
              </a:xfrm>
              <a:custGeom>
                <a:avLst/>
                <a:gdLst/>
                <a:ahLst/>
                <a:cxnLst/>
                <a:rect l="l" t="t" r="r" b="b"/>
                <a:pathLst>
                  <a:path w="1402" h="2601" fill="none" extrusionOk="0">
                    <a:moveTo>
                      <a:pt x="1" y="2601"/>
                    </a:moveTo>
                    <a:cubicBezTo>
                      <a:pt x="537" y="2289"/>
                      <a:pt x="1369" y="1313"/>
                      <a:pt x="1401" y="1"/>
                    </a:cubicBez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2"/>
              <p:cNvSpPr/>
              <p:nvPr/>
            </p:nvSpPr>
            <p:spPr>
              <a:xfrm>
                <a:off x="7590787" y="2610121"/>
                <a:ext cx="103124" cy="262487"/>
              </a:xfrm>
              <a:custGeom>
                <a:avLst/>
                <a:gdLst/>
                <a:ahLst/>
                <a:cxnLst/>
                <a:rect l="l" t="t" r="r" b="b"/>
                <a:pathLst>
                  <a:path w="937" h="2385" fill="none" extrusionOk="0">
                    <a:moveTo>
                      <a:pt x="936" y="2385"/>
                    </a:moveTo>
                    <a:cubicBezTo>
                      <a:pt x="448" y="2313"/>
                      <a:pt x="0" y="921"/>
                      <a:pt x="144" y="1"/>
                    </a:cubicBez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2"/>
              <p:cNvSpPr/>
              <p:nvPr/>
            </p:nvSpPr>
            <p:spPr>
              <a:xfrm>
                <a:off x="7327526" y="2617164"/>
                <a:ext cx="57340" cy="370784"/>
              </a:xfrm>
              <a:custGeom>
                <a:avLst/>
                <a:gdLst/>
                <a:ahLst/>
                <a:cxnLst/>
                <a:rect l="l" t="t" r="r" b="b"/>
                <a:pathLst>
                  <a:path w="521" h="3369" fill="none" extrusionOk="0">
                    <a:moveTo>
                      <a:pt x="520" y="3369"/>
                    </a:moveTo>
                    <a:cubicBezTo>
                      <a:pt x="520" y="3369"/>
                      <a:pt x="160" y="3369"/>
                      <a:pt x="80" y="2641"/>
                    </a:cubicBezTo>
                    <a:cubicBezTo>
                      <a:pt x="0" y="1905"/>
                      <a:pt x="8" y="1"/>
                      <a:pt x="8" y="1"/>
                    </a:cubicBez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2"/>
              <p:cNvSpPr/>
              <p:nvPr/>
            </p:nvSpPr>
            <p:spPr>
              <a:xfrm>
                <a:off x="7024644" y="2637415"/>
                <a:ext cx="614671" cy="37970"/>
              </a:xfrm>
              <a:custGeom>
                <a:avLst/>
                <a:gdLst/>
                <a:ahLst/>
                <a:cxnLst/>
                <a:rect l="l" t="t" r="r" b="b"/>
                <a:pathLst>
                  <a:path w="5585" h="345" fill="none" extrusionOk="0">
                    <a:moveTo>
                      <a:pt x="5584" y="73"/>
                    </a:moveTo>
                    <a:cubicBezTo>
                      <a:pt x="5584" y="73"/>
                      <a:pt x="3288" y="345"/>
                      <a:pt x="0" y="1"/>
                    </a:cubicBezTo>
                  </a:path>
                </a:pathLst>
              </a:custGeom>
              <a:noFill/>
              <a:ln w="1400" cap="rnd" cmpd="sng">
                <a:solidFill>
                  <a:srgbClr val="0709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2"/>
              <p:cNvSpPr/>
              <p:nvPr/>
            </p:nvSpPr>
            <p:spPr>
              <a:xfrm>
                <a:off x="7339853" y="2618045"/>
                <a:ext cx="37970" cy="38850"/>
              </a:xfrm>
              <a:custGeom>
                <a:avLst/>
                <a:gdLst/>
                <a:ahLst/>
                <a:cxnLst/>
                <a:rect l="l" t="t" r="r" b="b"/>
                <a:pathLst>
                  <a:path w="345" h="353" extrusionOk="0">
                    <a:moveTo>
                      <a:pt x="163" y="0"/>
                    </a:moveTo>
                    <a:cubicBezTo>
                      <a:pt x="73" y="0"/>
                      <a:pt x="0" y="77"/>
                      <a:pt x="0" y="169"/>
                    </a:cubicBezTo>
                    <a:cubicBezTo>
                      <a:pt x="0" y="273"/>
                      <a:pt x="80" y="353"/>
                      <a:pt x="168" y="353"/>
                    </a:cubicBezTo>
                    <a:cubicBezTo>
                      <a:pt x="256" y="353"/>
                      <a:pt x="344" y="273"/>
                      <a:pt x="344" y="177"/>
                    </a:cubicBezTo>
                    <a:cubicBezTo>
                      <a:pt x="344" y="81"/>
                      <a:pt x="264" y="1"/>
                      <a:pt x="176" y="1"/>
                    </a:cubicBezTo>
                    <a:cubicBezTo>
                      <a:pt x="172" y="0"/>
                      <a:pt x="167" y="0"/>
                      <a:pt x="163" y="0"/>
                    </a:cubicBezTo>
                    <a:close/>
                  </a:path>
                </a:pathLst>
              </a:custGeom>
              <a:solidFill>
                <a:srgbClr val="15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2"/>
              <p:cNvSpPr/>
              <p:nvPr/>
            </p:nvSpPr>
            <p:spPr>
              <a:xfrm>
                <a:off x="7450792" y="4652033"/>
                <a:ext cx="411285" cy="170699"/>
              </a:xfrm>
              <a:custGeom>
                <a:avLst/>
                <a:gdLst/>
                <a:ahLst/>
                <a:cxnLst/>
                <a:rect l="l" t="t" r="r" b="b"/>
                <a:pathLst>
                  <a:path w="3737" h="1551" extrusionOk="0">
                    <a:moveTo>
                      <a:pt x="2592" y="1"/>
                    </a:moveTo>
                    <a:cubicBezTo>
                      <a:pt x="2592" y="1"/>
                      <a:pt x="1951" y="329"/>
                      <a:pt x="1188" y="329"/>
                    </a:cubicBezTo>
                    <a:cubicBezTo>
                      <a:pt x="846" y="329"/>
                      <a:pt x="480" y="263"/>
                      <a:pt x="136" y="73"/>
                    </a:cubicBezTo>
                    <a:lnTo>
                      <a:pt x="136" y="73"/>
                    </a:lnTo>
                    <a:cubicBezTo>
                      <a:pt x="152" y="97"/>
                      <a:pt x="0" y="449"/>
                      <a:pt x="0" y="1057"/>
                    </a:cubicBezTo>
                    <a:cubicBezTo>
                      <a:pt x="0" y="1057"/>
                      <a:pt x="71" y="1551"/>
                      <a:pt x="1774" y="1551"/>
                    </a:cubicBezTo>
                    <a:cubicBezTo>
                      <a:pt x="1973" y="1551"/>
                      <a:pt x="2194" y="1544"/>
                      <a:pt x="2440" y="1529"/>
                    </a:cubicBezTo>
                    <a:cubicBezTo>
                      <a:pt x="2920" y="1497"/>
                      <a:pt x="3296" y="1473"/>
                      <a:pt x="3608" y="1441"/>
                    </a:cubicBezTo>
                    <a:cubicBezTo>
                      <a:pt x="3536" y="1081"/>
                      <a:pt x="3592" y="721"/>
                      <a:pt x="3736" y="417"/>
                    </a:cubicBezTo>
                    <a:cubicBezTo>
                      <a:pt x="3432" y="281"/>
                      <a:pt x="3056" y="129"/>
                      <a:pt x="25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2"/>
              <p:cNvSpPr/>
              <p:nvPr/>
            </p:nvSpPr>
            <p:spPr>
              <a:xfrm>
                <a:off x="7451673" y="4767374"/>
                <a:ext cx="537191" cy="69997"/>
              </a:xfrm>
              <a:custGeom>
                <a:avLst/>
                <a:gdLst/>
                <a:ahLst/>
                <a:cxnLst/>
                <a:rect l="l" t="t" r="r" b="b"/>
                <a:pathLst>
                  <a:path w="4881" h="636" extrusionOk="0">
                    <a:moveTo>
                      <a:pt x="0" y="1"/>
                    </a:moveTo>
                    <a:lnTo>
                      <a:pt x="0" y="1"/>
                    </a:lnTo>
                    <a:cubicBezTo>
                      <a:pt x="8" y="121"/>
                      <a:pt x="24" y="241"/>
                      <a:pt x="40" y="369"/>
                    </a:cubicBezTo>
                    <a:cubicBezTo>
                      <a:pt x="40" y="369"/>
                      <a:pt x="712" y="609"/>
                      <a:pt x="2552" y="633"/>
                    </a:cubicBezTo>
                    <a:cubicBezTo>
                      <a:pt x="2670" y="635"/>
                      <a:pt x="2781" y="635"/>
                      <a:pt x="2888" y="635"/>
                    </a:cubicBezTo>
                    <a:cubicBezTo>
                      <a:pt x="4638" y="635"/>
                      <a:pt x="4872" y="401"/>
                      <a:pt x="4872" y="401"/>
                    </a:cubicBezTo>
                    <a:cubicBezTo>
                      <a:pt x="4872" y="401"/>
                      <a:pt x="4880" y="305"/>
                      <a:pt x="4840" y="153"/>
                    </a:cubicBezTo>
                    <a:cubicBezTo>
                      <a:pt x="4084" y="289"/>
                      <a:pt x="3380" y="341"/>
                      <a:pt x="2744" y="341"/>
                    </a:cubicBezTo>
                    <a:cubicBezTo>
                      <a:pt x="1552" y="341"/>
                      <a:pt x="600" y="15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2"/>
              <p:cNvSpPr/>
              <p:nvPr/>
            </p:nvSpPr>
            <p:spPr>
              <a:xfrm>
                <a:off x="7765121" y="4671073"/>
                <a:ext cx="47655" cy="84084"/>
              </a:xfrm>
              <a:custGeom>
                <a:avLst/>
                <a:gdLst/>
                <a:ahLst/>
                <a:cxnLst/>
                <a:rect l="l" t="t" r="r" b="b"/>
                <a:pathLst>
                  <a:path w="433" h="764" extrusionOk="0">
                    <a:moveTo>
                      <a:pt x="394" y="1"/>
                    </a:moveTo>
                    <a:cubicBezTo>
                      <a:pt x="390" y="1"/>
                      <a:pt x="387" y="2"/>
                      <a:pt x="384" y="4"/>
                    </a:cubicBezTo>
                    <a:cubicBezTo>
                      <a:pt x="384" y="4"/>
                      <a:pt x="0" y="236"/>
                      <a:pt x="40" y="740"/>
                    </a:cubicBezTo>
                    <a:cubicBezTo>
                      <a:pt x="40" y="756"/>
                      <a:pt x="64" y="764"/>
                      <a:pt x="72" y="764"/>
                    </a:cubicBezTo>
                    <a:cubicBezTo>
                      <a:pt x="96" y="764"/>
                      <a:pt x="104" y="756"/>
                      <a:pt x="104" y="740"/>
                    </a:cubicBezTo>
                    <a:cubicBezTo>
                      <a:pt x="64" y="268"/>
                      <a:pt x="400" y="68"/>
                      <a:pt x="416" y="60"/>
                    </a:cubicBezTo>
                    <a:cubicBezTo>
                      <a:pt x="424" y="44"/>
                      <a:pt x="432" y="28"/>
                      <a:pt x="424" y="20"/>
                    </a:cubicBezTo>
                    <a:cubicBezTo>
                      <a:pt x="419" y="8"/>
                      <a:pt x="404" y="1"/>
                      <a:pt x="39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2"/>
              <p:cNvSpPr/>
              <p:nvPr/>
            </p:nvSpPr>
            <p:spPr>
              <a:xfrm>
                <a:off x="7724619" y="4656105"/>
                <a:ext cx="42372" cy="84084"/>
              </a:xfrm>
              <a:custGeom>
                <a:avLst/>
                <a:gdLst/>
                <a:ahLst/>
                <a:cxnLst/>
                <a:rect l="l" t="t" r="r" b="b"/>
                <a:pathLst>
                  <a:path w="385" h="764" extrusionOk="0">
                    <a:moveTo>
                      <a:pt x="342" y="0"/>
                    </a:moveTo>
                    <a:cubicBezTo>
                      <a:pt x="338" y="0"/>
                      <a:pt x="333" y="1"/>
                      <a:pt x="328" y="4"/>
                    </a:cubicBezTo>
                    <a:cubicBezTo>
                      <a:pt x="320" y="12"/>
                      <a:pt x="8" y="204"/>
                      <a:pt x="0" y="732"/>
                    </a:cubicBezTo>
                    <a:cubicBezTo>
                      <a:pt x="0" y="756"/>
                      <a:pt x="8" y="764"/>
                      <a:pt x="32" y="764"/>
                    </a:cubicBezTo>
                    <a:cubicBezTo>
                      <a:pt x="48" y="764"/>
                      <a:pt x="64" y="756"/>
                      <a:pt x="48" y="732"/>
                    </a:cubicBezTo>
                    <a:cubicBezTo>
                      <a:pt x="64" y="236"/>
                      <a:pt x="360" y="52"/>
                      <a:pt x="360" y="52"/>
                    </a:cubicBezTo>
                    <a:cubicBezTo>
                      <a:pt x="368" y="44"/>
                      <a:pt x="384" y="20"/>
                      <a:pt x="368" y="12"/>
                    </a:cubicBezTo>
                    <a:cubicBezTo>
                      <a:pt x="363" y="6"/>
                      <a:pt x="353" y="0"/>
                      <a:pt x="34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2"/>
              <p:cNvSpPr/>
              <p:nvPr/>
            </p:nvSpPr>
            <p:spPr>
              <a:xfrm>
                <a:off x="7723738" y="4608010"/>
                <a:ext cx="45014" cy="72308"/>
              </a:xfrm>
              <a:custGeom>
                <a:avLst/>
                <a:gdLst/>
                <a:ahLst/>
                <a:cxnLst/>
                <a:rect l="l" t="t" r="r" b="b"/>
                <a:pathLst>
                  <a:path w="409" h="657" extrusionOk="0">
                    <a:moveTo>
                      <a:pt x="208" y="49"/>
                    </a:moveTo>
                    <a:cubicBezTo>
                      <a:pt x="240" y="57"/>
                      <a:pt x="256" y="73"/>
                      <a:pt x="280" y="89"/>
                    </a:cubicBezTo>
                    <a:cubicBezTo>
                      <a:pt x="336" y="177"/>
                      <a:pt x="256" y="409"/>
                      <a:pt x="208" y="553"/>
                    </a:cubicBezTo>
                    <a:cubicBezTo>
                      <a:pt x="160" y="409"/>
                      <a:pt x="88" y="161"/>
                      <a:pt x="152" y="81"/>
                    </a:cubicBezTo>
                    <a:cubicBezTo>
                      <a:pt x="160" y="57"/>
                      <a:pt x="176" y="49"/>
                      <a:pt x="208" y="49"/>
                    </a:cubicBezTo>
                    <a:close/>
                    <a:moveTo>
                      <a:pt x="208" y="1"/>
                    </a:moveTo>
                    <a:cubicBezTo>
                      <a:pt x="152" y="1"/>
                      <a:pt x="120" y="25"/>
                      <a:pt x="96" y="49"/>
                    </a:cubicBezTo>
                    <a:cubicBezTo>
                      <a:pt x="0" y="193"/>
                      <a:pt x="160" y="593"/>
                      <a:pt x="176" y="641"/>
                    </a:cubicBezTo>
                    <a:cubicBezTo>
                      <a:pt x="192" y="649"/>
                      <a:pt x="200" y="657"/>
                      <a:pt x="208" y="657"/>
                    </a:cubicBezTo>
                    <a:cubicBezTo>
                      <a:pt x="216" y="657"/>
                      <a:pt x="232" y="649"/>
                      <a:pt x="232" y="641"/>
                    </a:cubicBezTo>
                    <a:cubicBezTo>
                      <a:pt x="248" y="601"/>
                      <a:pt x="408" y="209"/>
                      <a:pt x="320" y="57"/>
                    </a:cubicBezTo>
                    <a:cubicBezTo>
                      <a:pt x="296" y="17"/>
                      <a:pt x="256" y="1"/>
                      <a:pt x="20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2"/>
              <p:cNvSpPr/>
              <p:nvPr/>
            </p:nvSpPr>
            <p:spPr>
              <a:xfrm>
                <a:off x="7682356" y="4637065"/>
                <a:ext cx="68786" cy="43253"/>
              </a:xfrm>
              <a:custGeom>
                <a:avLst/>
                <a:gdLst/>
                <a:ahLst/>
                <a:cxnLst/>
                <a:rect l="l" t="t" r="r" b="b"/>
                <a:pathLst>
                  <a:path w="625" h="393" extrusionOk="0">
                    <a:moveTo>
                      <a:pt x="136" y="65"/>
                    </a:moveTo>
                    <a:cubicBezTo>
                      <a:pt x="248" y="65"/>
                      <a:pt x="416" y="225"/>
                      <a:pt x="512" y="337"/>
                    </a:cubicBezTo>
                    <a:cubicBezTo>
                      <a:pt x="368" y="313"/>
                      <a:pt x="112" y="265"/>
                      <a:pt x="64" y="177"/>
                    </a:cubicBezTo>
                    <a:cubicBezTo>
                      <a:pt x="56" y="169"/>
                      <a:pt x="40" y="137"/>
                      <a:pt x="64" y="105"/>
                    </a:cubicBezTo>
                    <a:cubicBezTo>
                      <a:pt x="88" y="89"/>
                      <a:pt x="104" y="65"/>
                      <a:pt x="136" y="65"/>
                    </a:cubicBezTo>
                    <a:close/>
                    <a:moveTo>
                      <a:pt x="149" y="0"/>
                    </a:moveTo>
                    <a:cubicBezTo>
                      <a:pt x="145" y="0"/>
                      <a:pt x="141" y="0"/>
                      <a:pt x="136" y="1"/>
                    </a:cubicBezTo>
                    <a:cubicBezTo>
                      <a:pt x="96" y="1"/>
                      <a:pt x="56" y="33"/>
                      <a:pt x="32" y="73"/>
                    </a:cubicBezTo>
                    <a:cubicBezTo>
                      <a:pt x="0" y="129"/>
                      <a:pt x="16" y="169"/>
                      <a:pt x="24" y="193"/>
                    </a:cubicBezTo>
                    <a:cubicBezTo>
                      <a:pt x="104" y="353"/>
                      <a:pt x="536" y="393"/>
                      <a:pt x="584" y="393"/>
                    </a:cubicBezTo>
                    <a:cubicBezTo>
                      <a:pt x="592" y="393"/>
                      <a:pt x="608" y="393"/>
                      <a:pt x="616" y="377"/>
                    </a:cubicBezTo>
                    <a:cubicBezTo>
                      <a:pt x="624" y="361"/>
                      <a:pt x="624" y="353"/>
                      <a:pt x="616" y="345"/>
                    </a:cubicBezTo>
                    <a:cubicBezTo>
                      <a:pt x="585" y="313"/>
                      <a:pt x="325" y="0"/>
                      <a:pt x="14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2"/>
              <p:cNvSpPr/>
              <p:nvPr/>
            </p:nvSpPr>
            <p:spPr>
              <a:xfrm>
                <a:off x="7684117" y="2284348"/>
                <a:ext cx="1871" cy="12436"/>
              </a:xfrm>
              <a:custGeom>
                <a:avLst/>
                <a:gdLst/>
                <a:ahLst/>
                <a:cxnLst/>
                <a:rect l="l" t="t" r="r" b="b"/>
                <a:pathLst>
                  <a:path w="17" h="113" extrusionOk="0">
                    <a:moveTo>
                      <a:pt x="0" y="1"/>
                    </a:moveTo>
                    <a:lnTo>
                      <a:pt x="0" y="113"/>
                    </a:lnTo>
                    <a:lnTo>
                      <a:pt x="8" y="73"/>
                    </a:lnTo>
                    <a:lnTo>
                      <a:pt x="16" y="25"/>
                    </a:lnTo>
                    <a:lnTo>
                      <a:pt x="0" y="1"/>
                    </a:lnTo>
                    <a:close/>
                  </a:path>
                </a:pathLst>
              </a:custGeom>
              <a:solidFill>
                <a:srgbClr val="D9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2"/>
              <p:cNvSpPr/>
              <p:nvPr/>
            </p:nvSpPr>
            <p:spPr>
              <a:xfrm>
                <a:off x="6834352" y="3088324"/>
                <a:ext cx="110" cy="110"/>
              </a:xfrm>
              <a:custGeom>
                <a:avLst/>
                <a:gdLst/>
                <a:ahLst/>
                <a:cxnLst/>
                <a:rect l="l" t="t" r="r" b="b"/>
                <a:pathLst>
                  <a:path w="1" h="1" extrusionOk="0">
                    <a:moveTo>
                      <a:pt x="1" y="0"/>
                    </a:moveTo>
                    <a:close/>
                  </a:path>
                </a:pathLst>
              </a:custGeom>
              <a:solidFill>
                <a:srgbClr val="E85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2"/>
              <p:cNvSpPr/>
              <p:nvPr/>
            </p:nvSpPr>
            <p:spPr>
              <a:xfrm>
                <a:off x="7386518" y="1829147"/>
                <a:ext cx="440340" cy="1490839"/>
              </a:xfrm>
              <a:custGeom>
                <a:avLst/>
                <a:gdLst/>
                <a:ahLst/>
                <a:cxnLst/>
                <a:rect l="l" t="t" r="r" b="b"/>
                <a:pathLst>
                  <a:path w="4001" h="13546" extrusionOk="0">
                    <a:moveTo>
                      <a:pt x="1936" y="1"/>
                    </a:moveTo>
                    <a:cubicBezTo>
                      <a:pt x="1920" y="25"/>
                      <a:pt x="1656" y="3569"/>
                      <a:pt x="1632" y="3601"/>
                    </a:cubicBezTo>
                    <a:cubicBezTo>
                      <a:pt x="1672" y="4601"/>
                      <a:pt x="1712" y="5657"/>
                      <a:pt x="1680" y="6089"/>
                    </a:cubicBezTo>
                    <a:cubicBezTo>
                      <a:pt x="1624" y="6977"/>
                      <a:pt x="912" y="10601"/>
                      <a:pt x="912" y="10601"/>
                    </a:cubicBezTo>
                    <a:cubicBezTo>
                      <a:pt x="912" y="10601"/>
                      <a:pt x="24" y="11465"/>
                      <a:pt x="112" y="11785"/>
                    </a:cubicBezTo>
                    <a:cubicBezTo>
                      <a:pt x="133" y="11859"/>
                      <a:pt x="176" y="11888"/>
                      <a:pt x="230" y="11888"/>
                    </a:cubicBezTo>
                    <a:cubicBezTo>
                      <a:pt x="407" y="11888"/>
                      <a:pt x="704" y="11577"/>
                      <a:pt x="704" y="11577"/>
                    </a:cubicBezTo>
                    <a:lnTo>
                      <a:pt x="704" y="11577"/>
                    </a:lnTo>
                    <a:cubicBezTo>
                      <a:pt x="704" y="11577"/>
                      <a:pt x="0" y="13025"/>
                      <a:pt x="264" y="13105"/>
                    </a:cubicBezTo>
                    <a:cubicBezTo>
                      <a:pt x="273" y="13108"/>
                      <a:pt x="282" y="13109"/>
                      <a:pt x="291" y="13109"/>
                    </a:cubicBezTo>
                    <a:cubicBezTo>
                      <a:pt x="555" y="13109"/>
                      <a:pt x="1040" y="12057"/>
                      <a:pt x="1040" y="12057"/>
                    </a:cubicBezTo>
                    <a:lnTo>
                      <a:pt x="1040" y="12057"/>
                    </a:lnTo>
                    <a:cubicBezTo>
                      <a:pt x="1040" y="12057"/>
                      <a:pt x="560" y="13521"/>
                      <a:pt x="944" y="13529"/>
                    </a:cubicBezTo>
                    <a:cubicBezTo>
                      <a:pt x="1160" y="13521"/>
                      <a:pt x="1432" y="12242"/>
                      <a:pt x="1432" y="12241"/>
                    </a:cubicBezTo>
                    <a:lnTo>
                      <a:pt x="1432" y="12241"/>
                    </a:lnTo>
                    <a:cubicBezTo>
                      <a:pt x="1432" y="12242"/>
                      <a:pt x="1256" y="13537"/>
                      <a:pt x="1496" y="13545"/>
                    </a:cubicBezTo>
                    <a:cubicBezTo>
                      <a:pt x="1498" y="13545"/>
                      <a:pt x="1499" y="13545"/>
                      <a:pt x="1500" y="13545"/>
                    </a:cubicBezTo>
                    <a:cubicBezTo>
                      <a:pt x="1722" y="13545"/>
                      <a:pt x="1840" y="12298"/>
                      <a:pt x="1840" y="12297"/>
                    </a:cubicBezTo>
                    <a:lnTo>
                      <a:pt x="1840" y="12297"/>
                    </a:lnTo>
                    <a:cubicBezTo>
                      <a:pt x="1840" y="12297"/>
                      <a:pt x="1824" y="13337"/>
                      <a:pt x="2062" y="13337"/>
                    </a:cubicBezTo>
                    <a:cubicBezTo>
                      <a:pt x="2062" y="13337"/>
                      <a:pt x="2063" y="13337"/>
                      <a:pt x="2064" y="13337"/>
                    </a:cubicBezTo>
                    <a:cubicBezTo>
                      <a:pt x="2304" y="13329"/>
                      <a:pt x="2464" y="11841"/>
                      <a:pt x="2504" y="11129"/>
                    </a:cubicBezTo>
                    <a:cubicBezTo>
                      <a:pt x="2504" y="11129"/>
                      <a:pt x="3704" y="7697"/>
                      <a:pt x="3896" y="5097"/>
                    </a:cubicBezTo>
                    <a:cubicBezTo>
                      <a:pt x="4000" y="3689"/>
                      <a:pt x="3976" y="2641"/>
                      <a:pt x="3880" y="1849"/>
                    </a:cubicBezTo>
                    <a:cubicBezTo>
                      <a:pt x="3752" y="345"/>
                      <a:pt x="2776" y="105"/>
                      <a:pt x="1936" y="1"/>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2"/>
              <p:cNvSpPr/>
              <p:nvPr/>
            </p:nvSpPr>
            <p:spPr>
              <a:xfrm>
                <a:off x="6692596" y="1812088"/>
                <a:ext cx="828733" cy="1508338"/>
              </a:xfrm>
              <a:custGeom>
                <a:avLst/>
                <a:gdLst/>
                <a:ahLst/>
                <a:cxnLst/>
                <a:rect l="l" t="t" r="r" b="b"/>
                <a:pathLst>
                  <a:path w="7530" h="13705" extrusionOk="0">
                    <a:moveTo>
                      <a:pt x="3528" y="0"/>
                    </a:moveTo>
                    <a:cubicBezTo>
                      <a:pt x="3514" y="0"/>
                      <a:pt x="3499" y="4"/>
                      <a:pt x="3481" y="12"/>
                    </a:cubicBezTo>
                    <a:cubicBezTo>
                      <a:pt x="3385" y="52"/>
                      <a:pt x="1809" y="436"/>
                      <a:pt x="1505" y="604"/>
                    </a:cubicBezTo>
                    <a:cubicBezTo>
                      <a:pt x="1145" y="812"/>
                      <a:pt x="1" y="2820"/>
                      <a:pt x="1401" y="6364"/>
                    </a:cubicBezTo>
                    <a:cubicBezTo>
                      <a:pt x="2361" y="8796"/>
                      <a:pt x="4537" y="11692"/>
                      <a:pt x="4537" y="11692"/>
                    </a:cubicBezTo>
                    <a:cubicBezTo>
                      <a:pt x="4780" y="12341"/>
                      <a:pt x="5358" y="13670"/>
                      <a:pt x="5608" y="13670"/>
                    </a:cubicBezTo>
                    <a:cubicBezTo>
                      <a:pt x="5614" y="13670"/>
                      <a:pt x="5620" y="13670"/>
                      <a:pt x="5625" y="13668"/>
                    </a:cubicBezTo>
                    <a:cubicBezTo>
                      <a:pt x="5857" y="13604"/>
                      <a:pt x="5529" y="12612"/>
                      <a:pt x="5529" y="12612"/>
                    </a:cubicBezTo>
                    <a:lnTo>
                      <a:pt x="5529" y="12612"/>
                    </a:lnTo>
                    <a:cubicBezTo>
                      <a:pt x="5529" y="12612"/>
                      <a:pt x="5985" y="13704"/>
                      <a:pt x="6225" y="13704"/>
                    </a:cubicBezTo>
                    <a:cubicBezTo>
                      <a:pt x="6234" y="13704"/>
                      <a:pt x="6242" y="13703"/>
                      <a:pt x="6249" y="13700"/>
                    </a:cubicBezTo>
                    <a:cubicBezTo>
                      <a:pt x="6465" y="13620"/>
                      <a:pt x="5905" y="12428"/>
                      <a:pt x="5905" y="12428"/>
                    </a:cubicBezTo>
                    <a:lnTo>
                      <a:pt x="5905" y="12428"/>
                    </a:lnTo>
                    <a:cubicBezTo>
                      <a:pt x="5905" y="12428"/>
                      <a:pt x="6511" y="13511"/>
                      <a:pt x="6750" y="13511"/>
                    </a:cubicBezTo>
                    <a:cubicBezTo>
                      <a:pt x="6757" y="13511"/>
                      <a:pt x="6763" y="13510"/>
                      <a:pt x="6769" y="13508"/>
                    </a:cubicBezTo>
                    <a:cubicBezTo>
                      <a:pt x="7129" y="13388"/>
                      <a:pt x="6241" y="12140"/>
                      <a:pt x="6241" y="12140"/>
                    </a:cubicBezTo>
                    <a:lnTo>
                      <a:pt x="6241" y="12140"/>
                    </a:lnTo>
                    <a:cubicBezTo>
                      <a:pt x="6241" y="12140"/>
                      <a:pt x="6944" y="12925"/>
                      <a:pt x="7234" y="12925"/>
                    </a:cubicBezTo>
                    <a:cubicBezTo>
                      <a:pt x="7258" y="12925"/>
                      <a:pt x="7280" y="12920"/>
                      <a:pt x="7297" y="12908"/>
                    </a:cubicBezTo>
                    <a:cubicBezTo>
                      <a:pt x="7529" y="12748"/>
                      <a:pt x="6417" y="11580"/>
                      <a:pt x="6417" y="11580"/>
                    </a:cubicBezTo>
                    <a:lnTo>
                      <a:pt x="6417" y="11580"/>
                    </a:lnTo>
                    <a:cubicBezTo>
                      <a:pt x="6417" y="11580"/>
                      <a:pt x="6711" y="11744"/>
                      <a:pt x="6898" y="11744"/>
                    </a:cubicBezTo>
                    <a:cubicBezTo>
                      <a:pt x="6985" y="11744"/>
                      <a:pt x="7049" y="11708"/>
                      <a:pt x="7049" y="11604"/>
                    </a:cubicBezTo>
                    <a:cubicBezTo>
                      <a:pt x="7041" y="11268"/>
                      <a:pt x="5921" y="10708"/>
                      <a:pt x="5921" y="10708"/>
                    </a:cubicBezTo>
                    <a:cubicBezTo>
                      <a:pt x="5921" y="10708"/>
                      <a:pt x="4137" y="7476"/>
                      <a:pt x="3817" y="6644"/>
                    </a:cubicBezTo>
                    <a:cubicBezTo>
                      <a:pt x="3665" y="6244"/>
                      <a:pt x="3369" y="5212"/>
                      <a:pt x="3105" y="4252"/>
                    </a:cubicBezTo>
                    <a:cubicBezTo>
                      <a:pt x="2516" y="3662"/>
                      <a:pt x="3955" y="0"/>
                      <a:pt x="3528" y="0"/>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2"/>
              <p:cNvSpPr/>
              <p:nvPr/>
            </p:nvSpPr>
            <p:spPr>
              <a:xfrm>
                <a:off x="7566134" y="2084482"/>
                <a:ext cx="258965" cy="273933"/>
              </a:xfrm>
              <a:custGeom>
                <a:avLst/>
                <a:gdLst/>
                <a:ahLst/>
                <a:cxnLst/>
                <a:rect l="l" t="t" r="r" b="b"/>
                <a:pathLst>
                  <a:path w="2353" h="2489" extrusionOk="0">
                    <a:moveTo>
                      <a:pt x="2304" y="1"/>
                    </a:moveTo>
                    <a:cubicBezTo>
                      <a:pt x="1568" y="185"/>
                      <a:pt x="824" y="337"/>
                      <a:pt x="72" y="449"/>
                    </a:cubicBezTo>
                    <a:cubicBezTo>
                      <a:pt x="32" y="921"/>
                      <a:pt x="0" y="1265"/>
                      <a:pt x="0" y="1273"/>
                    </a:cubicBezTo>
                    <a:cubicBezTo>
                      <a:pt x="24" y="1689"/>
                      <a:pt x="32" y="2105"/>
                      <a:pt x="40" y="2489"/>
                    </a:cubicBezTo>
                    <a:cubicBezTo>
                      <a:pt x="808" y="2425"/>
                      <a:pt x="1560" y="2305"/>
                      <a:pt x="2304" y="2145"/>
                    </a:cubicBezTo>
                    <a:cubicBezTo>
                      <a:pt x="2352" y="1289"/>
                      <a:pt x="2344" y="577"/>
                      <a:pt x="2304" y="1"/>
                    </a:cubicBezTo>
                    <a:close/>
                  </a:path>
                </a:pathLst>
              </a:custGeom>
              <a:solidFill>
                <a:srgbClr val="F0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2"/>
              <p:cNvSpPr/>
              <p:nvPr/>
            </p:nvSpPr>
            <p:spPr>
              <a:xfrm>
                <a:off x="6761273" y="2122342"/>
                <a:ext cx="292533" cy="225508"/>
              </a:xfrm>
              <a:custGeom>
                <a:avLst/>
                <a:gdLst/>
                <a:ahLst/>
                <a:cxnLst/>
                <a:rect l="l" t="t" r="r" b="b"/>
                <a:pathLst>
                  <a:path w="2658" h="2049" extrusionOk="0">
                    <a:moveTo>
                      <a:pt x="25" y="1"/>
                    </a:moveTo>
                    <a:cubicBezTo>
                      <a:pt x="1" y="481"/>
                      <a:pt x="57" y="1065"/>
                      <a:pt x="201" y="1729"/>
                    </a:cubicBezTo>
                    <a:cubicBezTo>
                      <a:pt x="1017" y="1865"/>
                      <a:pt x="1833" y="1969"/>
                      <a:pt x="2657" y="2049"/>
                    </a:cubicBezTo>
                    <a:cubicBezTo>
                      <a:pt x="2601" y="1841"/>
                      <a:pt x="2545" y="1641"/>
                      <a:pt x="2481" y="1433"/>
                    </a:cubicBezTo>
                    <a:cubicBezTo>
                      <a:pt x="2305" y="1257"/>
                      <a:pt x="2313" y="809"/>
                      <a:pt x="2393" y="273"/>
                    </a:cubicBezTo>
                    <a:cubicBezTo>
                      <a:pt x="1601" y="209"/>
                      <a:pt x="817" y="121"/>
                      <a:pt x="25" y="1"/>
                    </a:cubicBezTo>
                    <a:close/>
                  </a:path>
                </a:pathLst>
              </a:custGeom>
              <a:solidFill>
                <a:srgbClr val="F0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2"/>
              <p:cNvSpPr/>
              <p:nvPr/>
            </p:nvSpPr>
            <p:spPr>
              <a:xfrm>
                <a:off x="6732217" y="1962097"/>
                <a:ext cx="1125448" cy="663537"/>
              </a:xfrm>
              <a:custGeom>
                <a:avLst/>
                <a:gdLst/>
                <a:ahLst/>
                <a:cxnLst/>
                <a:rect l="l" t="t" r="r" b="b"/>
                <a:pathLst>
                  <a:path w="10226" h="6029" extrusionOk="0">
                    <a:moveTo>
                      <a:pt x="9577" y="1"/>
                    </a:moveTo>
                    <a:cubicBezTo>
                      <a:pt x="9577" y="1"/>
                      <a:pt x="6537" y="513"/>
                      <a:pt x="3709" y="513"/>
                    </a:cubicBezTo>
                    <a:cubicBezTo>
                      <a:pt x="2538" y="513"/>
                      <a:pt x="1404" y="425"/>
                      <a:pt x="537" y="177"/>
                    </a:cubicBezTo>
                    <a:cubicBezTo>
                      <a:pt x="537" y="177"/>
                      <a:pt x="1" y="1481"/>
                      <a:pt x="345" y="2257"/>
                    </a:cubicBezTo>
                    <a:cubicBezTo>
                      <a:pt x="345" y="2257"/>
                      <a:pt x="1362" y="2500"/>
                      <a:pt x="2149" y="2500"/>
                    </a:cubicBezTo>
                    <a:cubicBezTo>
                      <a:pt x="2242" y="2500"/>
                      <a:pt x="2332" y="2496"/>
                      <a:pt x="2417" y="2489"/>
                    </a:cubicBezTo>
                    <a:cubicBezTo>
                      <a:pt x="2417" y="2489"/>
                      <a:pt x="3361" y="5921"/>
                      <a:pt x="3897" y="5969"/>
                    </a:cubicBezTo>
                    <a:cubicBezTo>
                      <a:pt x="4169" y="5994"/>
                      <a:pt x="4966" y="6029"/>
                      <a:pt x="5752" y="6029"/>
                    </a:cubicBezTo>
                    <a:cubicBezTo>
                      <a:pt x="6492" y="6029"/>
                      <a:pt x="7222" y="5998"/>
                      <a:pt x="7497" y="5897"/>
                    </a:cubicBezTo>
                    <a:cubicBezTo>
                      <a:pt x="8081" y="5689"/>
                      <a:pt x="8217" y="2729"/>
                      <a:pt x="8217" y="2729"/>
                    </a:cubicBezTo>
                    <a:cubicBezTo>
                      <a:pt x="8217" y="2729"/>
                      <a:pt x="9817" y="2609"/>
                      <a:pt x="9921" y="2169"/>
                    </a:cubicBezTo>
                    <a:cubicBezTo>
                      <a:pt x="10225" y="761"/>
                      <a:pt x="9577" y="1"/>
                      <a:pt x="9577" y="1"/>
                    </a:cubicBezTo>
                    <a:close/>
                  </a:path>
                </a:pathLst>
              </a:custGeom>
              <a:solidFill>
                <a:srgbClr val="F1E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2"/>
              <p:cNvSpPr/>
              <p:nvPr/>
            </p:nvSpPr>
            <p:spPr>
              <a:xfrm>
                <a:off x="7166400" y="2612762"/>
                <a:ext cx="390154" cy="14418"/>
              </a:xfrm>
              <a:custGeom>
                <a:avLst/>
                <a:gdLst/>
                <a:ahLst/>
                <a:cxnLst/>
                <a:rect l="l" t="t" r="r" b="b"/>
                <a:pathLst>
                  <a:path w="3545" h="131" extrusionOk="0">
                    <a:moveTo>
                      <a:pt x="3512" y="1"/>
                    </a:moveTo>
                    <a:cubicBezTo>
                      <a:pt x="2887" y="44"/>
                      <a:pt x="2258" y="66"/>
                      <a:pt x="1632" y="66"/>
                    </a:cubicBezTo>
                    <a:cubicBezTo>
                      <a:pt x="1097" y="66"/>
                      <a:pt x="563" y="50"/>
                      <a:pt x="32" y="17"/>
                    </a:cubicBezTo>
                    <a:cubicBezTo>
                      <a:pt x="16" y="17"/>
                      <a:pt x="0" y="25"/>
                      <a:pt x="0" y="49"/>
                    </a:cubicBezTo>
                    <a:cubicBezTo>
                      <a:pt x="0" y="57"/>
                      <a:pt x="16" y="73"/>
                      <a:pt x="32" y="73"/>
                    </a:cubicBezTo>
                    <a:cubicBezTo>
                      <a:pt x="456" y="105"/>
                      <a:pt x="872" y="113"/>
                      <a:pt x="1296" y="129"/>
                    </a:cubicBezTo>
                    <a:cubicBezTo>
                      <a:pt x="1411" y="130"/>
                      <a:pt x="1526" y="131"/>
                      <a:pt x="1641" y="131"/>
                    </a:cubicBezTo>
                    <a:cubicBezTo>
                      <a:pt x="2270" y="131"/>
                      <a:pt x="2897" y="111"/>
                      <a:pt x="3512" y="57"/>
                    </a:cubicBezTo>
                    <a:cubicBezTo>
                      <a:pt x="3528" y="57"/>
                      <a:pt x="3544" y="49"/>
                      <a:pt x="3544" y="25"/>
                    </a:cubicBezTo>
                    <a:cubicBezTo>
                      <a:pt x="3544" y="9"/>
                      <a:pt x="3536" y="1"/>
                      <a:pt x="3512" y="1"/>
                    </a:cubicBezTo>
                    <a:close/>
                  </a:path>
                </a:pathLst>
              </a:custGeom>
              <a:solidFill>
                <a:srgbClr val="DFCA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2"/>
              <p:cNvSpPr/>
              <p:nvPr/>
            </p:nvSpPr>
            <p:spPr>
              <a:xfrm>
                <a:off x="7260610" y="2397268"/>
                <a:ext cx="192050" cy="146927"/>
              </a:xfrm>
              <a:custGeom>
                <a:avLst/>
                <a:gdLst/>
                <a:ahLst/>
                <a:cxnLst/>
                <a:rect l="l" t="t" r="r" b="b"/>
                <a:pathLst>
                  <a:path w="1745" h="1335" extrusionOk="0">
                    <a:moveTo>
                      <a:pt x="1716" y="1"/>
                    </a:moveTo>
                    <a:cubicBezTo>
                      <a:pt x="1708" y="1"/>
                      <a:pt x="1700" y="3"/>
                      <a:pt x="1696" y="7"/>
                    </a:cubicBezTo>
                    <a:cubicBezTo>
                      <a:pt x="1176" y="471"/>
                      <a:pt x="608" y="903"/>
                      <a:pt x="16" y="1287"/>
                    </a:cubicBezTo>
                    <a:cubicBezTo>
                      <a:pt x="8" y="1295"/>
                      <a:pt x="0" y="1311"/>
                      <a:pt x="8" y="1327"/>
                    </a:cubicBezTo>
                    <a:cubicBezTo>
                      <a:pt x="16" y="1327"/>
                      <a:pt x="24" y="1335"/>
                      <a:pt x="40" y="1335"/>
                    </a:cubicBezTo>
                    <a:lnTo>
                      <a:pt x="48" y="1335"/>
                    </a:lnTo>
                    <a:cubicBezTo>
                      <a:pt x="648" y="959"/>
                      <a:pt x="1216" y="527"/>
                      <a:pt x="1736" y="47"/>
                    </a:cubicBezTo>
                    <a:cubicBezTo>
                      <a:pt x="1744" y="31"/>
                      <a:pt x="1744" y="15"/>
                      <a:pt x="1736" y="7"/>
                    </a:cubicBezTo>
                    <a:cubicBezTo>
                      <a:pt x="1732" y="3"/>
                      <a:pt x="1724" y="1"/>
                      <a:pt x="1716" y="1"/>
                    </a:cubicBezTo>
                    <a:close/>
                  </a:path>
                </a:pathLst>
              </a:custGeom>
              <a:solidFill>
                <a:srgbClr val="DFCA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2"/>
              <p:cNvSpPr/>
              <p:nvPr/>
            </p:nvSpPr>
            <p:spPr>
              <a:xfrm>
                <a:off x="7440227" y="2362709"/>
                <a:ext cx="125135" cy="194692"/>
              </a:xfrm>
              <a:custGeom>
                <a:avLst/>
                <a:gdLst/>
                <a:ahLst/>
                <a:cxnLst/>
                <a:rect l="l" t="t" r="r" b="b"/>
                <a:pathLst>
                  <a:path w="1137" h="1769" extrusionOk="0">
                    <a:moveTo>
                      <a:pt x="1112" y="1"/>
                    </a:moveTo>
                    <a:cubicBezTo>
                      <a:pt x="1096" y="1"/>
                      <a:pt x="1088" y="1"/>
                      <a:pt x="1072" y="17"/>
                    </a:cubicBezTo>
                    <a:cubicBezTo>
                      <a:pt x="856" y="649"/>
                      <a:pt x="488" y="1241"/>
                      <a:pt x="16" y="1721"/>
                    </a:cubicBezTo>
                    <a:cubicBezTo>
                      <a:pt x="0" y="1729"/>
                      <a:pt x="0" y="1745"/>
                      <a:pt x="16" y="1761"/>
                    </a:cubicBezTo>
                    <a:cubicBezTo>
                      <a:pt x="16" y="1769"/>
                      <a:pt x="24" y="1769"/>
                      <a:pt x="32" y="1769"/>
                    </a:cubicBezTo>
                    <a:cubicBezTo>
                      <a:pt x="48" y="1769"/>
                      <a:pt x="56" y="1761"/>
                      <a:pt x="64" y="1761"/>
                    </a:cubicBezTo>
                    <a:cubicBezTo>
                      <a:pt x="536" y="1281"/>
                      <a:pt x="904" y="681"/>
                      <a:pt x="1136" y="41"/>
                    </a:cubicBezTo>
                    <a:cubicBezTo>
                      <a:pt x="1136" y="17"/>
                      <a:pt x="1136" y="9"/>
                      <a:pt x="1112" y="1"/>
                    </a:cubicBezTo>
                    <a:close/>
                  </a:path>
                </a:pathLst>
              </a:custGeom>
              <a:solidFill>
                <a:srgbClr val="DFCA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2"/>
              <p:cNvSpPr/>
              <p:nvPr/>
            </p:nvSpPr>
            <p:spPr>
              <a:xfrm>
                <a:off x="6974457" y="2109135"/>
                <a:ext cx="42372" cy="189409"/>
              </a:xfrm>
              <a:custGeom>
                <a:avLst/>
                <a:gdLst/>
                <a:ahLst/>
                <a:cxnLst/>
                <a:rect l="l" t="t" r="r" b="b"/>
                <a:pathLst>
                  <a:path w="385" h="1721" extrusionOk="0">
                    <a:moveTo>
                      <a:pt x="24" y="1"/>
                    </a:moveTo>
                    <a:cubicBezTo>
                      <a:pt x="8" y="1"/>
                      <a:pt x="0" y="9"/>
                      <a:pt x="0" y="33"/>
                    </a:cubicBezTo>
                    <a:cubicBezTo>
                      <a:pt x="8" y="601"/>
                      <a:pt x="120" y="1177"/>
                      <a:pt x="320" y="1705"/>
                    </a:cubicBezTo>
                    <a:cubicBezTo>
                      <a:pt x="328" y="1713"/>
                      <a:pt x="336" y="1721"/>
                      <a:pt x="344" y="1721"/>
                    </a:cubicBezTo>
                    <a:lnTo>
                      <a:pt x="360" y="1721"/>
                    </a:lnTo>
                    <a:cubicBezTo>
                      <a:pt x="376" y="1713"/>
                      <a:pt x="384" y="1705"/>
                      <a:pt x="376" y="1681"/>
                    </a:cubicBezTo>
                    <a:cubicBezTo>
                      <a:pt x="176" y="1153"/>
                      <a:pt x="64" y="593"/>
                      <a:pt x="56" y="33"/>
                    </a:cubicBezTo>
                    <a:cubicBezTo>
                      <a:pt x="56" y="17"/>
                      <a:pt x="48" y="1"/>
                      <a:pt x="24" y="1"/>
                    </a:cubicBezTo>
                    <a:close/>
                  </a:path>
                </a:pathLst>
              </a:custGeom>
              <a:solidFill>
                <a:srgbClr val="DFCA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2"/>
              <p:cNvSpPr/>
              <p:nvPr/>
            </p:nvSpPr>
            <p:spPr>
              <a:xfrm>
                <a:off x="7627767" y="2147876"/>
                <a:ext cx="13317" cy="153310"/>
              </a:xfrm>
              <a:custGeom>
                <a:avLst/>
                <a:gdLst/>
                <a:ahLst/>
                <a:cxnLst/>
                <a:rect l="l" t="t" r="r" b="b"/>
                <a:pathLst>
                  <a:path w="121" h="1393" extrusionOk="0">
                    <a:moveTo>
                      <a:pt x="32" y="1"/>
                    </a:moveTo>
                    <a:cubicBezTo>
                      <a:pt x="8" y="1"/>
                      <a:pt x="0" y="9"/>
                      <a:pt x="0" y="33"/>
                    </a:cubicBezTo>
                    <a:cubicBezTo>
                      <a:pt x="48" y="473"/>
                      <a:pt x="64" y="921"/>
                      <a:pt x="8" y="1361"/>
                    </a:cubicBezTo>
                    <a:cubicBezTo>
                      <a:pt x="8" y="1369"/>
                      <a:pt x="24" y="1393"/>
                      <a:pt x="40" y="1393"/>
                    </a:cubicBezTo>
                    <a:cubicBezTo>
                      <a:pt x="48" y="1393"/>
                      <a:pt x="64" y="1385"/>
                      <a:pt x="72" y="1385"/>
                    </a:cubicBezTo>
                    <a:cubicBezTo>
                      <a:pt x="120" y="929"/>
                      <a:pt x="120" y="481"/>
                      <a:pt x="64" y="33"/>
                    </a:cubicBezTo>
                    <a:cubicBezTo>
                      <a:pt x="64" y="9"/>
                      <a:pt x="48" y="1"/>
                      <a:pt x="32" y="1"/>
                    </a:cubicBezTo>
                    <a:close/>
                  </a:path>
                </a:pathLst>
              </a:custGeom>
              <a:solidFill>
                <a:srgbClr val="DFCA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2"/>
              <p:cNvSpPr/>
              <p:nvPr/>
            </p:nvSpPr>
            <p:spPr>
              <a:xfrm>
                <a:off x="7133822" y="1757829"/>
                <a:ext cx="333804" cy="61082"/>
              </a:xfrm>
              <a:custGeom>
                <a:avLst/>
                <a:gdLst/>
                <a:ahLst/>
                <a:cxnLst/>
                <a:rect l="l" t="t" r="r" b="b"/>
                <a:pathLst>
                  <a:path w="3033" h="555" extrusionOk="0">
                    <a:moveTo>
                      <a:pt x="2880" y="1"/>
                    </a:moveTo>
                    <a:cubicBezTo>
                      <a:pt x="2856" y="1"/>
                      <a:pt x="2840" y="17"/>
                      <a:pt x="2832" y="33"/>
                    </a:cubicBezTo>
                    <a:cubicBezTo>
                      <a:pt x="2832" y="57"/>
                      <a:pt x="2840" y="73"/>
                      <a:pt x="2856" y="81"/>
                    </a:cubicBezTo>
                    <a:cubicBezTo>
                      <a:pt x="2928" y="113"/>
                      <a:pt x="2936" y="137"/>
                      <a:pt x="2936" y="145"/>
                    </a:cubicBezTo>
                    <a:cubicBezTo>
                      <a:pt x="2936" y="161"/>
                      <a:pt x="2920" y="185"/>
                      <a:pt x="2912" y="193"/>
                    </a:cubicBezTo>
                    <a:cubicBezTo>
                      <a:pt x="2425" y="369"/>
                      <a:pt x="1918" y="458"/>
                      <a:pt x="1418" y="458"/>
                    </a:cubicBezTo>
                    <a:cubicBezTo>
                      <a:pt x="992" y="458"/>
                      <a:pt x="570" y="393"/>
                      <a:pt x="168" y="265"/>
                    </a:cubicBezTo>
                    <a:cubicBezTo>
                      <a:pt x="152" y="265"/>
                      <a:pt x="96" y="217"/>
                      <a:pt x="96" y="185"/>
                    </a:cubicBezTo>
                    <a:cubicBezTo>
                      <a:pt x="96" y="153"/>
                      <a:pt x="136" y="137"/>
                      <a:pt x="216" y="113"/>
                    </a:cubicBezTo>
                    <a:cubicBezTo>
                      <a:pt x="240" y="105"/>
                      <a:pt x="256" y="81"/>
                      <a:pt x="248" y="65"/>
                    </a:cubicBezTo>
                    <a:cubicBezTo>
                      <a:pt x="242" y="45"/>
                      <a:pt x="224" y="30"/>
                      <a:pt x="209" y="30"/>
                    </a:cubicBezTo>
                    <a:cubicBezTo>
                      <a:pt x="206" y="30"/>
                      <a:pt x="203" y="31"/>
                      <a:pt x="200" y="33"/>
                    </a:cubicBezTo>
                    <a:cubicBezTo>
                      <a:pt x="80" y="65"/>
                      <a:pt x="8" y="113"/>
                      <a:pt x="8" y="185"/>
                    </a:cubicBezTo>
                    <a:cubicBezTo>
                      <a:pt x="0" y="265"/>
                      <a:pt x="88" y="337"/>
                      <a:pt x="136" y="353"/>
                    </a:cubicBezTo>
                    <a:cubicBezTo>
                      <a:pt x="528" y="481"/>
                      <a:pt x="936" y="545"/>
                      <a:pt x="1352" y="553"/>
                    </a:cubicBezTo>
                    <a:cubicBezTo>
                      <a:pt x="1390" y="554"/>
                      <a:pt x="1428" y="554"/>
                      <a:pt x="1465" y="554"/>
                    </a:cubicBezTo>
                    <a:cubicBezTo>
                      <a:pt x="1957" y="554"/>
                      <a:pt x="2454" y="458"/>
                      <a:pt x="2952" y="265"/>
                    </a:cubicBezTo>
                    <a:lnTo>
                      <a:pt x="2960" y="257"/>
                    </a:lnTo>
                    <a:cubicBezTo>
                      <a:pt x="2968" y="241"/>
                      <a:pt x="3032" y="193"/>
                      <a:pt x="3016" y="121"/>
                    </a:cubicBezTo>
                    <a:cubicBezTo>
                      <a:pt x="3008" y="73"/>
                      <a:pt x="2960" y="33"/>
                      <a:pt x="2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2"/>
              <p:cNvSpPr/>
              <p:nvPr/>
            </p:nvSpPr>
            <p:spPr>
              <a:xfrm>
                <a:off x="6504175" y="732525"/>
                <a:ext cx="383110" cy="914468"/>
              </a:xfrm>
              <a:custGeom>
                <a:avLst/>
                <a:gdLst/>
                <a:ahLst/>
                <a:cxnLst/>
                <a:rect l="l" t="t" r="r" b="b"/>
                <a:pathLst>
                  <a:path w="3481" h="8309" extrusionOk="0">
                    <a:moveTo>
                      <a:pt x="2478" y="0"/>
                    </a:moveTo>
                    <a:cubicBezTo>
                      <a:pt x="2073" y="0"/>
                      <a:pt x="1669" y="131"/>
                      <a:pt x="1361" y="388"/>
                    </a:cubicBezTo>
                    <a:cubicBezTo>
                      <a:pt x="777" y="884"/>
                      <a:pt x="537" y="1780"/>
                      <a:pt x="817" y="2500"/>
                    </a:cubicBezTo>
                    <a:cubicBezTo>
                      <a:pt x="857" y="2604"/>
                      <a:pt x="913" y="2708"/>
                      <a:pt x="961" y="2820"/>
                    </a:cubicBezTo>
                    <a:cubicBezTo>
                      <a:pt x="1113" y="3132"/>
                      <a:pt x="1273" y="3460"/>
                      <a:pt x="1153" y="3780"/>
                    </a:cubicBezTo>
                    <a:cubicBezTo>
                      <a:pt x="1073" y="4012"/>
                      <a:pt x="873" y="4140"/>
                      <a:pt x="673" y="4292"/>
                    </a:cubicBezTo>
                    <a:cubicBezTo>
                      <a:pt x="521" y="4388"/>
                      <a:pt x="369" y="4500"/>
                      <a:pt x="257" y="4652"/>
                    </a:cubicBezTo>
                    <a:cubicBezTo>
                      <a:pt x="57" y="4908"/>
                      <a:pt x="1" y="5300"/>
                      <a:pt x="89" y="5748"/>
                    </a:cubicBezTo>
                    <a:cubicBezTo>
                      <a:pt x="121" y="5924"/>
                      <a:pt x="169" y="6092"/>
                      <a:pt x="217" y="6252"/>
                    </a:cubicBezTo>
                    <a:cubicBezTo>
                      <a:pt x="281" y="6444"/>
                      <a:pt x="337" y="6628"/>
                      <a:pt x="369" y="6828"/>
                    </a:cubicBezTo>
                    <a:cubicBezTo>
                      <a:pt x="449" y="7324"/>
                      <a:pt x="369" y="7844"/>
                      <a:pt x="153" y="8284"/>
                    </a:cubicBezTo>
                    <a:cubicBezTo>
                      <a:pt x="153" y="8292"/>
                      <a:pt x="153" y="8300"/>
                      <a:pt x="169" y="8308"/>
                    </a:cubicBezTo>
                    <a:lnTo>
                      <a:pt x="201" y="8308"/>
                    </a:lnTo>
                    <a:cubicBezTo>
                      <a:pt x="417" y="7860"/>
                      <a:pt x="497" y="7332"/>
                      <a:pt x="417" y="6828"/>
                    </a:cubicBezTo>
                    <a:cubicBezTo>
                      <a:pt x="377" y="6628"/>
                      <a:pt x="329" y="6428"/>
                      <a:pt x="273" y="6244"/>
                    </a:cubicBezTo>
                    <a:cubicBezTo>
                      <a:pt x="217" y="6084"/>
                      <a:pt x="169" y="5908"/>
                      <a:pt x="137" y="5740"/>
                    </a:cubicBezTo>
                    <a:cubicBezTo>
                      <a:pt x="89" y="5492"/>
                      <a:pt x="49" y="5020"/>
                      <a:pt x="297" y="4684"/>
                    </a:cubicBezTo>
                    <a:cubicBezTo>
                      <a:pt x="409" y="4540"/>
                      <a:pt x="561" y="4428"/>
                      <a:pt x="697" y="4332"/>
                    </a:cubicBezTo>
                    <a:cubicBezTo>
                      <a:pt x="897" y="4188"/>
                      <a:pt x="1113" y="4044"/>
                      <a:pt x="1201" y="3804"/>
                    </a:cubicBezTo>
                    <a:cubicBezTo>
                      <a:pt x="1329" y="3460"/>
                      <a:pt x="1169" y="3132"/>
                      <a:pt x="1009" y="2804"/>
                    </a:cubicBezTo>
                    <a:cubicBezTo>
                      <a:pt x="961" y="2700"/>
                      <a:pt x="913" y="2588"/>
                      <a:pt x="873" y="2484"/>
                    </a:cubicBezTo>
                    <a:cubicBezTo>
                      <a:pt x="601" y="1780"/>
                      <a:pt x="833" y="892"/>
                      <a:pt x="1401" y="420"/>
                    </a:cubicBezTo>
                    <a:cubicBezTo>
                      <a:pt x="1702" y="170"/>
                      <a:pt x="2090" y="46"/>
                      <a:pt x="2477" y="46"/>
                    </a:cubicBezTo>
                    <a:cubicBezTo>
                      <a:pt x="2822" y="46"/>
                      <a:pt x="3167" y="144"/>
                      <a:pt x="3449" y="340"/>
                    </a:cubicBezTo>
                    <a:cubicBezTo>
                      <a:pt x="3457" y="340"/>
                      <a:pt x="3473" y="340"/>
                      <a:pt x="3481" y="332"/>
                    </a:cubicBezTo>
                    <a:cubicBezTo>
                      <a:pt x="3481" y="324"/>
                      <a:pt x="3481" y="308"/>
                      <a:pt x="3473" y="300"/>
                    </a:cubicBezTo>
                    <a:cubicBezTo>
                      <a:pt x="3183" y="99"/>
                      <a:pt x="2830" y="0"/>
                      <a:pt x="2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2"/>
              <p:cNvSpPr/>
              <p:nvPr/>
            </p:nvSpPr>
            <p:spPr>
              <a:xfrm>
                <a:off x="7515067" y="605298"/>
                <a:ext cx="523103" cy="961572"/>
              </a:xfrm>
              <a:custGeom>
                <a:avLst/>
                <a:gdLst/>
                <a:ahLst/>
                <a:cxnLst/>
                <a:rect l="l" t="t" r="r" b="b"/>
                <a:pathLst>
                  <a:path w="4753" h="8737" extrusionOk="0">
                    <a:moveTo>
                      <a:pt x="24" y="0"/>
                    </a:moveTo>
                    <a:cubicBezTo>
                      <a:pt x="16" y="0"/>
                      <a:pt x="0" y="8"/>
                      <a:pt x="0" y="16"/>
                    </a:cubicBezTo>
                    <a:cubicBezTo>
                      <a:pt x="0" y="24"/>
                      <a:pt x="16" y="40"/>
                      <a:pt x="24" y="40"/>
                    </a:cubicBezTo>
                    <a:cubicBezTo>
                      <a:pt x="392" y="56"/>
                      <a:pt x="776" y="88"/>
                      <a:pt x="1136" y="216"/>
                    </a:cubicBezTo>
                    <a:cubicBezTo>
                      <a:pt x="1536" y="360"/>
                      <a:pt x="1824" y="624"/>
                      <a:pt x="1944" y="936"/>
                    </a:cubicBezTo>
                    <a:cubicBezTo>
                      <a:pt x="2016" y="1104"/>
                      <a:pt x="2024" y="1288"/>
                      <a:pt x="2048" y="1464"/>
                    </a:cubicBezTo>
                    <a:cubicBezTo>
                      <a:pt x="2056" y="1600"/>
                      <a:pt x="2064" y="1728"/>
                      <a:pt x="2096" y="1856"/>
                    </a:cubicBezTo>
                    <a:cubicBezTo>
                      <a:pt x="2208" y="2328"/>
                      <a:pt x="2536" y="2704"/>
                      <a:pt x="2856" y="3064"/>
                    </a:cubicBezTo>
                    <a:lnTo>
                      <a:pt x="2936" y="3160"/>
                    </a:lnTo>
                    <a:cubicBezTo>
                      <a:pt x="3288" y="3560"/>
                      <a:pt x="3616" y="3984"/>
                      <a:pt x="3616" y="4496"/>
                    </a:cubicBezTo>
                    <a:cubicBezTo>
                      <a:pt x="3616" y="4696"/>
                      <a:pt x="3576" y="4896"/>
                      <a:pt x="3520" y="5096"/>
                    </a:cubicBezTo>
                    <a:cubicBezTo>
                      <a:pt x="3440" y="5424"/>
                      <a:pt x="3360" y="5760"/>
                      <a:pt x="3512" y="6056"/>
                    </a:cubicBezTo>
                    <a:cubicBezTo>
                      <a:pt x="3600" y="6248"/>
                      <a:pt x="3760" y="6376"/>
                      <a:pt x="3920" y="6504"/>
                    </a:cubicBezTo>
                    <a:cubicBezTo>
                      <a:pt x="4008" y="6568"/>
                      <a:pt x="4072" y="6624"/>
                      <a:pt x="4144" y="6696"/>
                    </a:cubicBezTo>
                    <a:cubicBezTo>
                      <a:pt x="4664" y="7216"/>
                      <a:pt x="4712" y="8128"/>
                      <a:pt x="4256" y="8696"/>
                    </a:cubicBezTo>
                    <a:cubicBezTo>
                      <a:pt x="4248" y="8704"/>
                      <a:pt x="4248" y="8712"/>
                      <a:pt x="4256" y="8728"/>
                    </a:cubicBezTo>
                    <a:lnTo>
                      <a:pt x="4264" y="8728"/>
                    </a:lnTo>
                    <a:cubicBezTo>
                      <a:pt x="4269" y="8728"/>
                      <a:pt x="4271" y="8723"/>
                      <a:pt x="4275" y="8723"/>
                    </a:cubicBezTo>
                    <a:cubicBezTo>
                      <a:pt x="4278" y="8723"/>
                      <a:pt x="4282" y="8726"/>
                      <a:pt x="4288" y="8736"/>
                    </a:cubicBezTo>
                    <a:cubicBezTo>
                      <a:pt x="4752" y="8144"/>
                      <a:pt x="4704" y="7208"/>
                      <a:pt x="4160" y="6680"/>
                    </a:cubicBezTo>
                    <a:cubicBezTo>
                      <a:pt x="4096" y="6608"/>
                      <a:pt x="4016" y="6544"/>
                      <a:pt x="3944" y="6488"/>
                    </a:cubicBezTo>
                    <a:cubicBezTo>
                      <a:pt x="3792" y="6368"/>
                      <a:pt x="3632" y="6240"/>
                      <a:pt x="3544" y="6056"/>
                    </a:cubicBezTo>
                    <a:cubicBezTo>
                      <a:pt x="3400" y="5768"/>
                      <a:pt x="3472" y="5456"/>
                      <a:pt x="3552" y="5128"/>
                    </a:cubicBezTo>
                    <a:cubicBezTo>
                      <a:pt x="3592" y="4928"/>
                      <a:pt x="3640" y="4720"/>
                      <a:pt x="3640" y="4520"/>
                    </a:cubicBezTo>
                    <a:cubicBezTo>
                      <a:pt x="3632" y="4000"/>
                      <a:pt x="3304" y="3544"/>
                      <a:pt x="2952" y="3144"/>
                    </a:cubicBezTo>
                    <a:lnTo>
                      <a:pt x="2872" y="3056"/>
                    </a:lnTo>
                    <a:cubicBezTo>
                      <a:pt x="2552" y="2696"/>
                      <a:pt x="2232" y="2328"/>
                      <a:pt x="2120" y="1864"/>
                    </a:cubicBezTo>
                    <a:cubicBezTo>
                      <a:pt x="2096" y="1736"/>
                      <a:pt x="2088" y="1608"/>
                      <a:pt x="2072" y="1480"/>
                    </a:cubicBezTo>
                    <a:cubicBezTo>
                      <a:pt x="2056" y="1288"/>
                      <a:pt x="2048" y="1096"/>
                      <a:pt x="1976" y="928"/>
                    </a:cubicBezTo>
                    <a:cubicBezTo>
                      <a:pt x="1856" y="600"/>
                      <a:pt x="1544" y="328"/>
                      <a:pt x="1144" y="176"/>
                    </a:cubicBezTo>
                    <a:cubicBezTo>
                      <a:pt x="784" y="48"/>
                      <a:pt x="392" y="24"/>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2"/>
              <p:cNvSpPr/>
              <p:nvPr/>
            </p:nvSpPr>
            <p:spPr>
              <a:xfrm>
                <a:off x="7613679" y="1217772"/>
                <a:ext cx="224187" cy="245868"/>
              </a:xfrm>
              <a:custGeom>
                <a:avLst/>
                <a:gdLst/>
                <a:ahLst/>
                <a:cxnLst/>
                <a:rect l="l" t="t" r="r" b="b"/>
                <a:pathLst>
                  <a:path w="2037" h="2234" extrusionOk="0">
                    <a:moveTo>
                      <a:pt x="819" y="0"/>
                    </a:moveTo>
                    <a:cubicBezTo>
                      <a:pt x="391" y="0"/>
                      <a:pt x="0" y="299"/>
                      <a:pt x="0" y="299"/>
                    </a:cubicBezTo>
                    <a:lnTo>
                      <a:pt x="40" y="1899"/>
                    </a:lnTo>
                    <a:cubicBezTo>
                      <a:pt x="265" y="2126"/>
                      <a:pt x="556" y="2234"/>
                      <a:pt x="836" y="2234"/>
                    </a:cubicBezTo>
                    <a:cubicBezTo>
                      <a:pt x="1463" y="2234"/>
                      <a:pt x="2037" y="1693"/>
                      <a:pt x="1688" y="747"/>
                    </a:cubicBezTo>
                    <a:cubicBezTo>
                      <a:pt x="1477" y="166"/>
                      <a:pt x="1138" y="0"/>
                      <a:pt x="819" y="0"/>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2"/>
              <p:cNvSpPr/>
              <p:nvPr/>
            </p:nvSpPr>
            <p:spPr>
              <a:xfrm>
                <a:off x="6710756" y="1302738"/>
                <a:ext cx="216153" cy="245098"/>
              </a:xfrm>
              <a:custGeom>
                <a:avLst/>
                <a:gdLst/>
                <a:ahLst/>
                <a:cxnLst/>
                <a:rect l="l" t="t" r="r" b="b"/>
                <a:pathLst>
                  <a:path w="1964" h="2227" extrusionOk="0">
                    <a:moveTo>
                      <a:pt x="983" y="0"/>
                    </a:moveTo>
                    <a:cubicBezTo>
                      <a:pt x="570" y="0"/>
                      <a:pt x="52" y="174"/>
                      <a:pt x="28" y="1039"/>
                    </a:cubicBezTo>
                    <a:cubicBezTo>
                      <a:pt x="1" y="1858"/>
                      <a:pt x="474" y="2226"/>
                      <a:pt x="975" y="2226"/>
                    </a:cubicBezTo>
                    <a:cubicBezTo>
                      <a:pt x="1360" y="2226"/>
                      <a:pt x="1762" y="2008"/>
                      <a:pt x="1964" y="1607"/>
                    </a:cubicBezTo>
                    <a:lnTo>
                      <a:pt x="1492" y="79"/>
                    </a:lnTo>
                    <a:cubicBezTo>
                      <a:pt x="1492" y="79"/>
                      <a:pt x="1261" y="0"/>
                      <a:pt x="983" y="0"/>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2"/>
              <p:cNvSpPr/>
              <p:nvPr/>
            </p:nvSpPr>
            <p:spPr>
              <a:xfrm>
                <a:off x="6761273" y="723390"/>
                <a:ext cx="921181" cy="987546"/>
              </a:xfrm>
              <a:custGeom>
                <a:avLst/>
                <a:gdLst/>
                <a:ahLst/>
                <a:cxnLst/>
                <a:rect l="l" t="t" r="r" b="b"/>
                <a:pathLst>
                  <a:path w="8370" h="8973" extrusionOk="0">
                    <a:moveTo>
                      <a:pt x="5151" y="0"/>
                    </a:moveTo>
                    <a:cubicBezTo>
                      <a:pt x="4397" y="0"/>
                      <a:pt x="3574" y="135"/>
                      <a:pt x="2753" y="351"/>
                    </a:cubicBezTo>
                    <a:cubicBezTo>
                      <a:pt x="369" y="983"/>
                      <a:pt x="1" y="3151"/>
                      <a:pt x="633" y="5775"/>
                    </a:cubicBezTo>
                    <a:cubicBezTo>
                      <a:pt x="1210" y="8165"/>
                      <a:pt x="2896" y="8973"/>
                      <a:pt x="4616" y="8973"/>
                    </a:cubicBezTo>
                    <a:cubicBezTo>
                      <a:pt x="4779" y="8973"/>
                      <a:pt x="4942" y="8965"/>
                      <a:pt x="5105" y="8951"/>
                    </a:cubicBezTo>
                    <a:cubicBezTo>
                      <a:pt x="7097" y="8783"/>
                      <a:pt x="8369" y="7167"/>
                      <a:pt x="8345" y="5527"/>
                    </a:cubicBezTo>
                    <a:cubicBezTo>
                      <a:pt x="8305" y="3495"/>
                      <a:pt x="8193" y="1791"/>
                      <a:pt x="8193" y="1791"/>
                    </a:cubicBezTo>
                    <a:cubicBezTo>
                      <a:pt x="7749" y="479"/>
                      <a:pt x="6573" y="0"/>
                      <a:pt x="5151" y="0"/>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2"/>
              <p:cNvSpPr/>
              <p:nvPr/>
            </p:nvSpPr>
            <p:spPr>
              <a:xfrm>
                <a:off x="6940889" y="1104192"/>
                <a:ext cx="197443" cy="139663"/>
              </a:xfrm>
              <a:custGeom>
                <a:avLst/>
                <a:gdLst/>
                <a:ahLst/>
                <a:cxnLst/>
                <a:rect l="l" t="t" r="r" b="b"/>
                <a:pathLst>
                  <a:path w="1794" h="1269" extrusionOk="0">
                    <a:moveTo>
                      <a:pt x="1410" y="1"/>
                    </a:moveTo>
                    <a:cubicBezTo>
                      <a:pt x="1253" y="1"/>
                      <a:pt x="1021" y="91"/>
                      <a:pt x="673" y="331"/>
                    </a:cubicBezTo>
                    <a:cubicBezTo>
                      <a:pt x="1" y="803"/>
                      <a:pt x="329" y="1163"/>
                      <a:pt x="329" y="1163"/>
                    </a:cubicBezTo>
                    <a:cubicBezTo>
                      <a:pt x="395" y="1235"/>
                      <a:pt x="477" y="1268"/>
                      <a:pt x="575" y="1268"/>
                    </a:cubicBezTo>
                    <a:cubicBezTo>
                      <a:pt x="753" y="1268"/>
                      <a:pt x="985" y="1159"/>
                      <a:pt x="1273" y="963"/>
                    </a:cubicBezTo>
                    <a:cubicBezTo>
                      <a:pt x="1641" y="707"/>
                      <a:pt x="1793" y="395"/>
                      <a:pt x="1689" y="187"/>
                    </a:cubicBezTo>
                    <a:cubicBezTo>
                      <a:pt x="1639" y="79"/>
                      <a:pt x="1557" y="1"/>
                      <a:pt x="1410"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2"/>
              <p:cNvSpPr/>
              <p:nvPr/>
            </p:nvSpPr>
            <p:spPr>
              <a:xfrm>
                <a:off x="7420856" y="1090655"/>
                <a:ext cx="201735" cy="118642"/>
              </a:xfrm>
              <a:custGeom>
                <a:avLst/>
                <a:gdLst/>
                <a:ahLst/>
                <a:cxnLst/>
                <a:rect l="l" t="t" r="r" b="b"/>
                <a:pathLst>
                  <a:path w="1833" h="1078" extrusionOk="0">
                    <a:moveTo>
                      <a:pt x="409" y="0"/>
                    </a:moveTo>
                    <a:cubicBezTo>
                      <a:pt x="177" y="0"/>
                      <a:pt x="87" y="110"/>
                      <a:pt x="48" y="254"/>
                    </a:cubicBezTo>
                    <a:cubicBezTo>
                      <a:pt x="0" y="486"/>
                      <a:pt x="208" y="758"/>
                      <a:pt x="640" y="918"/>
                    </a:cubicBezTo>
                    <a:cubicBezTo>
                      <a:pt x="898" y="1019"/>
                      <a:pt x="1108" y="1077"/>
                      <a:pt x="1268" y="1077"/>
                    </a:cubicBezTo>
                    <a:cubicBezTo>
                      <a:pt x="1426" y="1077"/>
                      <a:pt x="1537" y="1021"/>
                      <a:pt x="1600" y="894"/>
                    </a:cubicBezTo>
                    <a:cubicBezTo>
                      <a:pt x="1600" y="894"/>
                      <a:pt x="1832" y="470"/>
                      <a:pt x="1080" y="166"/>
                    </a:cubicBezTo>
                    <a:cubicBezTo>
                      <a:pt x="777" y="48"/>
                      <a:pt x="562" y="0"/>
                      <a:pt x="40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2"/>
              <p:cNvSpPr/>
              <p:nvPr/>
            </p:nvSpPr>
            <p:spPr>
              <a:xfrm>
                <a:off x="6738380" y="1349402"/>
                <a:ext cx="172680" cy="136471"/>
              </a:xfrm>
              <a:custGeom>
                <a:avLst/>
                <a:gdLst/>
                <a:ahLst/>
                <a:cxnLst/>
                <a:rect l="l" t="t" r="r" b="b"/>
                <a:pathLst>
                  <a:path w="1569" h="1240" extrusionOk="0">
                    <a:moveTo>
                      <a:pt x="626" y="0"/>
                    </a:moveTo>
                    <a:cubicBezTo>
                      <a:pt x="580" y="0"/>
                      <a:pt x="535" y="5"/>
                      <a:pt x="489" y="15"/>
                    </a:cubicBezTo>
                    <a:cubicBezTo>
                      <a:pt x="193" y="87"/>
                      <a:pt x="25" y="367"/>
                      <a:pt x="9" y="375"/>
                    </a:cubicBezTo>
                    <a:cubicBezTo>
                      <a:pt x="1" y="383"/>
                      <a:pt x="9" y="407"/>
                      <a:pt x="25" y="415"/>
                    </a:cubicBezTo>
                    <a:cubicBezTo>
                      <a:pt x="27" y="418"/>
                      <a:pt x="30" y="419"/>
                      <a:pt x="34" y="419"/>
                    </a:cubicBezTo>
                    <a:cubicBezTo>
                      <a:pt x="42" y="419"/>
                      <a:pt x="54" y="413"/>
                      <a:pt x="65" y="407"/>
                    </a:cubicBezTo>
                    <a:cubicBezTo>
                      <a:pt x="65" y="391"/>
                      <a:pt x="225" y="135"/>
                      <a:pt x="505" y="63"/>
                    </a:cubicBezTo>
                    <a:cubicBezTo>
                      <a:pt x="545" y="53"/>
                      <a:pt x="586" y="48"/>
                      <a:pt x="628" y="48"/>
                    </a:cubicBezTo>
                    <a:cubicBezTo>
                      <a:pt x="750" y="48"/>
                      <a:pt x="875" y="92"/>
                      <a:pt x="1001" y="175"/>
                    </a:cubicBezTo>
                    <a:cubicBezTo>
                      <a:pt x="1489" y="487"/>
                      <a:pt x="1193" y="1183"/>
                      <a:pt x="1193" y="1199"/>
                    </a:cubicBezTo>
                    <a:cubicBezTo>
                      <a:pt x="1193" y="1215"/>
                      <a:pt x="1201" y="1223"/>
                      <a:pt x="1209" y="1239"/>
                    </a:cubicBezTo>
                    <a:lnTo>
                      <a:pt x="1225" y="1239"/>
                    </a:lnTo>
                    <a:cubicBezTo>
                      <a:pt x="1233" y="1239"/>
                      <a:pt x="1241" y="1223"/>
                      <a:pt x="1249" y="1223"/>
                    </a:cubicBezTo>
                    <a:cubicBezTo>
                      <a:pt x="1265" y="1223"/>
                      <a:pt x="1569" y="479"/>
                      <a:pt x="1041" y="135"/>
                    </a:cubicBezTo>
                    <a:cubicBezTo>
                      <a:pt x="897" y="45"/>
                      <a:pt x="762" y="0"/>
                      <a:pt x="626" y="0"/>
                    </a:cubicBezTo>
                    <a:close/>
                  </a:path>
                </a:pathLst>
              </a:custGeom>
              <a:solidFill>
                <a:srgbClr val="6C4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2"/>
              <p:cNvSpPr/>
              <p:nvPr/>
            </p:nvSpPr>
            <p:spPr>
              <a:xfrm>
                <a:off x="6789448" y="1400799"/>
                <a:ext cx="96961" cy="24323"/>
              </a:xfrm>
              <a:custGeom>
                <a:avLst/>
                <a:gdLst/>
                <a:ahLst/>
                <a:cxnLst/>
                <a:rect l="l" t="t" r="r" b="b"/>
                <a:pathLst>
                  <a:path w="881" h="221" extrusionOk="0">
                    <a:moveTo>
                      <a:pt x="492" y="0"/>
                    </a:moveTo>
                    <a:cubicBezTo>
                      <a:pt x="236" y="0"/>
                      <a:pt x="17" y="172"/>
                      <a:pt x="17" y="172"/>
                    </a:cubicBezTo>
                    <a:cubicBezTo>
                      <a:pt x="1" y="180"/>
                      <a:pt x="1" y="196"/>
                      <a:pt x="9" y="212"/>
                    </a:cubicBezTo>
                    <a:cubicBezTo>
                      <a:pt x="9" y="220"/>
                      <a:pt x="17" y="220"/>
                      <a:pt x="25" y="220"/>
                    </a:cubicBezTo>
                    <a:lnTo>
                      <a:pt x="49" y="220"/>
                    </a:lnTo>
                    <a:cubicBezTo>
                      <a:pt x="54" y="215"/>
                      <a:pt x="259" y="58"/>
                      <a:pt x="492" y="58"/>
                    </a:cubicBezTo>
                    <a:cubicBezTo>
                      <a:pt x="603" y="58"/>
                      <a:pt x="720" y="94"/>
                      <a:pt x="825" y="196"/>
                    </a:cubicBezTo>
                    <a:cubicBezTo>
                      <a:pt x="833" y="204"/>
                      <a:pt x="841" y="208"/>
                      <a:pt x="848" y="208"/>
                    </a:cubicBezTo>
                    <a:cubicBezTo>
                      <a:pt x="855" y="208"/>
                      <a:pt x="861" y="204"/>
                      <a:pt x="865" y="196"/>
                    </a:cubicBezTo>
                    <a:cubicBezTo>
                      <a:pt x="881" y="188"/>
                      <a:pt x="881" y="172"/>
                      <a:pt x="865" y="156"/>
                    </a:cubicBezTo>
                    <a:cubicBezTo>
                      <a:pt x="746" y="40"/>
                      <a:pt x="615" y="0"/>
                      <a:pt x="492" y="0"/>
                    </a:cubicBezTo>
                    <a:close/>
                  </a:path>
                </a:pathLst>
              </a:custGeom>
              <a:solidFill>
                <a:srgbClr val="6C4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2"/>
              <p:cNvSpPr/>
              <p:nvPr/>
            </p:nvSpPr>
            <p:spPr>
              <a:xfrm>
                <a:off x="7247403" y="1046412"/>
                <a:ext cx="132179" cy="326761"/>
              </a:xfrm>
              <a:custGeom>
                <a:avLst/>
                <a:gdLst/>
                <a:ahLst/>
                <a:cxnLst/>
                <a:rect l="l" t="t" r="r" b="b"/>
                <a:pathLst>
                  <a:path w="1201" h="2969" extrusionOk="0">
                    <a:moveTo>
                      <a:pt x="128" y="0"/>
                    </a:moveTo>
                    <a:cubicBezTo>
                      <a:pt x="104" y="0"/>
                      <a:pt x="96" y="8"/>
                      <a:pt x="96" y="24"/>
                    </a:cubicBezTo>
                    <a:cubicBezTo>
                      <a:pt x="88" y="216"/>
                      <a:pt x="0" y="1880"/>
                      <a:pt x="136" y="2088"/>
                    </a:cubicBezTo>
                    <a:cubicBezTo>
                      <a:pt x="181" y="2151"/>
                      <a:pt x="251" y="2206"/>
                      <a:pt x="365" y="2206"/>
                    </a:cubicBezTo>
                    <a:cubicBezTo>
                      <a:pt x="455" y="2206"/>
                      <a:pt x="573" y="2172"/>
                      <a:pt x="728" y="2080"/>
                    </a:cubicBezTo>
                    <a:cubicBezTo>
                      <a:pt x="728" y="2064"/>
                      <a:pt x="736" y="2064"/>
                      <a:pt x="736" y="2064"/>
                    </a:cubicBezTo>
                    <a:cubicBezTo>
                      <a:pt x="787" y="2039"/>
                      <a:pt x="831" y="2027"/>
                      <a:pt x="870" y="2027"/>
                    </a:cubicBezTo>
                    <a:cubicBezTo>
                      <a:pt x="919" y="2027"/>
                      <a:pt x="961" y="2045"/>
                      <a:pt x="1000" y="2080"/>
                    </a:cubicBezTo>
                    <a:cubicBezTo>
                      <a:pt x="1104" y="2176"/>
                      <a:pt x="1136" y="2424"/>
                      <a:pt x="1056" y="2584"/>
                    </a:cubicBezTo>
                    <a:cubicBezTo>
                      <a:pt x="960" y="2800"/>
                      <a:pt x="728" y="2904"/>
                      <a:pt x="728" y="2904"/>
                    </a:cubicBezTo>
                    <a:cubicBezTo>
                      <a:pt x="720" y="2920"/>
                      <a:pt x="704" y="2936"/>
                      <a:pt x="720" y="2944"/>
                    </a:cubicBezTo>
                    <a:cubicBezTo>
                      <a:pt x="728" y="2960"/>
                      <a:pt x="736" y="2968"/>
                      <a:pt x="744" y="2968"/>
                    </a:cubicBezTo>
                    <a:cubicBezTo>
                      <a:pt x="744" y="2968"/>
                      <a:pt x="760" y="2968"/>
                      <a:pt x="744" y="2960"/>
                    </a:cubicBezTo>
                    <a:cubicBezTo>
                      <a:pt x="760" y="2944"/>
                      <a:pt x="1000" y="2840"/>
                      <a:pt x="1104" y="2608"/>
                    </a:cubicBezTo>
                    <a:cubicBezTo>
                      <a:pt x="1200" y="2416"/>
                      <a:pt x="1168" y="2152"/>
                      <a:pt x="1040" y="2032"/>
                    </a:cubicBezTo>
                    <a:cubicBezTo>
                      <a:pt x="992" y="1984"/>
                      <a:pt x="936" y="1960"/>
                      <a:pt x="876" y="1960"/>
                    </a:cubicBezTo>
                    <a:cubicBezTo>
                      <a:pt x="827" y="1960"/>
                      <a:pt x="774" y="1976"/>
                      <a:pt x="720" y="2008"/>
                    </a:cubicBezTo>
                    <a:cubicBezTo>
                      <a:pt x="704" y="2008"/>
                      <a:pt x="704" y="2016"/>
                      <a:pt x="696" y="2016"/>
                    </a:cubicBezTo>
                    <a:cubicBezTo>
                      <a:pt x="563" y="2098"/>
                      <a:pt x="451" y="2138"/>
                      <a:pt x="362" y="2138"/>
                    </a:cubicBezTo>
                    <a:cubicBezTo>
                      <a:pt x="285" y="2138"/>
                      <a:pt x="225" y="2108"/>
                      <a:pt x="184" y="2048"/>
                    </a:cubicBezTo>
                    <a:cubicBezTo>
                      <a:pt x="88" y="1888"/>
                      <a:pt x="128" y="536"/>
                      <a:pt x="152" y="24"/>
                    </a:cubicBezTo>
                    <a:cubicBezTo>
                      <a:pt x="152" y="8"/>
                      <a:pt x="144" y="0"/>
                      <a:pt x="128" y="0"/>
                    </a:cubicBezTo>
                    <a:close/>
                  </a:path>
                </a:pathLst>
              </a:custGeom>
              <a:solidFill>
                <a:srgbClr val="6C4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2"/>
              <p:cNvSpPr/>
              <p:nvPr/>
            </p:nvSpPr>
            <p:spPr>
              <a:xfrm>
                <a:off x="7225391" y="1432056"/>
                <a:ext cx="150669" cy="53818"/>
              </a:xfrm>
              <a:custGeom>
                <a:avLst/>
                <a:gdLst/>
                <a:ahLst/>
                <a:cxnLst/>
                <a:rect l="l" t="t" r="r" b="b"/>
                <a:pathLst>
                  <a:path w="1369" h="489" extrusionOk="0">
                    <a:moveTo>
                      <a:pt x="39" y="0"/>
                    </a:moveTo>
                    <a:cubicBezTo>
                      <a:pt x="19" y="0"/>
                      <a:pt x="8" y="0"/>
                      <a:pt x="8" y="0"/>
                    </a:cubicBezTo>
                    <a:cubicBezTo>
                      <a:pt x="8" y="0"/>
                      <a:pt x="0" y="144"/>
                      <a:pt x="24" y="312"/>
                    </a:cubicBezTo>
                    <a:cubicBezTo>
                      <a:pt x="80" y="309"/>
                      <a:pt x="141" y="308"/>
                      <a:pt x="207" y="308"/>
                    </a:cubicBezTo>
                    <a:cubicBezTo>
                      <a:pt x="502" y="308"/>
                      <a:pt x="891" y="345"/>
                      <a:pt x="1296" y="488"/>
                    </a:cubicBezTo>
                    <a:cubicBezTo>
                      <a:pt x="1360" y="344"/>
                      <a:pt x="1368" y="216"/>
                      <a:pt x="1368" y="216"/>
                    </a:cubicBezTo>
                    <a:cubicBezTo>
                      <a:pt x="813" y="13"/>
                      <a:pt x="183"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2"/>
              <p:cNvSpPr/>
              <p:nvPr/>
            </p:nvSpPr>
            <p:spPr>
              <a:xfrm>
                <a:off x="7227152" y="1465844"/>
                <a:ext cx="140103" cy="62623"/>
              </a:xfrm>
              <a:custGeom>
                <a:avLst/>
                <a:gdLst/>
                <a:ahLst/>
                <a:cxnLst/>
                <a:rect l="l" t="t" r="r" b="b"/>
                <a:pathLst>
                  <a:path w="1273" h="569" extrusionOk="0">
                    <a:moveTo>
                      <a:pt x="184" y="1"/>
                    </a:moveTo>
                    <a:cubicBezTo>
                      <a:pt x="118" y="1"/>
                      <a:pt x="56" y="3"/>
                      <a:pt x="0" y="5"/>
                    </a:cubicBezTo>
                    <a:cubicBezTo>
                      <a:pt x="48" y="237"/>
                      <a:pt x="184" y="509"/>
                      <a:pt x="544" y="557"/>
                    </a:cubicBezTo>
                    <a:cubicBezTo>
                      <a:pt x="596" y="565"/>
                      <a:pt x="644" y="568"/>
                      <a:pt x="689" y="568"/>
                    </a:cubicBezTo>
                    <a:cubicBezTo>
                      <a:pt x="1035" y="568"/>
                      <a:pt x="1194" y="366"/>
                      <a:pt x="1272" y="189"/>
                    </a:cubicBezTo>
                    <a:cubicBezTo>
                      <a:pt x="872" y="39"/>
                      <a:pt x="483" y="1"/>
                      <a:pt x="184" y="1"/>
                    </a:cubicBezTo>
                    <a:close/>
                  </a:path>
                </a:pathLst>
              </a:custGeom>
              <a:solidFill>
                <a:srgbClr val="AF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2"/>
              <p:cNvSpPr/>
              <p:nvPr/>
            </p:nvSpPr>
            <p:spPr>
              <a:xfrm>
                <a:off x="7610158" y="1266088"/>
                <a:ext cx="161234" cy="154081"/>
              </a:xfrm>
              <a:custGeom>
                <a:avLst/>
                <a:gdLst/>
                <a:ahLst/>
                <a:cxnLst/>
                <a:rect l="l" t="t" r="r" b="b"/>
                <a:pathLst>
                  <a:path w="1465" h="1400" extrusionOk="0">
                    <a:moveTo>
                      <a:pt x="946" y="1"/>
                    </a:moveTo>
                    <a:cubicBezTo>
                      <a:pt x="924" y="1"/>
                      <a:pt x="903" y="2"/>
                      <a:pt x="880" y="4"/>
                    </a:cubicBezTo>
                    <a:cubicBezTo>
                      <a:pt x="704" y="20"/>
                      <a:pt x="544" y="116"/>
                      <a:pt x="400" y="284"/>
                    </a:cubicBezTo>
                    <a:cubicBezTo>
                      <a:pt x="0" y="772"/>
                      <a:pt x="544" y="1380"/>
                      <a:pt x="544" y="1380"/>
                    </a:cubicBezTo>
                    <a:cubicBezTo>
                      <a:pt x="544" y="1392"/>
                      <a:pt x="553" y="1400"/>
                      <a:pt x="561" y="1400"/>
                    </a:cubicBezTo>
                    <a:cubicBezTo>
                      <a:pt x="563" y="1400"/>
                      <a:pt x="566" y="1399"/>
                      <a:pt x="568" y="1396"/>
                    </a:cubicBezTo>
                    <a:cubicBezTo>
                      <a:pt x="568" y="1396"/>
                      <a:pt x="584" y="1396"/>
                      <a:pt x="584" y="1380"/>
                    </a:cubicBezTo>
                    <a:cubicBezTo>
                      <a:pt x="592" y="1372"/>
                      <a:pt x="592" y="1356"/>
                      <a:pt x="584" y="1340"/>
                    </a:cubicBezTo>
                    <a:cubicBezTo>
                      <a:pt x="568" y="1332"/>
                      <a:pt x="72" y="764"/>
                      <a:pt x="440" y="316"/>
                    </a:cubicBezTo>
                    <a:cubicBezTo>
                      <a:pt x="568" y="156"/>
                      <a:pt x="720" y="60"/>
                      <a:pt x="880" y="52"/>
                    </a:cubicBezTo>
                    <a:cubicBezTo>
                      <a:pt x="900" y="50"/>
                      <a:pt x="919" y="49"/>
                      <a:pt x="938" y="49"/>
                    </a:cubicBezTo>
                    <a:cubicBezTo>
                      <a:pt x="1192" y="49"/>
                      <a:pt x="1401" y="236"/>
                      <a:pt x="1408" y="236"/>
                    </a:cubicBezTo>
                    <a:cubicBezTo>
                      <a:pt x="1416" y="240"/>
                      <a:pt x="1424" y="242"/>
                      <a:pt x="1431" y="242"/>
                    </a:cubicBezTo>
                    <a:cubicBezTo>
                      <a:pt x="1438" y="242"/>
                      <a:pt x="1444" y="240"/>
                      <a:pt x="1448" y="236"/>
                    </a:cubicBezTo>
                    <a:cubicBezTo>
                      <a:pt x="1464" y="220"/>
                      <a:pt x="1464" y="204"/>
                      <a:pt x="1448" y="196"/>
                    </a:cubicBezTo>
                    <a:cubicBezTo>
                      <a:pt x="1441" y="181"/>
                      <a:pt x="1226" y="1"/>
                      <a:pt x="946" y="1"/>
                    </a:cubicBezTo>
                    <a:close/>
                  </a:path>
                </a:pathLst>
              </a:custGeom>
              <a:solidFill>
                <a:srgbClr val="6C4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2"/>
              <p:cNvSpPr/>
              <p:nvPr/>
            </p:nvSpPr>
            <p:spPr>
              <a:xfrm>
                <a:off x="7638333" y="1325189"/>
                <a:ext cx="94319" cy="38630"/>
              </a:xfrm>
              <a:custGeom>
                <a:avLst/>
                <a:gdLst/>
                <a:ahLst/>
                <a:cxnLst/>
                <a:rect l="l" t="t" r="r" b="b"/>
                <a:pathLst>
                  <a:path w="857" h="351" extrusionOk="0">
                    <a:moveTo>
                      <a:pt x="542" y="0"/>
                    </a:moveTo>
                    <a:cubicBezTo>
                      <a:pt x="362" y="0"/>
                      <a:pt x="141" y="58"/>
                      <a:pt x="16" y="307"/>
                    </a:cubicBezTo>
                    <a:cubicBezTo>
                      <a:pt x="0" y="315"/>
                      <a:pt x="16" y="339"/>
                      <a:pt x="24" y="347"/>
                    </a:cubicBezTo>
                    <a:cubicBezTo>
                      <a:pt x="27" y="350"/>
                      <a:pt x="30" y="351"/>
                      <a:pt x="35" y="351"/>
                    </a:cubicBezTo>
                    <a:cubicBezTo>
                      <a:pt x="45" y="351"/>
                      <a:pt x="59" y="345"/>
                      <a:pt x="64" y="339"/>
                    </a:cubicBezTo>
                    <a:cubicBezTo>
                      <a:pt x="175" y="119"/>
                      <a:pt x="375" y="67"/>
                      <a:pt x="539" y="67"/>
                    </a:cubicBezTo>
                    <a:cubicBezTo>
                      <a:pt x="684" y="67"/>
                      <a:pt x="800" y="107"/>
                      <a:pt x="800" y="107"/>
                    </a:cubicBezTo>
                    <a:lnTo>
                      <a:pt x="824" y="107"/>
                    </a:lnTo>
                    <a:cubicBezTo>
                      <a:pt x="832" y="107"/>
                      <a:pt x="848" y="99"/>
                      <a:pt x="848" y="83"/>
                    </a:cubicBezTo>
                    <a:cubicBezTo>
                      <a:pt x="856" y="67"/>
                      <a:pt x="848" y="59"/>
                      <a:pt x="824" y="43"/>
                    </a:cubicBezTo>
                    <a:cubicBezTo>
                      <a:pt x="821" y="43"/>
                      <a:pt x="697" y="0"/>
                      <a:pt x="542" y="0"/>
                    </a:cubicBezTo>
                    <a:close/>
                  </a:path>
                </a:pathLst>
              </a:custGeom>
              <a:solidFill>
                <a:srgbClr val="6C4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2"/>
              <p:cNvSpPr/>
              <p:nvPr/>
            </p:nvSpPr>
            <p:spPr>
              <a:xfrm>
                <a:off x="6945291" y="1386162"/>
                <a:ext cx="218574" cy="117101"/>
              </a:xfrm>
              <a:custGeom>
                <a:avLst/>
                <a:gdLst/>
                <a:ahLst/>
                <a:cxnLst/>
                <a:rect l="l" t="t" r="r" b="b"/>
                <a:pathLst>
                  <a:path w="1986" h="1064" extrusionOk="0">
                    <a:moveTo>
                      <a:pt x="758" y="1"/>
                    </a:moveTo>
                    <a:cubicBezTo>
                      <a:pt x="384" y="1"/>
                      <a:pt x="93" y="141"/>
                      <a:pt x="49" y="361"/>
                    </a:cubicBezTo>
                    <a:cubicBezTo>
                      <a:pt x="1" y="641"/>
                      <a:pt x="385" y="945"/>
                      <a:pt x="905" y="1033"/>
                    </a:cubicBezTo>
                    <a:cubicBezTo>
                      <a:pt x="1014" y="1054"/>
                      <a:pt x="1120" y="1063"/>
                      <a:pt x="1220" y="1063"/>
                    </a:cubicBezTo>
                    <a:cubicBezTo>
                      <a:pt x="1598" y="1063"/>
                      <a:pt x="1891" y="927"/>
                      <a:pt x="1929" y="705"/>
                    </a:cubicBezTo>
                    <a:cubicBezTo>
                      <a:pt x="1985" y="433"/>
                      <a:pt x="1601" y="129"/>
                      <a:pt x="1081" y="33"/>
                    </a:cubicBezTo>
                    <a:cubicBezTo>
                      <a:pt x="969" y="11"/>
                      <a:pt x="861" y="1"/>
                      <a:pt x="758" y="1"/>
                    </a:cubicBezTo>
                    <a:close/>
                  </a:path>
                </a:pathLst>
              </a:custGeom>
              <a:solidFill>
                <a:srgbClr val="F0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2"/>
              <p:cNvSpPr/>
              <p:nvPr/>
            </p:nvSpPr>
            <p:spPr>
              <a:xfrm>
                <a:off x="7411171" y="1366131"/>
                <a:ext cx="217584" cy="119963"/>
              </a:xfrm>
              <a:custGeom>
                <a:avLst/>
                <a:gdLst/>
                <a:ahLst/>
                <a:cxnLst/>
                <a:rect l="l" t="t" r="r" b="b"/>
                <a:pathLst>
                  <a:path w="1977" h="1090" extrusionOk="0">
                    <a:moveTo>
                      <a:pt x="1279" y="1"/>
                    </a:moveTo>
                    <a:cubicBezTo>
                      <a:pt x="1147" y="1"/>
                      <a:pt x="1003" y="19"/>
                      <a:pt x="856" y="55"/>
                    </a:cubicBezTo>
                    <a:cubicBezTo>
                      <a:pt x="352" y="183"/>
                      <a:pt x="0" y="511"/>
                      <a:pt x="72" y="783"/>
                    </a:cubicBezTo>
                    <a:cubicBezTo>
                      <a:pt x="118" y="977"/>
                      <a:pt x="369" y="1089"/>
                      <a:pt x="695" y="1089"/>
                    </a:cubicBezTo>
                    <a:cubicBezTo>
                      <a:pt x="828" y="1089"/>
                      <a:pt x="972" y="1071"/>
                      <a:pt x="1120" y="1031"/>
                    </a:cubicBezTo>
                    <a:cubicBezTo>
                      <a:pt x="1632" y="903"/>
                      <a:pt x="1976" y="575"/>
                      <a:pt x="1912" y="303"/>
                    </a:cubicBezTo>
                    <a:cubicBezTo>
                      <a:pt x="1861" y="109"/>
                      <a:pt x="1606" y="1"/>
                      <a:pt x="1279" y="1"/>
                    </a:cubicBezTo>
                    <a:close/>
                  </a:path>
                </a:pathLst>
              </a:custGeom>
              <a:solidFill>
                <a:srgbClr val="F0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2"/>
              <p:cNvSpPr/>
              <p:nvPr/>
            </p:nvSpPr>
            <p:spPr>
              <a:xfrm>
                <a:off x="7448151" y="1253211"/>
                <a:ext cx="64384" cy="74179"/>
              </a:xfrm>
              <a:custGeom>
                <a:avLst/>
                <a:gdLst/>
                <a:ahLst/>
                <a:cxnLst/>
                <a:rect l="l" t="t" r="r" b="b"/>
                <a:pathLst>
                  <a:path w="585" h="674" extrusionOk="0">
                    <a:moveTo>
                      <a:pt x="286" y="1"/>
                    </a:moveTo>
                    <a:cubicBezTo>
                      <a:pt x="281" y="1"/>
                      <a:pt x="277" y="1"/>
                      <a:pt x="272" y="1"/>
                    </a:cubicBezTo>
                    <a:cubicBezTo>
                      <a:pt x="120" y="1"/>
                      <a:pt x="0" y="161"/>
                      <a:pt x="16" y="353"/>
                    </a:cubicBezTo>
                    <a:cubicBezTo>
                      <a:pt x="24" y="532"/>
                      <a:pt x="146" y="674"/>
                      <a:pt x="300" y="674"/>
                    </a:cubicBezTo>
                    <a:cubicBezTo>
                      <a:pt x="304" y="674"/>
                      <a:pt x="308" y="674"/>
                      <a:pt x="312" y="673"/>
                    </a:cubicBezTo>
                    <a:cubicBezTo>
                      <a:pt x="464" y="657"/>
                      <a:pt x="584" y="497"/>
                      <a:pt x="576" y="321"/>
                    </a:cubicBezTo>
                    <a:cubicBezTo>
                      <a:pt x="561" y="135"/>
                      <a:pt x="439"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2"/>
              <p:cNvSpPr/>
              <p:nvPr/>
            </p:nvSpPr>
            <p:spPr>
              <a:xfrm>
                <a:off x="7091560" y="1275223"/>
                <a:ext cx="64384" cy="74179"/>
              </a:xfrm>
              <a:custGeom>
                <a:avLst/>
                <a:gdLst/>
                <a:ahLst/>
                <a:cxnLst/>
                <a:rect l="l" t="t" r="r" b="b"/>
                <a:pathLst>
                  <a:path w="585" h="674" extrusionOk="0">
                    <a:moveTo>
                      <a:pt x="285" y="1"/>
                    </a:moveTo>
                    <a:cubicBezTo>
                      <a:pt x="281" y="1"/>
                      <a:pt x="277" y="1"/>
                      <a:pt x="272" y="1"/>
                    </a:cubicBezTo>
                    <a:cubicBezTo>
                      <a:pt x="112" y="9"/>
                      <a:pt x="0" y="161"/>
                      <a:pt x="16" y="353"/>
                    </a:cubicBezTo>
                    <a:cubicBezTo>
                      <a:pt x="24" y="532"/>
                      <a:pt x="145" y="674"/>
                      <a:pt x="299" y="674"/>
                    </a:cubicBezTo>
                    <a:cubicBezTo>
                      <a:pt x="304" y="674"/>
                      <a:pt x="308" y="674"/>
                      <a:pt x="312" y="673"/>
                    </a:cubicBezTo>
                    <a:cubicBezTo>
                      <a:pt x="464" y="657"/>
                      <a:pt x="584" y="497"/>
                      <a:pt x="576" y="321"/>
                    </a:cubicBezTo>
                    <a:cubicBezTo>
                      <a:pt x="561" y="135"/>
                      <a:pt x="439" y="1"/>
                      <a:pt x="2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2"/>
              <p:cNvSpPr/>
              <p:nvPr/>
            </p:nvSpPr>
            <p:spPr>
              <a:xfrm>
                <a:off x="6752468" y="675735"/>
                <a:ext cx="237064" cy="626117"/>
              </a:xfrm>
              <a:custGeom>
                <a:avLst/>
                <a:gdLst/>
                <a:ahLst/>
                <a:cxnLst/>
                <a:rect l="l" t="t" r="r" b="b"/>
                <a:pathLst>
                  <a:path w="2154" h="5689" extrusionOk="0">
                    <a:moveTo>
                      <a:pt x="2153" y="0"/>
                    </a:moveTo>
                    <a:lnTo>
                      <a:pt x="2153" y="0"/>
                    </a:lnTo>
                    <a:cubicBezTo>
                      <a:pt x="1945" y="40"/>
                      <a:pt x="1553" y="136"/>
                      <a:pt x="1121" y="304"/>
                    </a:cubicBezTo>
                    <a:cubicBezTo>
                      <a:pt x="25" y="1760"/>
                      <a:pt x="1" y="3960"/>
                      <a:pt x="625" y="5688"/>
                    </a:cubicBezTo>
                    <a:cubicBezTo>
                      <a:pt x="873" y="5608"/>
                      <a:pt x="1145" y="5528"/>
                      <a:pt x="1385" y="5464"/>
                    </a:cubicBezTo>
                    <a:cubicBezTo>
                      <a:pt x="1417" y="5456"/>
                      <a:pt x="1433" y="5448"/>
                      <a:pt x="1441" y="5440"/>
                    </a:cubicBezTo>
                    <a:cubicBezTo>
                      <a:pt x="1121" y="3584"/>
                      <a:pt x="1313" y="1648"/>
                      <a:pt x="2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2"/>
              <p:cNvSpPr/>
              <p:nvPr/>
            </p:nvSpPr>
            <p:spPr>
              <a:xfrm>
                <a:off x="6996469" y="616194"/>
                <a:ext cx="824221" cy="618523"/>
              </a:xfrm>
              <a:custGeom>
                <a:avLst/>
                <a:gdLst/>
                <a:ahLst/>
                <a:cxnLst/>
                <a:rect l="l" t="t" r="r" b="b"/>
                <a:pathLst>
                  <a:path w="7489" h="5620" extrusionOk="0">
                    <a:moveTo>
                      <a:pt x="2560" y="0"/>
                    </a:moveTo>
                    <a:cubicBezTo>
                      <a:pt x="1788" y="0"/>
                      <a:pt x="982" y="130"/>
                      <a:pt x="216" y="445"/>
                    </a:cubicBezTo>
                    <a:cubicBezTo>
                      <a:pt x="0" y="2005"/>
                      <a:pt x="0" y="3685"/>
                      <a:pt x="464" y="5205"/>
                    </a:cubicBezTo>
                    <a:cubicBezTo>
                      <a:pt x="582" y="5223"/>
                      <a:pt x="724" y="5232"/>
                      <a:pt x="882" y="5232"/>
                    </a:cubicBezTo>
                    <a:cubicBezTo>
                      <a:pt x="1637" y="5232"/>
                      <a:pt x="2758" y="5029"/>
                      <a:pt x="3320" y="4645"/>
                    </a:cubicBezTo>
                    <a:cubicBezTo>
                      <a:pt x="3696" y="4389"/>
                      <a:pt x="3480" y="3237"/>
                      <a:pt x="3576" y="3189"/>
                    </a:cubicBezTo>
                    <a:cubicBezTo>
                      <a:pt x="3584" y="3185"/>
                      <a:pt x="3591" y="3183"/>
                      <a:pt x="3599" y="3183"/>
                    </a:cubicBezTo>
                    <a:cubicBezTo>
                      <a:pt x="3791" y="3183"/>
                      <a:pt x="3976" y="4511"/>
                      <a:pt x="4176" y="4549"/>
                    </a:cubicBezTo>
                    <a:cubicBezTo>
                      <a:pt x="4289" y="4574"/>
                      <a:pt x="4894" y="4988"/>
                      <a:pt x="5273" y="4988"/>
                    </a:cubicBezTo>
                    <a:cubicBezTo>
                      <a:pt x="5378" y="4988"/>
                      <a:pt x="5465" y="4957"/>
                      <a:pt x="5520" y="4877"/>
                    </a:cubicBezTo>
                    <a:cubicBezTo>
                      <a:pt x="5718" y="4584"/>
                      <a:pt x="5540" y="3845"/>
                      <a:pt x="5645" y="3845"/>
                    </a:cubicBezTo>
                    <a:cubicBezTo>
                      <a:pt x="5646" y="3845"/>
                      <a:pt x="5647" y="3845"/>
                      <a:pt x="5648" y="3845"/>
                    </a:cubicBezTo>
                    <a:cubicBezTo>
                      <a:pt x="5928" y="3909"/>
                      <a:pt x="5864" y="5517"/>
                      <a:pt x="6096" y="5565"/>
                    </a:cubicBezTo>
                    <a:cubicBezTo>
                      <a:pt x="6279" y="5605"/>
                      <a:pt x="6441" y="5620"/>
                      <a:pt x="6578" y="5620"/>
                    </a:cubicBezTo>
                    <a:cubicBezTo>
                      <a:pt x="6826" y="5620"/>
                      <a:pt x="6992" y="5572"/>
                      <a:pt x="7048" y="5541"/>
                    </a:cubicBezTo>
                    <a:cubicBezTo>
                      <a:pt x="7488" y="5301"/>
                      <a:pt x="7240" y="2285"/>
                      <a:pt x="6360" y="1285"/>
                    </a:cubicBezTo>
                    <a:cubicBezTo>
                      <a:pt x="5763" y="616"/>
                      <a:pt x="4241" y="0"/>
                      <a:pt x="2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2"/>
              <p:cNvSpPr/>
              <p:nvPr/>
            </p:nvSpPr>
            <p:spPr>
              <a:xfrm>
                <a:off x="6875734" y="666930"/>
                <a:ext cx="172790" cy="607627"/>
              </a:xfrm>
              <a:custGeom>
                <a:avLst/>
                <a:gdLst/>
                <a:ahLst/>
                <a:cxnLst/>
                <a:rect l="l" t="t" r="r" b="b"/>
                <a:pathLst>
                  <a:path w="1570" h="5521" extrusionOk="0">
                    <a:moveTo>
                      <a:pt x="1313" y="0"/>
                    </a:moveTo>
                    <a:lnTo>
                      <a:pt x="1313" y="0"/>
                    </a:lnTo>
                    <a:cubicBezTo>
                      <a:pt x="1273" y="16"/>
                      <a:pt x="1233" y="24"/>
                      <a:pt x="1193" y="48"/>
                    </a:cubicBezTo>
                    <a:cubicBezTo>
                      <a:pt x="1193" y="48"/>
                      <a:pt x="1129" y="56"/>
                      <a:pt x="1033" y="80"/>
                    </a:cubicBezTo>
                    <a:cubicBezTo>
                      <a:pt x="193" y="1728"/>
                      <a:pt x="1" y="3680"/>
                      <a:pt x="321" y="5520"/>
                    </a:cubicBezTo>
                    <a:cubicBezTo>
                      <a:pt x="545" y="5352"/>
                      <a:pt x="161" y="4656"/>
                      <a:pt x="505" y="3488"/>
                    </a:cubicBezTo>
                    <a:lnTo>
                      <a:pt x="505" y="3488"/>
                    </a:lnTo>
                    <a:cubicBezTo>
                      <a:pt x="505" y="3488"/>
                      <a:pt x="969" y="4648"/>
                      <a:pt x="1521" y="4744"/>
                    </a:cubicBezTo>
                    <a:cubicBezTo>
                      <a:pt x="1545" y="4744"/>
                      <a:pt x="1553" y="4744"/>
                      <a:pt x="1569" y="4752"/>
                    </a:cubicBezTo>
                    <a:cubicBezTo>
                      <a:pt x="1097" y="3240"/>
                      <a:pt x="1097" y="1544"/>
                      <a:pt x="1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2"/>
              <p:cNvSpPr/>
              <p:nvPr/>
            </p:nvSpPr>
            <p:spPr>
              <a:xfrm>
                <a:off x="6641529" y="708312"/>
                <a:ext cx="234312" cy="624356"/>
              </a:xfrm>
              <a:custGeom>
                <a:avLst/>
                <a:gdLst/>
                <a:ahLst/>
                <a:cxnLst/>
                <a:rect l="l" t="t" r="r" b="b"/>
                <a:pathLst>
                  <a:path w="2129" h="5673" extrusionOk="0">
                    <a:moveTo>
                      <a:pt x="2129" y="0"/>
                    </a:moveTo>
                    <a:cubicBezTo>
                      <a:pt x="1361" y="304"/>
                      <a:pt x="457" y="832"/>
                      <a:pt x="305" y="1720"/>
                    </a:cubicBezTo>
                    <a:cubicBezTo>
                      <a:pt x="1" y="3328"/>
                      <a:pt x="849" y="5672"/>
                      <a:pt x="849" y="5672"/>
                    </a:cubicBezTo>
                    <a:cubicBezTo>
                      <a:pt x="849" y="5672"/>
                      <a:pt x="1209" y="5528"/>
                      <a:pt x="1633" y="5392"/>
                    </a:cubicBezTo>
                    <a:cubicBezTo>
                      <a:pt x="1009" y="3664"/>
                      <a:pt x="1033" y="1448"/>
                      <a:pt x="2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72"/>
            <p:cNvSpPr/>
            <p:nvPr/>
          </p:nvSpPr>
          <p:spPr>
            <a:xfrm>
              <a:off x="7839961" y="4697817"/>
              <a:ext cx="144505" cy="112809"/>
            </a:xfrm>
            <a:custGeom>
              <a:avLst/>
              <a:gdLst/>
              <a:ahLst/>
              <a:cxnLst/>
              <a:rect l="l" t="t" r="r" b="b"/>
              <a:pathLst>
                <a:path w="1313" h="1025" extrusionOk="0">
                  <a:moveTo>
                    <a:pt x="200" y="1"/>
                  </a:moveTo>
                  <a:cubicBezTo>
                    <a:pt x="56" y="305"/>
                    <a:pt x="0" y="665"/>
                    <a:pt x="72" y="1025"/>
                  </a:cubicBezTo>
                  <a:cubicBezTo>
                    <a:pt x="1272" y="905"/>
                    <a:pt x="1312" y="785"/>
                    <a:pt x="1312" y="785"/>
                  </a:cubicBezTo>
                  <a:cubicBezTo>
                    <a:pt x="1312" y="785"/>
                    <a:pt x="1056" y="40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72"/>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12</a:t>
            </a:r>
            <a:endParaRPr>
              <a:latin typeface="Fredoka One"/>
              <a:ea typeface="Fredoka One"/>
              <a:cs typeface="Fredoka One"/>
              <a:sym typeface="Fredoka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5"/>
        <p:cNvGrpSpPr/>
        <p:nvPr/>
      </p:nvGrpSpPr>
      <p:grpSpPr>
        <a:xfrm>
          <a:off x="0" y="0"/>
          <a:ext cx="0" cy="0"/>
          <a:chOff x="0" y="0"/>
          <a:chExt cx="0" cy="0"/>
        </a:xfrm>
      </p:grpSpPr>
      <p:sp>
        <p:nvSpPr>
          <p:cNvPr id="926" name="Google Shape;926;p73"/>
          <p:cNvSpPr/>
          <p:nvPr/>
        </p:nvSpPr>
        <p:spPr>
          <a:xfrm>
            <a:off x="720000" y="538525"/>
            <a:ext cx="7704000" cy="564300"/>
          </a:xfrm>
          <a:prstGeom prst="roundRect">
            <a:avLst>
              <a:gd name="adj" fmla="val 10192"/>
            </a:avLst>
          </a:prstGeom>
          <a:solidFill>
            <a:srgbClr val="BC625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7" name="Google Shape;927;p73"/>
          <p:cNvSpPr txBox="1">
            <a:spLocks noGrp="1"/>
          </p:cNvSpPr>
          <p:nvPr>
            <p:ph type="subTitle" idx="1"/>
          </p:nvPr>
        </p:nvSpPr>
        <p:spPr>
          <a:xfrm rot="-206">
            <a:off x="3649250" y="1564327"/>
            <a:ext cx="5002200" cy="26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Technology had a positive effect on skills and knowledge development across language domains</a:t>
            </a:r>
            <a:endParaRPr sz="1500"/>
          </a:p>
          <a:p>
            <a:pPr marL="457200" lvl="0" indent="-323850" algn="l" rtl="0">
              <a:spcBef>
                <a:spcPts val="0"/>
              </a:spcBef>
              <a:spcAft>
                <a:spcPts val="0"/>
              </a:spcAft>
              <a:buSzPts val="1500"/>
              <a:buChar char="●"/>
            </a:pPr>
            <a:r>
              <a:rPr lang="en" sz="1500"/>
              <a:t>Vocabulary acquisition</a:t>
            </a:r>
            <a:endParaRPr sz="1500"/>
          </a:p>
          <a:p>
            <a:pPr marL="457200" lvl="0" indent="-323850" algn="l" rtl="0">
              <a:spcBef>
                <a:spcPts val="0"/>
              </a:spcBef>
              <a:spcAft>
                <a:spcPts val="0"/>
              </a:spcAft>
              <a:buSzPts val="1500"/>
              <a:buChar char="●"/>
            </a:pPr>
            <a:r>
              <a:rPr lang="en" sz="1500"/>
              <a:t>Grapho-phonological awareness</a:t>
            </a:r>
            <a:endParaRPr sz="1500"/>
          </a:p>
          <a:p>
            <a:pPr marL="457200" lvl="0" indent="-323850" algn="l" rtl="0">
              <a:spcBef>
                <a:spcPts val="0"/>
              </a:spcBef>
              <a:spcAft>
                <a:spcPts val="0"/>
              </a:spcAft>
              <a:buSzPts val="1500"/>
              <a:buChar char="●"/>
            </a:pPr>
            <a:r>
              <a:rPr lang="en" sz="1500"/>
              <a:t>Reading ability</a:t>
            </a:r>
            <a:endParaRPr sz="1500"/>
          </a:p>
          <a:p>
            <a:pPr marL="457200" lvl="0" indent="-323850" algn="l" rtl="0">
              <a:spcBef>
                <a:spcPts val="0"/>
              </a:spcBef>
              <a:spcAft>
                <a:spcPts val="0"/>
              </a:spcAft>
              <a:buSzPts val="1500"/>
              <a:buChar char="●"/>
            </a:pPr>
            <a:r>
              <a:rPr lang="en" sz="1500"/>
              <a:t>Semantic relationships</a:t>
            </a:r>
            <a:endParaRPr sz="1500"/>
          </a:p>
          <a:p>
            <a:pPr marL="457200" lvl="0" indent="-323850" algn="l" rtl="0">
              <a:spcBef>
                <a:spcPts val="0"/>
              </a:spcBef>
              <a:spcAft>
                <a:spcPts val="0"/>
              </a:spcAft>
              <a:buSzPts val="1500"/>
              <a:buChar char="●"/>
            </a:pPr>
            <a:r>
              <a:rPr lang="en" sz="1500"/>
              <a:t>Oral language fluency</a:t>
            </a:r>
            <a:endParaRPr sz="1500"/>
          </a:p>
          <a:p>
            <a:pPr marL="457200" lvl="0" indent="-323850" algn="l" rtl="0">
              <a:spcBef>
                <a:spcPts val="0"/>
              </a:spcBef>
              <a:spcAft>
                <a:spcPts val="0"/>
              </a:spcAft>
              <a:buSzPts val="1500"/>
              <a:buChar char="●"/>
            </a:pPr>
            <a:r>
              <a:rPr lang="en" sz="1500"/>
              <a:t>Writing composition</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Affordance of digital versions to assist practices </a:t>
            </a:r>
            <a:r>
              <a:rPr lang="en" sz="1200"/>
              <a:t>(Chen et al., 2017; Krulatz &amp; Iversen, 2020)</a:t>
            </a:r>
            <a:endParaRPr sz="1200"/>
          </a:p>
          <a:p>
            <a:pPr marL="0" lvl="0" indent="0" algn="l" rtl="0">
              <a:spcBef>
                <a:spcPts val="0"/>
              </a:spcBef>
              <a:spcAft>
                <a:spcPts val="0"/>
              </a:spcAft>
              <a:buNone/>
            </a:pPr>
            <a:endParaRPr sz="1500"/>
          </a:p>
          <a:p>
            <a:pPr marL="0" lvl="0" indent="0" algn="l" rtl="0">
              <a:spcBef>
                <a:spcPts val="0"/>
              </a:spcBef>
              <a:spcAft>
                <a:spcPts val="0"/>
              </a:spcAft>
              <a:buNone/>
            </a:pPr>
            <a:r>
              <a:rPr lang="en" sz="1500"/>
              <a:t>Not always greater growth than control group, but never worse</a:t>
            </a:r>
            <a:r>
              <a:rPr lang="en" sz="1200"/>
              <a:t> (e.g., Lavoie, 2020; Verhallen et al., 2010)</a:t>
            </a:r>
            <a:endParaRPr sz="1200"/>
          </a:p>
        </p:txBody>
      </p:sp>
      <p:sp>
        <p:nvSpPr>
          <p:cNvPr id="928" name="Google Shape;928;p7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Nunito"/>
                <a:ea typeface="Nunito"/>
                <a:cs typeface="Nunito"/>
                <a:sym typeface="Nunito"/>
              </a:rPr>
              <a:t>02 - Technology and language competencies </a:t>
            </a:r>
            <a:endParaRPr sz="2800" b="1">
              <a:latin typeface="Nunito"/>
              <a:ea typeface="Nunito"/>
              <a:cs typeface="Nunito"/>
              <a:sym typeface="Nunito"/>
            </a:endParaRPr>
          </a:p>
        </p:txBody>
      </p:sp>
      <p:grpSp>
        <p:nvGrpSpPr>
          <p:cNvPr id="929" name="Google Shape;929;p73"/>
          <p:cNvGrpSpPr/>
          <p:nvPr/>
        </p:nvGrpSpPr>
        <p:grpSpPr>
          <a:xfrm>
            <a:off x="622914" y="1594980"/>
            <a:ext cx="2694155" cy="4967311"/>
            <a:chOff x="1330739" y="176405"/>
            <a:chExt cx="2694155" cy="4967311"/>
          </a:xfrm>
        </p:grpSpPr>
        <p:sp>
          <p:nvSpPr>
            <p:cNvPr id="930" name="Google Shape;930;p73"/>
            <p:cNvSpPr/>
            <p:nvPr/>
          </p:nvSpPr>
          <p:spPr>
            <a:xfrm>
              <a:off x="3056880" y="1740774"/>
              <a:ext cx="299523" cy="150294"/>
            </a:xfrm>
            <a:custGeom>
              <a:avLst/>
              <a:gdLst/>
              <a:ahLst/>
              <a:cxnLst/>
              <a:rect l="l" t="t" r="r" b="b"/>
              <a:pathLst>
                <a:path w="4257" h="2136" extrusionOk="0">
                  <a:moveTo>
                    <a:pt x="393" y="1"/>
                  </a:moveTo>
                  <a:cubicBezTo>
                    <a:pt x="316" y="1"/>
                    <a:pt x="239" y="3"/>
                    <a:pt x="162" y="8"/>
                  </a:cubicBezTo>
                  <a:lnTo>
                    <a:pt x="1" y="700"/>
                  </a:lnTo>
                  <a:lnTo>
                    <a:pt x="3979" y="2136"/>
                  </a:lnTo>
                  <a:lnTo>
                    <a:pt x="4256" y="1538"/>
                  </a:lnTo>
                  <a:cubicBezTo>
                    <a:pt x="4256" y="1538"/>
                    <a:pt x="2320" y="1"/>
                    <a:pt x="393" y="1"/>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3"/>
            <p:cNvSpPr/>
            <p:nvPr/>
          </p:nvSpPr>
          <p:spPr>
            <a:xfrm>
              <a:off x="2930303" y="1449262"/>
              <a:ext cx="616565" cy="681672"/>
            </a:xfrm>
            <a:custGeom>
              <a:avLst/>
              <a:gdLst/>
              <a:ahLst/>
              <a:cxnLst/>
              <a:rect l="l" t="t" r="r" b="b"/>
              <a:pathLst>
                <a:path w="8763" h="9688" extrusionOk="0">
                  <a:moveTo>
                    <a:pt x="5132" y="1"/>
                  </a:moveTo>
                  <a:cubicBezTo>
                    <a:pt x="4680" y="1"/>
                    <a:pt x="4147" y="1796"/>
                    <a:pt x="4147" y="1796"/>
                  </a:cubicBezTo>
                  <a:lnTo>
                    <a:pt x="1" y="8314"/>
                  </a:lnTo>
                  <a:lnTo>
                    <a:pt x="4295" y="9687"/>
                  </a:lnTo>
                  <a:lnTo>
                    <a:pt x="5478" y="4528"/>
                  </a:lnTo>
                  <a:cubicBezTo>
                    <a:pt x="5537" y="4527"/>
                    <a:pt x="5600" y="4526"/>
                    <a:pt x="5666" y="4526"/>
                  </a:cubicBezTo>
                  <a:cubicBezTo>
                    <a:pt x="5949" y="4526"/>
                    <a:pt x="6294" y="4537"/>
                    <a:pt x="6627" y="4537"/>
                  </a:cubicBezTo>
                  <a:cubicBezTo>
                    <a:pt x="7249" y="4537"/>
                    <a:pt x="7833" y="4497"/>
                    <a:pt x="7913" y="4266"/>
                  </a:cubicBezTo>
                  <a:cubicBezTo>
                    <a:pt x="8043" y="3882"/>
                    <a:pt x="6708" y="3851"/>
                    <a:pt x="6708" y="3851"/>
                  </a:cubicBezTo>
                  <a:cubicBezTo>
                    <a:pt x="6708" y="3851"/>
                    <a:pt x="8266" y="3814"/>
                    <a:pt x="8367" y="3436"/>
                  </a:cubicBezTo>
                  <a:cubicBezTo>
                    <a:pt x="8430" y="3198"/>
                    <a:pt x="7796" y="3154"/>
                    <a:pt x="7318" y="3154"/>
                  </a:cubicBezTo>
                  <a:cubicBezTo>
                    <a:pt x="7273" y="3154"/>
                    <a:pt x="7230" y="3154"/>
                    <a:pt x="7188" y="3155"/>
                  </a:cubicBezTo>
                  <a:lnTo>
                    <a:pt x="7188" y="3155"/>
                  </a:lnTo>
                  <a:cubicBezTo>
                    <a:pt x="7678" y="3126"/>
                    <a:pt x="8475" y="3043"/>
                    <a:pt x="8555" y="2801"/>
                  </a:cubicBezTo>
                  <a:cubicBezTo>
                    <a:pt x="8649" y="2474"/>
                    <a:pt x="8094" y="2400"/>
                    <a:pt x="7569" y="2400"/>
                  </a:cubicBezTo>
                  <a:cubicBezTo>
                    <a:pt x="7130" y="2400"/>
                    <a:pt x="6711" y="2452"/>
                    <a:pt x="6711" y="2452"/>
                  </a:cubicBezTo>
                  <a:cubicBezTo>
                    <a:pt x="6711" y="2452"/>
                    <a:pt x="8762" y="2174"/>
                    <a:pt x="8761" y="1718"/>
                  </a:cubicBezTo>
                  <a:cubicBezTo>
                    <a:pt x="8761" y="1569"/>
                    <a:pt x="8412" y="1518"/>
                    <a:pt x="7944" y="1518"/>
                  </a:cubicBezTo>
                  <a:cubicBezTo>
                    <a:pt x="6981" y="1518"/>
                    <a:pt x="5512" y="1730"/>
                    <a:pt x="5512" y="1730"/>
                  </a:cubicBezTo>
                  <a:cubicBezTo>
                    <a:pt x="5512" y="1730"/>
                    <a:pt x="5695" y="332"/>
                    <a:pt x="5229" y="31"/>
                  </a:cubicBezTo>
                  <a:cubicBezTo>
                    <a:pt x="5197" y="10"/>
                    <a:pt x="5164" y="1"/>
                    <a:pt x="5132" y="1"/>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3"/>
            <p:cNvSpPr/>
            <p:nvPr/>
          </p:nvSpPr>
          <p:spPr>
            <a:xfrm>
              <a:off x="2725274" y="1741337"/>
              <a:ext cx="631059" cy="925408"/>
            </a:xfrm>
            <a:custGeom>
              <a:avLst/>
              <a:gdLst/>
              <a:ahLst/>
              <a:cxnLst/>
              <a:rect l="l" t="t" r="r" b="b"/>
              <a:pathLst>
                <a:path w="8969" h="13152" extrusionOk="0">
                  <a:moveTo>
                    <a:pt x="4874" y="0"/>
                  </a:moveTo>
                  <a:cubicBezTo>
                    <a:pt x="4874" y="0"/>
                    <a:pt x="201" y="7086"/>
                    <a:pt x="101" y="8883"/>
                  </a:cubicBezTo>
                  <a:cubicBezTo>
                    <a:pt x="0" y="10679"/>
                    <a:pt x="531" y="12736"/>
                    <a:pt x="2240" y="13068"/>
                  </a:cubicBezTo>
                  <a:cubicBezTo>
                    <a:pt x="2524" y="13123"/>
                    <a:pt x="2812" y="13152"/>
                    <a:pt x="3099" y="13152"/>
                  </a:cubicBezTo>
                  <a:cubicBezTo>
                    <a:pt x="4529" y="13152"/>
                    <a:pt x="5916" y="12434"/>
                    <a:pt x="6631" y="10714"/>
                  </a:cubicBezTo>
                  <a:cubicBezTo>
                    <a:pt x="7490" y="8647"/>
                    <a:pt x="8968" y="1530"/>
                    <a:pt x="8968" y="1530"/>
                  </a:cubicBezTo>
                  <a:cubicBezTo>
                    <a:pt x="8968" y="1530"/>
                    <a:pt x="5663" y="941"/>
                    <a:pt x="4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3"/>
            <p:cNvSpPr/>
            <p:nvPr/>
          </p:nvSpPr>
          <p:spPr>
            <a:xfrm>
              <a:off x="2207494" y="3139088"/>
              <a:ext cx="666872" cy="1977327"/>
            </a:xfrm>
            <a:custGeom>
              <a:avLst/>
              <a:gdLst/>
              <a:ahLst/>
              <a:cxnLst/>
              <a:rect l="l" t="t" r="r" b="b"/>
              <a:pathLst>
                <a:path w="9478" h="28102" extrusionOk="0">
                  <a:moveTo>
                    <a:pt x="7007" y="1"/>
                  </a:moveTo>
                  <a:lnTo>
                    <a:pt x="1" y="1074"/>
                  </a:lnTo>
                  <a:lnTo>
                    <a:pt x="2081" y="25875"/>
                  </a:lnTo>
                  <a:cubicBezTo>
                    <a:pt x="1517" y="27711"/>
                    <a:pt x="2505" y="28060"/>
                    <a:pt x="3339" y="28060"/>
                  </a:cubicBezTo>
                  <a:cubicBezTo>
                    <a:pt x="3851" y="28060"/>
                    <a:pt x="4306" y="27928"/>
                    <a:pt x="4306" y="27928"/>
                  </a:cubicBezTo>
                  <a:cubicBezTo>
                    <a:pt x="4306" y="27928"/>
                    <a:pt x="5900" y="28102"/>
                    <a:pt x="7319" y="28102"/>
                  </a:cubicBezTo>
                  <a:cubicBezTo>
                    <a:pt x="8455" y="28102"/>
                    <a:pt x="9477" y="27990"/>
                    <a:pt x="9477" y="27589"/>
                  </a:cubicBezTo>
                  <a:cubicBezTo>
                    <a:pt x="9477" y="26685"/>
                    <a:pt x="4958" y="25054"/>
                    <a:pt x="4958" y="25054"/>
                  </a:cubicBezTo>
                  <a:cubicBezTo>
                    <a:pt x="5688" y="18899"/>
                    <a:pt x="7007" y="1"/>
                    <a:pt x="7007" y="1"/>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3"/>
            <p:cNvSpPr/>
            <p:nvPr/>
          </p:nvSpPr>
          <p:spPr>
            <a:xfrm>
              <a:off x="1551599" y="2912662"/>
              <a:ext cx="603056" cy="2216419"/>
            </a:xfrm>
            <a:custGeom>
              <a:avLst/>
              <a:gdLst/>
              <a:ahLst/>
              <a:cxnLst/>
              <a:rect l="l" t="t" r="r" b="b"/>
              <a:pathLst>
                <a:path w="8571" h="31500" extrusionOk="0">
                  <a:moveTo>
                    <a:pt x="8133" y="0"/>
                  </a:moveTo>
                  <a:cubicBezTo>
                    <a:pt x="6727" y="0"/>
                    <a:pt x="2324" y="3218"/>
                    <a:pt x="2324" y="3218"/>
                  </a:cubicBezTo>
                  <a:cubicBezTo>
                    <a:pt x="2324" y="3218"/>
                    <a:pt x="3643" y="22318"/>
                    <a:pt x="4373" y="28475"/>
                  </a:cubicBezTo>
                  <a:cubicBezTo>
                    <a:pt x="4373" y="28475"/>
                    <a:pt x="1" y="30069"/>
                    <a:pt x="1" y="30972"/>
                  </a:cubicBezTo>
                  <a:cubicBezTo>
                    <a:pt x="1" y="31388"/>
                    <a:pt x="1068" y="31500"/>
                    <a:pt x="2219" y="31500"/>
                  </a:cubicBezTo>
                  <a:cubicBezTo>
                    <a:pt x="3565" y="31500"/>
                    <a:pt x="5025" y="31346"/>
                    <a:pt x="5025" y="31346"/>
                  </a:cubicBezTo>
                  <a:cubicBezTo>
                    <a:pt x="5025" y="31346"/>
                    <a:pt x="5481" y="31479"/>
                    <a:pt x="5994" y="31479"/>
                  </a:cubicBezTo>
                  <a:cubicBezTo>
                    <a:pt x="6828" y="31479"/>
                    <a:pt x="7813" y="31130"/>
                    <a:pt x="7250" y="29295"/>
                  </a:cubicBezTo>
                  <a:cubicBezTo>
                    <a:pt x="7250" y="29295"/>
                    <a:pt x="8086" y="12580"/>
                    <a:pt x="8559" y="422"/>
                  </a:cubicBezTo>
                  <a:cubicBezTo>
                    <a:pt x="8570" y="124"/>
                    <a:pt x="8410" y="0"/>
                    <a:pt x="8133" y="0"/>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3"/>
            <p:cNvSpPr/>
            <p:nvPr/>
          </p:nvSpPr>
          <p:spPr>
            <a:xfrm>
              <a:off x="1530772" y="4989270"/>
              <a:ext cx="149304" cy="123557"/>
            </a:xfrm>
            <a:custGeom>
              <a:avLst/>
              <a:gdLst/>
              <a:ahLst/>
              <a:cxnLst/>
              <a:rect l="l" t="t" r="r" b="b"/>
              <a:pathLst>
                <a:path w="2122" h="1756" extrusionOk="0">
                  <a:moveTo>
                    <a:pt x="1814" y="0"/>
                  </a:moveTo>
                  <a:cubicBezTo>
                    <a:pt x="427" y="674"/>
                    <a:pt x="1" y="1321"/>
                    <a:pt x="1" y="1321"/>
                  </a:cubicBezTo>
                  <a:cubicBezTo>
                    <a:pt x="1" y="1321"/>
                    <a:pt x="69" y="1529"/>
                    <a:pt x="1999" y="1755"/>
                  </a:cubicBezTo>
                  <a:cubicBezTo>
                    <a:pt x="2122" y="1148"/>
                    <a:pt x="2054" y="522"/>
                    <a:pt x="1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3"/>
            <p:cNvSpPr/>
            <p:nvPr/>
          </p:nvSpPr>
          <p:spPr>
            <a:xfrm>
              <a:off x="1658335" y="4940016"/>
              <a:ext cx="425326" cy="188642"/>
            </a:xfrm>
            <a:custGeom>
              <a:avLst/>
              <a:gdLst/>
              <a:ahLst/>
              <a:cxnLst/>
              <a:rect l="l" t="t" r="r" b="b"/>
              <a:pathLst>
                <a:path w="6045" h="2681" extrusionOk="0">
                  <a:moveTo>
                    <a:pt x="1859" y="1"/>
                  </a:moveTo>
                  <a:cubicBezTo>
                    <a:pt x="1102" y="219"/>
                    <a:pt x="491" y="460"/>
                    <a:pt x="1" y="699"/>
                  </a:cubicBezTo>
                  <a:cubicBezTo>
                    <a:pt x="241" y="1221"/>
                    <a:pt x="309" y="1846"/>
                    <a:pt x="186" y="2454"/>
                  </a:cubicBezTo>
                  <a:cubicBezTo>
                    <a:pt x="682" y="2513"/>
                    <a:pt x="1301" y="2573"/>
                    <a:pt x="2076" y="2632"/>
                  </a:cubicBezTo>
                  <a:cubicBezTo>
                    <a:pt x="2526" y="2665"/>
                    <a:pt x="2925" y="2680"/>
                    <a:pt x="3279" y="2680"/>
                  </a:cubicBezTo>
                  <a:cubicBezTo>
                    <a:pt x="5893" y="2680"/>
                    <a:pt x="6016" y="1865"/>
                    <a:pt x="6016" y="1865"/>
                  </a:cubicBezTo>
                  <a:cubicBezTo>
                    <a:pt x="6045" y="842"/>
                    <a:pt x="5802" y="235"/>
                    <a:pt x="5816" y="178"/>
                  </a:cubicBezTo>
                  <a:lnTo>
                    <a:pt x="5816" y="178"/>
                  </a:lnTo>
                  <a:cubicBezTo>
                    <a:pt x="5276" y="489"/>
                    <a:pt x="4705" y="598"/>
                    <a:pt x="4169" y="598"/>
                  </a:cubicBezTo>
                  <a:cubicBezTo>
                    <a:pt x="2915" y="598"/>
                    <a:pt x="1859" y="1"/>
                    <a:pt x="1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3"/>
            <p:cNvSpPr/>
            <p:nvPr/>
          </p:nvSpPr>
          <p:spPr>
            <a:xfrm>
              <a:off x="1525917" y="5071313"/>
              <a:ext cx="555633" cy="72403"/>
            </a:xfrm>
            <a:custGeom>
              <a:avLst/>
              <a:gdLst/>
              <a:ahLst/>
              <a:cxnLst/>
              <a:rect l="l" t="t" r="r" b="b"/>
              <a:pathLst>
                <a:path w="7897" h="1029" extrusionOk="0">
                  <a:moveTo>
                    <a:pt x="7897" y="0"/>
                  </a:moveTo>
                  <a:cubicBezTo>
                    <a:pt x="6966" y="250"/>
                    <a:pt x="5522" y="528"/>
                    <a:pt x="3714" y="528"/>
                  </a:cubicBezTo>
                  <a:cubicBezTo>
                    <a:pt x="2621" y="528"/>
                    <a:pt x="1396" y="426"/>
                    <a:pt x="72" y="155"/>
                  </a:cubicBezTo>
                  <a:cubicBezTo>
                    <a:pt x="1" y="406"/>
                    <a:pt x="23" y="578"/>
                    <a:pt x="23" y="578"/>
                  </a:cubicBezTo>
                  <a:cubicBezTo>
                    <a:pt x="23" y="578"/>
                    <a:pt x="448" y="1029"/>
                    <a:pt x="3764" y="1029"/>
                  </a:cubicBezTo>
                  <a:cubicBezTo>
                    <a:pt x="6732" y="1029"/>
                    <a:pt x="7823" y="630"/>
                    <a:pt x="7823" y="630"/>
                  </a:cubicBezTo>
                  <a:cubicBezTo>
                    <a:pt x="7859" y="411"/>
                    <a:pt x="7882" y="201"/>
                    <a:pt x="7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3"/>
            <p:cNvSpPr/>
            <p:nvPr/>
          </p:nvSpPr>
          <p:spPr>
            <a:xfrm>
              <a:off x="1710120" y="4961829"/>
              <a:ext cx="48619" cy="92597"/>
            </a:xfrm>
            <a:custGeom>
              <a:avLst/>
              <a:gdLst/>
              <a:ahLst/>
              <a:cxnLst/>
              <a:rect l="l" t="t" r="r" b="b"/>
              <a:pathLst>
                <a:path w="691" h="1316" extrusionOk="0">
                  <a:moveTo>
                    <a:pt x="54" y="0"/>
                  </a:moveTo>
                  <a:cubicBezTo>
                    <a:pt x="39" y="0"/>
                    <a:pt x="24" y="8"/>
                    <a:pt x="14" y="22"/>
                  </a:cubicBezTo>
                  <a:cubicBezTo>
                    <a:pt x="1" y="45"/>
                    <a:pt x="7" y="73"/>
                    <a:pt x="29" y="88"/>
                  </a:cubicBezTo>
                  <a:cubicBezTo>
                    <a:pt x="53" y="103"/>
                    <a:pt x="592" y="459"/>
                    <a:pt x="524" y="1264"/>
                  </a:cubicBezTo>
                  <a:cubicBezTo>
                    <a:pt x="521" y="1290"/>
                    <a:pt x="540" y="1313"/>
                    <a:pt x="566" y="1315"/>
                  </a:cubicBezTo>
                  <a:lnTo>
                    <a:pt x="571" y="1315"/>
                  </a:lnTo>
                  <a:cubicBezTo>
                    <a:pt x="596" y="1315"/>
                    <a:pt x="615" y="1295"/>
                    <a:pt x="618" y="1271"/>
                  </a:cubicBezTo>
                  <a:cubicBezTo>
                    <a:pt x="691" y="407"/>
                    <a:pt x="105" y="24"/>
                    <a:pt x="80" y="8"/>
                  </a:cubicBezTo>
                  <a:cubicBezTo>
                    <a:pt x="72" y="3"/>
                    <a:pt x="63"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3"/>
            <p:cNvSpPr/>
            <p:nvPr/>
          </p:nvSpPr>
          <p:spPr>
            <a:xfrm>
              <a:off x="1757190" y="4945294"/>
              <a:ext cx="42709" cy="92527"/>
            </a:xfrm>
            <a:custGeom>
              <a:avLst/>
              <a:gdLst/>
              <a:ahLst/>
              <a:cxnLst/>
              <a:rect l="l" t="t" r="r" b="b"/>
              <a:pathLst>
                <a:path w="607" h="1315" extrusionOk="0">
                  <a:moveTo>
                    <a:pt x="54" y="1"/>
                  </a:moveTo>
                  <a:cubicBezTo>
                    <a:pt x="39" y="1"/>
                    <a:pt x="24" y="8"/>
                    <a:pt x="15" y="22"/>
                  </a:cubicBezTo>
                  <a:cubicBezTo>
                    <a:pt x="1" y="45"/>
                    <a:pt x="7" y="73"/>
                    <a:pt x="29" y="88"/>
                  </a:cubicBezTo>
                  <a:cubicBezTo>
                    <a:pt x="34" y="92"/>
                    <a:pt x="512" y="410"/>
                    <a:pt x="509" y="1267"/>
                  </a:cubicBezTo>
                  <a:cubicBezTo>
                    <a:pt x="509" y="1293"/>
                    <a:pt x="530" y="1314"/>
                    <a:pt x="556" y="1314"/>
                  </a:cubicBezTo>
                  <a:cubicBezTo>
                    <a:pt x="582" y="1314"/>
                    <a:pt x="603" y="1293"/>
                    <a:pt x="603" y="1267"/>
                  </a:cubicBezTo>
                  <a:cubicBezTo>
                    <a:pt x="606" y="355"/>
                    <a:pt x="101" y="21"/>
                    <a:pt x="80" y="8"/>
                  </a:cubicBezTo>
                  <a:cubicBezTo>
                    <a:pt x="72" y="3"/>
                    <a:pt x="63"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3"/>
            <p:cNvSpPr/>
            <p:nvPr/>
          </p:nvSpPr>
          <p:spPr>
            <a:xfrm>
              <a:off x="1754728" y="4891255"/>
              <a:ext cx="48267" cy="79861"/>
            </a:xfrm>
            <a:custGeom>
              <a:avLst/>
              <a:gdLst/>
              <a:ahLst/>
              <a:cxnLst/>
              <a:rect l="l" t="t" r="r" b="b"/>
              <a:pathLst>
                <a:path w="686" h="1135" extrusionOk="0">
                  <a:moveTo>
                    <a:pt x="350" y="96"/>
                  </a:moveTo>
                  <a:cubicBezTo>
                    <a:pt x="391" y="96"/>
                    <a:pt x="419" y="109"/>
                    <a:pt x="439" y="138"/>
                  </a:cubicBezTo>
                  <a:cubicBezTo>
                    <a:pt x="539" y="278"/>
                    <a:pt x="426" y="701"/>
                    <a:pt x="340" y="952"/>
                  </a:cubicBezTo>
                  <a:cubicBezTo>
                    <a:pt x="255" y="710"/>
                    <a:pt x="142" y="299"/>
                    <a:pt x="240" y="150"/>
                  </a:cubicBezTo>
                  <a:cubicBezTo>
                    <a:pt x="264" y="115"/>
                    <a:pt x="296" y="98"/>
                    <a:pt x="343" y="96"/>
                  </a:cubicBezTo>
                  <a:close/>
                  <a:moveTo>
                    <a:pt x="354" y="0"/>
                  </a:moveTo>
                  <a:cubicBezTo>
                    <a:pt x="349" y="0"/>
                    <a:pt x="344" y="1"/>
                    <a:pt x="340" y="1"/>
                  </a:cubicBezTo>
                  <a:cubicBezTo>
                    <a:pt x="264" y="5"/>
                    <a:pt x="203" y="37"/>
                    <a:pt x="163" y="98"/>
                  </a:cubicBezTo>
                  <a:cubicBezTo>
                    <a:pt x="0" y="349"/>
                    <a:pt x="267" y="1028"/>
                    <a:pt x="298" y="1105"/>
                  </a:cubicBezTo>
                  <a:cubicBezTo>
                    <a:pt x="304" y="1123"/>
                    <a:pt x="322" y="1134"/>
                    <a:pt x="341" y="1134"/>
                  </a:cubicBezTo>
                  <a:cubicBezTo>
                    <a:pt x="360" y="1134"/>
                    <a:pt x="377" y="1123"/>
                    <a:pt x="386" y="1103"/>
                  </a:cubicBezTo>
                  <a:cubicBezTo>
                    <a:pt x="417" y="1024"/>
                    <a:pt x="685" y="319"/>
                    <a:pt x="517" y="82"/>
                  </a:cubicBezTo>
                  <a:cubicBezTo>
                    <a:pt x="479" y="29"/>
                    <a:pt x="424" y="0"/>
                    <a:pt x="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3"/>
            <p:cNvSpPr/>
            <p:nvPr/>
          </p:nvSpPr>
          <p:spPr>
            <a:xfrm>
              <a:off x="1775062" y="4925311"/>
              <a:ext cx="70430" cy="46650"/>
            </a:xfrm>
            <a:custGeom>
              <a:avLst/>
              <a:gdLst/>
              <a:ahLst/>
              <a:cxnLst/>
              <a:rect l="l" t="t" r="r" b="b"/>
              <a:pathLst>
                <a:path w="1001" h="663" extrusionOk="0">
                  <a:moveTo>
                    <a:pt x="782" y="95"/>
                  </a:moveTo>
                  <a:cubicBezTo>
                    <a:pt x="824" y="99"/>
                    <a:pt x="855" y="123"/>
                    <a:pt x="879" y="170"/>
                  </a:cubicBezTo>
                  <a:cubicBezTo>
                    <a:pt x="905" y="219"/>
                    <a:pt x="906" y="259"/>
                    <a:pt x="884" y="299"/>
                  </a:cubicBezTo>
                  <a:cubicBezTo>
                    <a:pt x="798" y="450"/>
                    <a:pt x="401" y="528"/>
                    <a:pt x="161" y="557"/>
                  </a:cubicBezTo>
                  <a:cubicBezTo>
                    <a:pt x="317" y="376"/>
                    <a:pt x="597" y="95"/>
                    <a:pt x="769" y="95"/>
                  </a:cubicBezTo>
                  <a:close/>
                  <a:moveTo>
                    <a:pt x="766" y="1"/>
                  </a:moveTo>
                  <a:cubicBezTo>
                    <a:pt x="476" y="1"/>
                    <a:pt x="62" y="525"/>
                    <a:pt x="14" y="586"/>
                  </a:cubicBezTo>
                  <a:cubicBezTo>
                    <a:pt x="4" y="600"/>
                    <a:pt x="1" y="619"/>
                    <a:pt x="10" y="637"/>
                  </a:cubicBezTo>
                  <a:cubicBezTo>
                    <a:pt x="18" y="653"/>
                    <a:pt x="35" y="661"/>
                    <a:pt x="52" y="661"/>
                  </a:cubicBezTo>
                  <a:cubicBezTo>
                    <a:pt x="54" y="661"/>
                    <a:pt x="54" y="661"/>
                    <a:pt x="55" y="663"/>
                  </a:cubicBezTo>
                  <a:cubicBezTo>
                    <a:pt x="133" y="656"/>
                    <a:pt x="819" y="600"/>
                    <a:pt x="964" y="346"/>
                  </a:cubicBezTo>
                  <a:cubicBezTo>
                    <a:pt x="1001" y="279"/>
                    <a:pt x="1001" y="205"/>
                    <a:pt x="961" y="129"/>
                  </a:cubicBezTo>
                  <a:cubicBezTo>
                    <a:pt x="913" y="34"/>
                    <a:pt x="842" y="7"/>
                    <a:pt x="791" y="2"/>
                  </a:cubicBezTo>
                  <a:cubicBezTo>
                    <a:pt x="783" y="1"/>
                    <a:pt x="775"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3"/>
            <p:cNvSpPr/>
            <p:nvPr/>
          </p:nvSpPr>
          <p:spPr>
            <a:xfrm>
              <a:off x="2220652" y="3295856"/>
              <a:ext cx="482951" cy="1556067"/>
            </a:xfrm>
            <a:custGeom>
              <a:avLst/>
              <a:gdLst/>
              <a:ahLst/>
              <a:cxnLst/>
              <a:rect l="l" t="t" r="r" b="b"/>
              <a:pathLst>
                <a:path w="6864" h="22115" extrusionOk="0">
                  <a:moveTo>
                    <a:pt x="6863" y="0"/>
                  </a:moveTo>
                  <a:cubicBezTo>
                    <a:pt x="4642" y="796"/>
                    <a:pt x="2344" y="1233"/>
                    <a:pt x="1" y="1469"/>
                  </a:cubicBezTo>
                  <a:lnTo>
                    <a:pt x="1041" y="21933"/>
                  </a:lnTo>
                  <a:cubicBezTo>
                    <a:pt x="1908" y="22069"/>
                    <a:pt x="2707" y="22114"/>
                    <a:pt x="3388" y="22114"/>
                  </a:cubicBezTo>
                  <a:cubicBezTo>
                    <a:pt x="4748" y="22114"/>
                    <a:pt x="5633" y="21933"/>
                    <a:pt x="5633" y="21933"/>
                  </a:cubicBezTo>
                  <a:lnTo>
                    <a:pt x="6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3"/>
            <p:cNvSpPr/>
            <p:nvPr/>
          </p:nvSpPr>
          <p:spPr>
            <a:xfrm>
              <a:off x="1710190" y="2907736"/>
              <a:ext cx="1014450" cy="510761"/>
            </a:xfrm>
            <a:custGeom>
              <a:avLst/>
              <a:gdLst/>
              <a:ahLst/>
              <a:cxnLst/>
              <a:rect l="l" t="t" r="r" b="b"/>
              <a:pathLst>
                <a:path w="14418" h="7259" extrusionOk="0">
                  <a:moveTo>
                    <a:pt x="57" y="0"/>
                  </a:moveTo>
                  <a:cubicBezTo>
                    <a:pt x="1" y="2181"/>
                    <a:pt x="12" y="4680"/>
                    <a:pt x="65" y="7259"/>
                  </a:cubicBezTo>
                  <a:cubicBezTo>
                    <a:pt x="2442" y="7259"/>
                    <a:pt x="4805" y="7223"/>
                    <a:pt x="7125" y="6998"/>
                  </a:cubicBezTo>
                  <a:lnTo>
                    <a:pt x="7206" y="5998"/>
                  </a:lnTo>
                  <a:lnTo>
                    <a:pt x="7256" y="6984"/>
                  </a:lnTo>
                  <a:cubicBezTo>
                    <a:pt x="9599" y="6748"/>
                    <a:pt x="11897" y="6311"/>
                    <a:pt x="14118" y="5515"/>
                  </a:cubicBezTo>
                  <a:lnTo>
                    <a:pt x="14418" y="167"/>
                  </a:lnTo>
                  <a:lnTo>
                    <a:pt x="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3"/>
            <p:cNvSpPr/>
            <p:nvPr/>
          </p:nvSpPr>
          <p:spPr>
            <a:xfrm>
              <a:off x="1714623" y="3400063"/>
              <a:ext cx="496742" cy="1453689"/>
            </a:xfrm>
            <a:custGeom>
              <a:avLst/>
              <a:gdLst/>
              <a:ahLst/>
              <a:cxnLst/>
              <a:rect l="l" t="t" r="r" b="b"/>
              <a:pathLst>
                <a:path w="7060" h="20660" extrusionOk="0">
                  <a:moveTo>
                    <a:pt x="7059" y="1"/>
                  </a:moveTo>
                  <a:lnTo>
                    <a:pt x="7059" y="1"/>
                  </a:lnTo>
                  <a:cubicBezTo>
                    <a:pt x="4740" y="226"/>
                    <a:pt x="2376" y="262"/>
                    <a:pt x="0" y="262"/>
                  </a:cubicBezTo>
                  <a:cubicBezTo>
                    <a:pt x="196" y="9716"/>
                    <a:pt x="946" y="20260"/>
                    <a:pt x="946" y="20260"/>
                  </a:cubicBezTo>
                  <a:cubicBezTo>
                    <a:pt x="1397" y="20570"/>
                    <a:pt x="2259" y="20659"/>
                    <a:pt x="3106" y="20659"/>
                  </a:cubicBezTo>
                  <a:cubicBezTo>
                    <a:pt x="4268" y="20659"/>
                    <a:pt x="5400" y="20490"/>
                    <a:pt x="5400" y="20490"/>
                  </a:cubicBezTo>
                  <a:lnTo>
                    <a:pt x="70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3"/>
            <p:cNvSpPr/>
            <p:nvPr/>
          </p:nvSpPr>
          <p:spPr>
            <a:xfrm>
              <a:off x="2029343" y="3300852"/>
              <a:ext cx="369249" cy="67126"/>
            </a:xfrm>
            <a:custGeom>
              <a:avLst/>
              <a:gdLst/>
              <a:ahLst/>
              <a:cxnLst/>
              <a:rect l="l" t="t" r="r" b="b"/>
              <a:pathLst>
                <a:path w="5248" h="954" extrusionOk="0">
                  <a:moveTo>
                    <a:pt x="5194" y="0"/>
                  </a:moveTo>
                  <a:cubicBezTo>
                    <a:pt x="5191" y="0"/>
                    <a:pt x="5187" y="1"/>
                    <a:pt x="5183" y="1"/>
                  </a:cubicBezTo>
                  <a:cubicBezTo>
                    <a:pt x="5153" y="9"/>
                    <a:pt x="2160" y="738"/>
                    <a:pt x="46" y="859"/>
                  </a:cubicBezTo>
                  <a:cubicBezTo>
                    <a:pt x="20" y="860"/>
                    <a:pt x="0" y="883"/>
                    <a:pt x="2" y="910"/>
                  </a:cubicBezTo>
                  <a:cubicBezTo>
                    <a:pt x="3" y="934"/>
                    <a:pt x="23" y="953"/>
                    <a:pt x="48" y="953"/>
                  </a:cubicBezTo>
                  <a:cubicBezTo>
                    <a:pt x="50" y="953"/>
                    <a:pt x="50" y="953"/>
                    <a:pt x="53" y="952"/>
                  </a:cubicBezTo>
                  <a:cubicBezTo>
                    <a:pt x="2174" y="831"/>
                    <a:pt x="5177" y="100"/>
                    <a:pt x="5206" y="92"/>
                  </a:cubicBezTo>
                  <a:cubicBezTo>
                    <a:pt x="5231" y="86"/>
                    <a:pt x="5247" y="60"/>
                    <a:pt x="5241" y="35"/>
                  </a:cubicBezTo>
                  <a:cubicBezTo>
                    <a:pt x="5235" y="13"/>
                    <a:pt x="5215" y="0"/>
                    <a:pt x="5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3"/>
            <p:cNvSpPr/>
            <p:nvPr/>
          </p:nvSpPr>
          <p:spPr>
            <a:xfrm>
              <a:off x="1761060" y="3044240"/>
              <a:ext cx="67968" cy="1774964"/>
            </a:xfrm>
            <a:custGeom>
              <a:avLst/>
              <a:gdLst/>
              <a:ahLst/>
              <a:cxnLst/>
              <a:rect l="l" t="t" r="r" b="b"/>
              <a:pathLst>
                <a:path w="966" h="25226" extrusionOk="0">
                  <a:moveTo>
                    <a:pt x="47" y="1"/>
                  </a:moveTo>
                  <a:cubicBezTo>
                    <a:pt x="21" y="2"/>
                    <a:pt x="0" y="23"/>
                    <a:pt x="2" y="49"/>
                  </a:cubicBezTo>
                  <a:cubicBezTo>
                    <a:pt x="751" y="24205"/>
                    <a:pt x="866" y="25158"/>
                    <a:pt x="870" y="25186"/>
                  </a:cubicBezTo>
                  <a:cubicBezTo>
                    <a:pt x="872" y="25208"/>
                    <a:pt x="893" y="25226"/>
                    <a:pt x="916" y="25226"/>
                  </a:cubicBezTo>
                  <a:cubicBezTo>
                    <a:pt x="918" y="25226"/>
                    <a:pt x="921" y="25226"/>
                    <a:pt x="922" y="25224"/>
                  </a:cubicBezTo>
                  <a:cubicBezTo>
                    <a:pt x="948" y="25222"/>
                    <a:pt x="966" y="25198"/>
                    <a:pt x="963" y="25171"/>
                  </a:cubicBezTo>
                  <a:cubicBezTo>
                    <a:pt x="957" y="25136"/>
                    <a:pt x="839" y="24037"/>
                    <a:pt x="96" y="47"/>
                  </a:cubicBezTo>
                  <a:cubicBezTo>
                    <a:pt x="96" y="21"/>
                    <a:pt x="76" y="2"/>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3"/>
            <p:cNvSpPr/>
            <p:nvPr/>
          </p:nvSpPr>
          <p:spPr>
            <a:xfrm>
              <a:off x="2283131" y="3331107"/>
              <a:ext cx="58328" cy="1495485"/>
            </a:xfrm>
            <a:custGeom>
              <a:avLst/>
              <a:gdLst/>
              <a:ahLst/>
              <a:cxnLst/>
              <a:rect l="l" t="t" r="r" b="b"/>
              <a:pathLst>
                <a:path w="829" h="21254" extrusionOk="0">
                  <a:moveTo>
                    <a:pt x="47" y="0"/>
                  </a:moveTo>
                  <a:cubicBezTo>
                    <a:pt x="21" y="0"/>
                    <a:pt x="0" y="22"/>
                    <a:pt x="1" y="48"/>
                  </a:cubicBezTo>
                  <a:lnTo>
                    <a:pt x="733" y="21207"/>
                  </a:lnTo>
                  <a:cubicBezTo>
                    <a:pt x="735" y="21233"/>
                    <a:pt x="756" y="21253"/>
                    <a:pt x="780" y="21253"/>
                  </a:cubicBezTo>
                  <a:lnTo>
                    <a:pt x="782" y="21253"/>
                  </a:lnTo>
                  <a:cubicBezTo>
                    <a:pt x="808" y="21253"/>
                    <a:pt x="829" y="21230"/>
                    <a:pt x="827" y="21204"/>
                  </a:cubicBezTo>
                  <a:lnTo>
                    <a:pt x="95" y="46"/>
                  </a:lnTo>
                  <a:cubicBezTo>
                    <a:pt x="95" y="20"/>
                    <a:pt x="73" y="1"/>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3"/>
            <p:cNvSpPr/>
            <p:nvPr/>
          </p:nvSpPr>
          <p:spPr>
            <a:xfrm>
              <a:off x="2242604" y="3008706"/>
              <a:ext cx="6684" cy="259919"/>
            </a:xfrm>
            <a:custGeom>
              <a:avLst/>
              <a:gdLst/>
              <a:ahLst/>
              <a:cxnLst/>
              <a:rect l="l" t="t" r="r" b="b"/>
              <a:pathLst>
                <a:path w="95" h="3694" extrusionOk="0">
                  <a:moveTo>
                    <a:pt x="48" y="1"/>
                  </a:moveTo>
                  <a:cubicBezTo>
                    <a:pt x="22" y="1"/>
                    <a:pt x="1" y="22"/>
                    <a:pt x="1" y="48"/>
                  </a:cubicBezTo>
                  <a:lnTo>
                    <a:pt x="1" y="3647"/>
                  </a:lnTo>
                  <a:cubicBezTo>
                    <a:pt x="1" y="3673"/>
                    <a:pt x="22" y="3694"/>
                    <a:pt x="48" y="3694"/>
                  </a:cubicBezTo>
                  <a:cubicBezTo>
                    <a:pt x="74" y="3694"/>
                    <a:pt x="95" y="3673"/>
                    <a:pt x="95" y="3647"/>
                  </a:cubicBezTo>
                  <a:lnTo>
                    <a:pt x="95" y="48"/>
                  </a:lnTo>
                  <a:cubicBezTo>
                    <a:pt x="95" y="22"/>
                    <a:pt x="74" y="1"/>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3"/>
            <p:cNvSpPr/>
            <p:nvPr/>
          </p:nvSpPr>
          <p:spPr>
            <a:xfrm>
              <a:off x="1774288" y="2901333"/>
              <a:ext cx="141001" cy="374680"/>
            </a:xfrm>
            <a:custGeom>
              <a:avLst/>
              <a:gdLst/>
              <a:ahLst/>
              <a:cxnLst/>
              <a:rect l="l" t="t" r="r" b="b"/>
              <a:pathLst>
                <a:path w="2004" h="5325" extrusionOk="0">
                  <a:moveTo>
                    <a:pt x="1810" y="1"/>
                  </a:moveTo>
                  <a:cubicBezTo>
                    <a:pt x="1784" y="3"/>
                    <a:pt x="1766" y="25"/>
                    <a:pt x="1767" y="51"/>
                  </a:cubicBezTo>
                  <a:cubicBezTo>
                    <a:pt x="1907" y="1943"/>
                    <a:pt x="1253" y="3885"/>
                    <a:pt x="19" y="5246"/>
                  </a:cubicBezTo>
                  <a:cubicBezTo>
                    <a:pt x="0" y="5265"/>
                    <a:pt x="2" y="5295"/>
                    <a:pt x="21" y="5312"/>
                  </a:cubicBezTo>
                  <a:cubicBezTo>
                    <a:pt x="30" y="5320"/>
                    <a:pt x="41" y="5324"/>
                    <a:pt x="52" y="5324"/>
                  </a:cubicBezTo>
                  <a:cubicBezTo>
                    <a:pt x="65" y="5324"/>
                    <a:pt x="77" y="5319"/>
                    <a:pt x="89" y="5309"/>
                  </a:cubicBezTo>
                  <a:cubicBezTo>
                    <a:pt x="1340" y="3928"/>
                    <a:pt x="2003" y="1960"/>
                    <a:pt x="1861" y="43"/>
                  </a:cubicBezTo>
                  <a:cubicBezTo>
                    <a:pt x="1858" y="17"/>
                    <a:pt x="1837" y="2"/>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3"/>
            <p:cNvSpPr/>
            <p:nvPr/>
          </p:nvSpPr>
          <p:spPr>
            <a:xfrm>
              <a:off x="2560913" y="2929267"/>
              <a:ext cx="136850" cy="312691"/>
            </a:xfrm>
            <a:custGeom>
              <a:avLst/>
              <a:gdLst/>
              <a:ahLst/>
              <a:cxnLst/>
              <a:rect l="l" t="t" r="r" b="b"/>
              <a:pathLst>
                <a:path w="1945" h="4444" extrusionOk="0">
                  <a:moveTo>
                    <a:pt x="210" y="1"/>
                  </a:moveTo>
                  <a:cubicBezTo>
                    <a:pt x="188" y="1"/>
                    <a:pt x="167" y="18"/>
                    <a:pt x="165" y="42"/>
                  </a:cubicBezTo>
                  <a:cubicBezTo>
                    <a:pt x="79" y="703"/>
                    <a:pt x="0" y="1688"/>
                    <a:pt x="277" y="2602"/>
                  </a:cubicBezTo>
                  <a:cubicBezTo>
                    <a:pt x="549" y="3499"/>
                    <a:pt x="1163" y="4204"/>
                    <a:pt x="1879" y="4440"/>
                  </a:cubicBezTo>
                  <a:cubicBezTo>
                    <a:pt x="1883" y="4442"/>
                    <a:pt x="1889" y="4443"/>
                    <a:pt x="1894" y="4443"/>
                  </a:cubicBezTo>
                  <a:cubicBezTo>
                    <a:pt x="1914" y="4443"/>
                    <a:pt x="1931" y="4429"/>
                    <a:pt x="1937" y="4411"/>
                  </a:cubicBezTo>
                  <a:cubicBezTo>
                    <a:pt x="1945" y="4386"/>
                    <a:pt x="1931" y="4358"/>
                    <a:pt x="1906" y="4350"/>
                  </a:cubicBezTo>
                  <a:cubicBezTo>
                    <a:pt x="1219" y="4124"/>
                    <a:pt x="630" y="3442"/>
                    <a:pt x="365" y="2574"/>
                  </a:cubicBezTo>
                  <a:cubicBezTo>
                    <a:pt x="94" y="1679"/>
                    <a:pt x="173" y="707"/>
                    <a:pt x="257" y="53"/>
                  </a:cubicBezTo>
                  <a:cubicBezTo>
                    <a:pt x="261" y="28"/>
                    <a:pt x="243" y="4"/>
                    <a:pt x="217" y="1"/>
                  </a:cubicBezTo>
                  <a:cubicBezTo>
                    <a:pt x="215" y="1"/>
                    <a:pt x="213" y="1"/>
                    <a:pt x="210" y="1"/>
                  </a:cubicBezTo>
                  <a:close/>
                </a:path>
              </a:pathLst>
            </a:custGeom>
            <a:solidFill>
              <a:srgbClr val="96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3"/>
            <p:cNvSpPr/>
            <p:nvPr/>
          </p:nvSpPr>
          <p:spPr>
            <a:xfrm>
              <a:off x="2179562" y="2953190"/>
              <a:ext cx="69727" cy="302488"/>
            </a:xfrm>
            <a:custGeom>
              <a:avLst/>
              <a:gdLst/>
              <a:ahLst/>
              <a:cxnLst/>
              <a:rect l="l" t="t" r="r" b="b"/>
              <a:pathLst>
                <a:path w="991" h="4299" extrusionOk="0">
                  <a:moveTo>
                    <a:pt x="46" y="1"/>
                  </a:moveTo>
                  <a:cubicBezTo>
                    <a:pt x="21" y="2"/>
                    <a:pt x="0" y="22"/>
                    <a:pt x="0" y="49"/>
                  </a:cubicBezTo>
                  <a:cubicBezTo>
                    <a:pt x="0" y="64"/>
                    <a:pt x="30" y="1753"/>
                    <a:pt x="172" y="2999"/>
                  </a:cubicBezTo>
                  <a:cubicBezTo>
                    <a:pt x="320" y="4285"/>
                    <a:pt x="919" y="4298"/>
                    <a:pt x="944" y="4298"/>
                  </a:cubicBezTo>
                  <a:cubicBezTo>
                    <a:pt x="970" y="4298"/>
                    <a:pt x="989" y="4277"/>
                    <a:pt x="991" y="4250"/>
                  </a:cubicBezTo>
                  <a:cubicBezTo>
                    <a:pt x="991" y="4225"/>
                    <a:pt x="970" y="4203"/>
                    <a:pt x="944" y="4203"/>
                  </a:cubicBezTo>
                  <a:cubicBezTo>
                    <a:pt x="939" y="4203"/>
                    <a:pt x="402" y="4181"/>
                    <a:pt x="266" y="2987"/>
                  </a:cubicBezTo>
                  <a:cubicBezTo>
                    <a:pt x="123" y="1746"/>
                    <a:pt x="94" y="63"/>
                    <a:pt x="94" y="45"/>
                  </a:cubicBezTo>
                  <a:cubicBezTo>
                    <a:pt x="94" y="21"/>
                    <a:pt x="73"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3"/>
            <p:cNvSpPr/>
            <p:nvPr/>
          </p:nvSpPr>
          <p:spPr>
            <a:xfrm>
              <a:off x="2739627" y="4974987"/>
              <a:ext cx="149304" cy="123557"/>
            </a:xfrm>
            <a:custGeom>
              <a:avLst/>
              <a:gdLst/>
              <a:ahLst/>
              <a:cxnLst/>
              <a:rect l="l" t="t" r="r" b="b"/>
              <a:pathLst>
                <a:path w="2122" h="1756" extrusionOk="0">
                  <a:moveTo>
                    <a:pt x="309" y="1"/>
                  </a:moveTo>
                  <a:cubicBezTo>
                    <a:pt x="69" y="523"/>
                    <a:pt x="1" y="1148"/>
                    <a:pt x="124" y="1756"/>
                  </a:cubicBezTo>
                  <a:cubicBezTo>
                    <a:pt x="2052" y="1529"/>
                    <a:pt x="2121" y="1321"/>
                    <a:pt x="2121" y="1321"/>
                  </a:cubicBezTo>
                  <a:cubicBezTo>
                    <a:pt x="2121" y="1321"/>
                    <a:pt x="1695" y="674"/>
                    <a:pt x="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3"/>
            <p:cNvSpPr/>
            <p:nvPr/>
          </p:nvSpPr>
          <p:spPr>
            <a:xfrm>
              <a:off x="2336042" y="4925803"/>
              <a:ext cx="425326" cy="188642"/>
            </a:xfrm>
            <a:custGeom>
              <a:avLst/>
              <a:gdLst/>
              <a:ahLst/>
              <a:cxnLst/>
              <a:rect l="l" t="t" r="r" b="b"/>
              <a:pathLst>
                <a:path w="6045" h="2681" extrusionOk="0">
                  <a:moveTo>
                    <a:pt x="4187" y="0"/>
                  </a:moveTo>
                  <a:cubicBezTo>
                    <a:pt x="4187" y="0"/>
                    <a:pt x="3130" y="597"/>
                    <a:pt x="1876" y="597"/>
                  </a:cubicBezTo>
                  <a:cubicBezTo>
                    <a:pt x="1341" y="597"/>
                    <a:pt x="770" y="488"/>
                    <a:pt x="229" y="178"/>
                  </a:cubicBezTo>
                  <a:lnTo>
                    <a:pt x="229" y="178"/>
                  </a:lnTo>
                  <a:cubicBezTo>
                    <a:pt x="242" y="233"/>
                    <a:pt x="1" y="842"/>
                    <a:pt x="30" y="1865"/>
                  </a:cubicBezTo>
                  <a:cubicBezTo>
                    <a:pt x="30" y="1865"/>
                    <a:pt x="152" y="2680"/>
                    <a:pt x="2764" y="2680"/>
                  </a:cubicBezTo>
                  <a:cubicBezTo>
                    <a:pt x="3118" y="2680"/>
                    <a:pt x="3517" y="2665"/>
                    <a:pt x="3969" y="2631"/>
                  </a:cubicBezTo>
                  <a:cubicBezTo>
                    <a:pt x="4744" y="2573"/>
                    <a:pt x="5362" y="2512"/>
                    <a:pt x="5860" y="2454"/>
                  </a:cubicBezTo>
                  <a:cubicBezTo>
                    <a:pt x="5737" y="1846"/>
                    <a:pt x="5805" y="1221"/>
                    <a:pt x="6045" y="699"/>
                  </a:cubicBezTo>
                  <a:cubicBezTo>
                    <a:pt x="5554" y="460"/>
                    <a:pt x="4944" y="219"/>
                    <a:pt x="4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3"/>
            <p:cNvSpPr/>
            <p:nvPr/>
          </p:nvSpPr>
          <p:spPr>
            <a:xfrm>
              <a:off x="2338223" y="5057100"/>
              <a:ext cx="555492" cy="72473"/>
            </a:xfrm>
            <a:custGeom>
              <a:avLst/>
              <a:gdLst/>
              <a:ahLst/>
              <a:cxnLst/>
              <a:rect l="l" t="t" r="r" b="b"/>
              <a:pathLst>
                <a:path w="7895" h="1030" extrusionOk="0">
                  <a:moveTo>
                    <a:pt x="0" y="1"/>
                  </a:moveTo>
                  <a:cubicBezTo>
                    <a:pt x="15" y="200"/>
                    <a:pt x="38" y="410"/>
                    <a:pt x="74" y="629"/>
                  </a:cubicBezTo>
                  <a:cubicBezTo>
                    <a:pt x="74" y="629"/>
                    <a:pt x="1165" y="1029"/>
                    <a:pt x="4132" y="1029"/>
                  </a:cubicBezTo>
                  <a:cubicBezTo>
                    <a:pt x="7448" y="1029"/>
                    <a:pt x="7873" y="577"/>
                    <a:pt x="7873" y="577"/>
                  </a:cubicBezTo>
                  <a:cubicBezTo>
                    <a:pt x="7873" y="577"/>
                    <a:pt x="7895" y="406"/>
                    <a:pt x="7825" y="154"/>
                  </a:cubicBezTo>
                  <a:cubicBezTo>
                    <a:pt x="6500" y="426"/>
                    <a:pt x="5274" y="528"/>
                    <a:pt x="4181" y="528"/>
                  </a:cubicBezTo>
                  <a:cubicBezTo>
                    <a:pt x="2374" y="528"/>
                    <a:pt x="930" y="24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3"/>
            <p:cNvSpPr/>
            <p:nvPr/>
          </p:nvSpPr>
          <p:spPr>
            <a:xfrm>
              <a:off x="2660965" y="4947545"/>
              <a:ext cx="48619" cy="92597"/>
            </a:xfrm>
            <a:custGeom>
              <a:avLst/>
              <a:gdLst/>
              <a:ahLst/>
              <a:cxnLst/>
              <a:rect l="l" t="t" r="r" b="b"/>
              <a:pathLst>
                <a:path w="691" h="1316" extrusionOk="0">
                  <a:moveTo>
                    <a:pt x="637" y="1"/>
                  </a:moveTo>
                  <a:cubicBezTo>
                    <a:pt x="629" y="1"/>
                    <a:pt x="620" y="3"/>
                    <a:pt x="612" y="9"/>
                  </a:cubicBezTo>
                  <a:cubicBezTo>
                    <a:pt x="587" y="24"/>
                    <a:pt x="1" y="408"/>
                    <a:pt x="74" y="1272"/>
                  </a:cubicBezTo>
                  <a:cubicBezTo>
                    <a:pt x="76" y="1297"/>
                    <a:pt x="97" y="1315"/>
                    <a:pt x="121" y="1315"/>
                  </a:cubicBezTo>
                  <a:cubicBezTo>
                    <a:pt x="122" y="1315"/>
                    <a:pt x="123" y="1315"/>
                    <a:pt x="125" y="1316"/>
                  </a:cubicBezTo>
                  <a:cubicBezTo>
                    <a:pt x="151" y="1314"/>
                    <a:pt x="170" y="1292"/>
                    <a:pt x="168" y="1266"/>
                  </a:cubicBezTo>
                  <a:cubicBezTo>
                    <a:pt x="100" y="459"/>
                    <a:pt x="639" y="103"/>
                    <a:pt x="663" y="88"/>
                  </a:cubicBezTo>
                  <a:cubicBezTo>
                    <a:pt x="685" y="74"/>
                    <a:pt x="691" y="45"/>
                    <a:pt x="676" y="23"/>
                  </a:cubicBezTo>
                  <a:cubicBezTo>
                    <a:pt x="668" y="9"/>
                    <a:pt x="653"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3"/>
            <p:cNvSpPr/>
            <p:nvPr/>
          </p:nvSpPr>
          <p:spPr>
            <a:xfrm>
              <a:off x="2619874" y="4931010"/>
              <a:ext cx="42638" cy="92456"/>
            </a:xfrm>
            <a:custGeom>
              <a:avLst/>
              <a:gdLst/>
              <a:ahLst/>
              <a:cxnLst/>
              <a:rect l="l" t="t" r="r" b="b"/>
              <a:pathLst>
                <a:path w="606" h="1314" extrusionOk="0">
                  <a:moveTo>
                    <a:pt x="552" y="0"/>
                  </a:moveTo>
                  <a:cubicBezTo>
                    <a:pt x="544" y="0"/>
                    <a:pt x="535" y="3"/>
                    <a:pt x="526" y="8"/>
                  </a:cubicBezTo>
                  <a:cubicBezTo>
                    <a:pt x="504" y="21"/>
                    <a:pt x="0" y="354"/>
                    <a:pt x="2" y="1267"/>
                  </a:cubicBezTo>
                  <a:cubicBezTo>
                    <a:pt x="2" y="1293"/>
                    <a:pt x="23" y="1314"/>
                    <a:pt x="49" y="1314"/>
                  </a:cubicBezTo>
                  <a:cubicBezTo>
                    <a:pt x="76" y="1314"/>
                    <a:pt x="96" y="1293"/>
                    <a:pt x="98" y="1267"/>
                  </a:cubicBezTo>
                  <a:cubicBezTo>
                    <a:pt x="95" y="410"/>
                    <a:pt x="571" y="89"/>
                    <a:pt x="577" y="87"/>
                  </a:cubicBezTo>
                  <a:cubicBezTo>
                    <a:pt x="599" y="73"/>
                    <a:pt x="606" y="44"/>
                    <a:pt x="591" y="21"/>
                  </a:cubicBezTo>
                  <a:cubicBezTo>
                    <a:pt x="582" y="8"/>
                    <a:pt x="567"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3"/>
            <p:cNvSpPr/>
            <p:nvPr/>
          </p:nvSpPr>
          <p:spPr>
            <a:xfrm>
              <a:off x="2616708" y="4877112"/>
              <a:ext cx="48337" cy="79791"/>
            </a:xfrm>
            <a:custGeom>
              <a:avLst/>
              <a:gdLst/>
              <a:ahLst/>
              <a:cxnLst/>
              <a:rect l="l" t="t" r="r" b="b"/>
              <a:pathLst>
                <a:path w="687" h="1134" extrusionOk="0">
                  <a:moveTo>
                    <a:pt x="343" y="93"/>
                  </a:moveTo>
                  <a:cubicBezTo>
                    <a:pt x="390" y="96"/>
                    <a:pt x="422" y="113"/>
                    <a:pt x="444" y="148"/>
                  </a:cubicBezTo>
                  <a:cubicBezTo>
                    <a:pt x="541" y="297"/>
                    <a:pt x="430" y="707"/>
                    <a:pt x="345" y="949"/>
                  </a:cubicBezTo>
                  <a:cubicBezTo>
                    <a:pt x="259" y="699"/>
                    <a:pt x="147" y="276"/>
                    <a:pt x="246" y="135"/>
                  </a:cubicBezTo>
                  <a:cubicBezTo>
                    <a:pt x="267" y="107"/>
                    <a:pt x="296" y="93"/>
                    <a:pt x="337" y="93"/>
                  </a:cubicBezTo>
                  <a:close/>
                  <a:moveTo>
                    <a:pt x="329" y="1"/>
                  </a:moveTo>
                  <a:cubicBezTo>
                    <a:pt x="258" y="1"/>
                    <a:pt x="205" y="30"/>
                    <a:pt x="170" y="82"/>
                  </a:cubicBezTo>
                  <a:cubicBezTo>
                    <a:pt x="0" y="320"/>
                    <a:pt x="270" y="1024"/>
                    <a:pt x="301" y="1104"/>
                  </a:cubicBezTo>
                  <a:cubicBezTo>
                    <a:pt x="308" y="1121"/>
                    <a:pt x="326" y="1134"/>
                    <a:pt x="345" y="1134"/>
                  </a:cubicBezTo>
                  <a:cubicBezTo>
                    <a:pt x="365" y="1134"/>
                    <a:pt x="381" y="1121"/>
                    <a:pt x="389" y="1105"/>
                  </a:cubicBezTo>
                  <a:cubicBezTo>
                    <a:pt x="418" y="1028"/>
                    <a:pt x="686" y="349"/>
                    <a:pt x="522" y="97"/>
                  </a:cubicBezTo>
                  <a:cubicBezTo>
                    <a:pt x="485" y="38"/>
                    <a:pt x="423" y="3"/>
                    <a:pt x="347" y="1"/>
                  </a:cubicBezTo>
                  <a:cubicBezTo>
                    <a:pt x="341" y="1"/>
                    <a:pt x="33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3"/>
            <p:cNvSpPr/>
            <p:nvPr/>
          </p:nvSpPr>
          <p:spPr>
            <a:xfrm>
              <a:off x="2574140" y="4911027"/>
              <a:ext cx="70430" cy="46650"/>
            </a:xfrm>
            <a:custGeom>
              <a:avLst/>
              <a:gdLst/>
              <a:ahLst/>
              <a:cxnLst/>
              <a:rect l="l" t="t" r="r" b="b"/>
              <a:pathLst>
                <a:path w="1001" h="663" extrusionOk="0">
                  <a:moveTo>
                    <a:pt x="234" y="96"/>
                  </a:moveTo>
                  <a:cubicBezTo>
                    <a:pt x="406" y="96"/>
                    <a:pt x="686" y="376"/>
                    <a:pt x="840" y="557"/>
                  </a:cubicBezTo>
                  <a:cubicBezTo>
                    <a:pt x="600" y="529"/>
                    <a:pt x="205" y="451"/>
                    <a:pt x="119" y="299"/>
                  </a:cubicBezTo>
                  <a:cubicBezTo>
                    <a:pt x="97" y="260"/>
                    <a:pt x="98" y="220"/>
                    <a:pt x="123" y="171"/>
                  </a:cubicBezTo>
                  <a:cubicBezTo>
                    <a:pt x="148" y="125"/>
                    <a:pt x="177" y="100"/>
                    <a:pt x="219" y="96"/>
                  </a:cubicBezTo>
                  <a:close/>
                  <a:moveTo>
                    <a:pt x="233" y="1"/>
                  </a:moveTo>
                  <a:cubicBezTo>
                    <a:pt x="224" y="1"/>
                    <a:pt x="217" y="1"/>
                    <a:pt x="211" y="2"/>
                  </a:cubicBezTo>
                  <a:cubicBezTo>
                    <a:pt x="160" y="7"/>
                    <a:pt x="88" y="33"/>
                    <a:pt x="40" y="128"/>
                  </a:cubicBezTo>
                  <a:cubicBezTo>
                    <a:pt x="0" y="204"/>
                    <a:pt x="0" y="279"/>
                    <a:pt x="37" y="345"/>
                  </a:cubicBezTo>
                  <a:cubicBezTo>
                    <a:pt x="182" y="601"/>
                    <a:pt x="869" y="657"/>
                    <a:pt x="947" y="662"/>
                  </a:cubicBezTo>
                  <a:lnTo>
                    <a:pt x="950" y="662"/>
                  </a:lnTo>
                  <a:cubicBezTo>
                    <a:pt x="968" y="662"/>
                    <a:pt x="984" y="653"/>
                    <a:pt x="991" y="636"/>
                  </a:cubicBezTo>
                  <a:cubicBezTo>
                    <a:pt x="1000" y="621"/>
                    <a:pt x="999" y="600"/>
                    <a:pt x="986" y="585"/>
                  </a:cubicBezTo>
                  <a:cubicBezTo>
                    <a:pt x="940" y="524"/>
                    <a:pt x="520"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3"/>
            <p:cNvSpPr/>
            <p:nvPr/>
          </p:nvSpPr>
          <p:spPr>
            <a:xfrm>
              <a:off x="1378161" y="1587103"/>
              <a:ext cx="1312918" cy="1983378"/>
            </a:xfrm>
            <a:custGeom>
              <a:avLst/>
              <a:gdLst/>
              <a:ahLst/>
              <a:cxnLst/>
              <a:rect l="l" t="t" r="r" b="b"/>
              <a:pathLst>
                <a:path w="18660" h="28188" extrusionOk="0">
                  <a:moveTo>
                    <a:pt x="10322" y="0"/>
                  </a:moveTo>
                  <a:lnTo>
                    <a:pt x="10418" y="2470"/>
                  </a:lnTo>
                  <a:lnTo>
                    <a:pt x="8553" y="2672"/>
                  </a:lnTo>
                  <a:cubicBezTo>
                    <a:pt x="8553" y="2672"/>
                    <a:pt x="6145" y="3228"/>
                    <a:pt x="5034" y="4399"/>
                  </a:cubicBezTo>
                  <a:cubicBezTo>
                    <a:pt x="4242" y="5234"/>
                    <a:pt x="2682" y="7125"/>
                    <a:pt x="1333" y="13325"/>
                  </a:cubicBezTo>
                  <a:cubicBezTo>
                    <a:pt x="410" y="17571"/>
                    <a:pt x="719" y="23610"/>
                    <a:pt x="719" y="23610"/>
                  </a:cubicBezTo>
                  <a:cubicBezTo>
                    <a:pt x="442" y="24758"/>
                    <a:pt x="0" y="27222"/>
                    <a:pt x="383" y="27349"/>
                  </a:cubicBezTo>
                  <a:cubicBezTo>
                    <a:pt x="397" y="27354"/>
                    <a:pt x="411" y="27356"/>
                    <a:pt x="425" y="27356"/>
                  </a:cubicBezTo>
                  <a:cubicBezTo>
                    <a:pt x="800" y="27356"/>
                    <a:pt x="1225" y="25796"/>
                    <a:pt x="1225" y="25796"/>
                  </a:cubicBezTo>
                  <a:lnTo>
                    <a:pt x="1225" y="25796"/>
                  </a:lnTo>
                  <a:cubicBezTo>
                    <a:pt x="1225" y="25796"/>
                    <a:pt x="823" y="27864"/>
                    <a:pt x="1203" y="27962"/>
                  </a:cubicBezTo>
                  <a:cubicBezTo>
                    <a:pt x="1211" y="27964"/>
                    <a:pt x="1220" y="27965"/>
                    <a:pt x="1228" y="27965"/>
                  </a:cubicBezTo>
                  <a:cubicBezTo>
                    <a:pt x="1597" y="27965"/>
                    <a:pt x="1908" y="25890"/>
                    <a:pt x="1909" y="25890"/>
                  </a:cubicBezTo>
                  <a:lnTo>
                    <a:pt x="1909" y="25890"/>
                  </a:lnTo>
                  <a:cubicBezTo>
                    <a:pt x="1909" y="25890"/>
                    <a:pt x="1736" y="28066"/>
                    <a:pt x="2088" y="28180"/>
                  </a:cubicBezTo>
                  <a:cubicBezTo>
                    <a:pt x="2107" y="28185"/>
                    <a:pt x="2126" y="28188"/>
                    <a:pt x="2144" y="28188"/>
                  </a:cubicBezTo>
                  <a:cubicBezTo>
                    <a:pt x="2686" y="28188"/>
                    <a:pt x="2626" y="25788"/>
                    <a:pt x="2626" y="25787"/>
                  </a:cubicBezTo>
                  <a:lnTo>
                    <a:pt x="2626" y="25787"/>
                  </a:lnTo>
                  <a:cubicBezTo>
                    <a:pt x="2626" y="25788"/>
                    <a:pt x="2920" y="27830"/>
                    <a:pt x="3377" y="27830"/>
                  </a:cubicBezTo>
                  <a:cubicBezTo>
                    <a:pt x="3377" y="27830"/>
                    <a:pt x="3378" y="27830"/>
                    <a:pt x="3378" y="27830"/>
                  </a:cubicBezTo>
                  <a:cubicBezTo>
                    <a:pt x="3835" y="27825"/>
                    <a:pt x="3393" y="25179"/>
                    <a:pt x="3393" y="25179"/>
                  </a:cubicBezTo>
                  <a:lnTo>
                    <a:pt x="3393" y="25179"/>
                  </a:lnTo>
                  <a:cubicBezTo>
                    <a:pt x="3393" y="25179"/>
                    <a:pt x="3763" y="25906"/>
                    <a:pt x="4060" y="25906"/>
                  </a:cubicBezTo>
                  <a:cubicBezTo>
                    <a:pt x="4125" y="25906"/>
                    <a:pt x="4186" y="25871"/>
                    <a:pt x="4240" y="25787"/>
                  </a:cubicBezTo>
                  <a:cubicBezTo>
                    <a:pt x="4537" y="25318"/>
                    <a:pt x="3514" y="23507"/>
                    <a:pt x="3514" y="23507"/>
                  </a:cubicBezTo>
                  <a:cubicBezTo>
                    <a:pt x="3514" y="23507"/>
                    <a:pt x="4026" y="18342"/>
                    <a:pt x="4355" y="16889"/>
                  </a:cubicBezTo>
                  <a:cubicBezTo>
                    <a:pt x="4684" y="15434"/>
                    <a:pt x="6233" y="10985"/>
                    <a:pt x="6233" y="10985"/>
                  </a:cubicBezTo>
                  <a:lnTo>
                    <a:pt x="6233" y="10985"/>
                  </a:lnTo>
                  <a:lnTo>
                    <a:pt x="5943" y="20700"/>
                  </a:lnTo>
                  <a:cubicBezTo>
                    <a:pt x="8909" y="21904"/>
                    <a:pt x="11412" y="22284"/>
                    <a:pt x="13392" y="22284"/>
                  </a:cubicBezTo>
                  <a:cubicBezTo>
                    <a:pt x="16801" y="22284"/>
                    <a:pt x="18660" y="21155"/>
                    <a:pt x="18660" y="21155"/>
                  </a:cubicBezTo>
                  <a:lnTo>
                    <a:pt x="14799" y="2373"/>
                  </a:lnTo>
                  <a:lnTo>
                    <a:pt x="14627" y="125"/>
                  </a:lnTo>
                  <a:lnTo>
                    <a:pt x="10322" y="0"/>
                  </a:ln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3"/>
            <p:cNvSpPr/>
            <p:nvPr/>
          </p:nvSpPr>
          <p:spPr>
            <a:xfrm>
              <a:off x="1883346" y="1470512"/>
              <a:ext cx="735332" cy="206162"/>
            </a:xfrm>
            <a:custGeom>
              <a:avLst/>
              <a:gdLst/>
              <a:ahLst/>
              <a:cxnLst/>
              <a:rect l="l" t="t" r="r" b="b"/>
              <a:pathLst>
                <a:path w="10451" h="2930" extrusionOk="0">
                  <a:moveTo>
                    <a:pt x="5680" y="1"/>
                  </a:moveTo>
                  <a:cubicBezTo>
                    <a:pt x="5578" y="1"/>
                    <a:pt x="5474" y="2"/>
                    <a:pt x="5368" y="4"/>
                  </a:cubicBezTo>
                  <a:cubicBezTo>
                    <a:pt x="540" y="82"/>
                    <a:pt x="546" y="1425"/>
                    <a:pt x="201" y="2070"/>
                  </a:cubicBezTo>
                  <a:cubicBezTo>
                    <a:pt x="1" y="2441"/>
                    <a:pt x="2324" y="2929"/>
                    <a:pt x="4927" y="2929"/>
                  </a:cubicBezTo>
                  <a:cubicBezTo>
                    <a:pt x="6854" y="2929"/>
                    <a:pt x="8934" y="2662"/>
                    <a:pt x="10257" y="1880"/>
                  </a:cubicBezTo>
                  <a:cubicBezTo>
                    <a:pt x="10257" y="1880"/>
                    <a:pt x="10451" y="1"/>
                    <a:pt x="5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3"/>
            <p:cNvSpPr/>
            <p:nvPr/>
          </p:nvSpPr>
          <p:spPr>
            <a:xfrm>
              <a:off x="2102799" y="1573523"/>
              <a:ext cx="317886" cy="150154"/>
            </a:xfrm>
            <a:custGeom>
              <a:avLst/>
              <a:gdLst/>
              <a:ahLst/>
              <a:cxnLst/>
              <a:rect l="l" t="t" r="r" b="b"/>
              <a:pathLst>
                <a:path w="4518" h="2134" extrusionOk="0">
                  <a:moveTo>
                    <a:pt x="4517" y="1"/>
                  </a:moveTo>
                  <a:lnTo>
                    <a:pt x="4517" y="1"/>
                  </a:lnTo>
                  <a:cubicBezTo>
                    <a:pt x="3617" y="254"/>
                    <a:pt x="2675" y="375"/>
                    <a:pt x="1698" y="375"/>
                  </a:cubicBezTo>
                  <a:cubicBezTo>
                    <a:pt x="1143" y="375"/>
                    <a:pt x="577" y="336"/>
                    <a:pt x="0" y="260"/>
                  </a:cubicBezTo>
                  <a:lnTo>
                    <a:pt x="0" y="260"/>
                  </a:lnTo>
                  <a:lnTo>
                    <a:pt x="83" y="1690"/>
                  </a:lnTo>
                  <a:cubicBezTo>
                    <a:pt x="1307" y="2038"/>
                    <a:pt x="2591" y="2133"/>
                    <a:pt x="3627" y="2133"/>
                  </a:cubicBezTo>
                  <a:cubicBezTo>
                    <a:pt x="3930" y="2133"/>
                    <a:pt x="4212" y="2125"/>
                    <a:pt x="4465" y="2113"/>
                  </a:cubicBezTo>
                  <a:lnTo>
                    <a:pt x="4517" y="1"/>
                  </a:ln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3"/>
            <p:cNvSpPr/>
            <p:nvPr/>
          </p:nvSpPr>
          <p:spPr>
            <a:xfrm>
              <a:off x="2096255" y="1477618"/>
              <a:ext cx="326822" cy="122360"/>
            </a:xfrm>
            <a:custGeom>
              <a:avLst/>
              <a:gdLst/>
              <a:ahLst/>
              <a:cxnLst/>
              <a:rect l="l" t="t" r="r" b="b"/>
              <a:pathLst>
                <a:path w="4645" h="1739" extrusionOk="0">
                  <a:moveTo>
                    <a:pt x="4645" y="1"/>
                  </a:moveTo>
                  <a:lnTo>
                    <a:pt x="0" y="5"/>
                  </a:lnTo>
                  <a:lnTo>
                    <a:pt x="93" y="1623"/>
                  </a:lnTo>
                  <a:cubicBezTo>
                    <a:pt x="671" y="1699"/>
                    <a:pt x="1239" y="1739"/>
                    <a:pt x="1796" y="1739"/>
                  </a:cubicBezTo>
                  <a:cubicBezTo>
                    <a:pt x="2771" y="1739"/>
                    <a:pt x="3711" y="1618"/>
                    <a:pt x="4610" y="1364"/>
                  </a:cubicBezTo>
                  <a:lnTo>
                    <a:pt x="4645" y="1"/>
                  </a:lnTo>
                  <a:close/>
                </a:path>
              </a:pathLst>
            </a:custGeom>
            <a:solidFill>
              <a:srgbClr val="B2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3"/>
            <p:cNvSpPr/>
            <p:nvPr/>
          </p:nvSpPr>
          <p:spPr>
            <a:xfrm>
              <a:off x="1708290" y="2870585"/>
              <a:ext cx="1071724" cy="299111"/>
            </a:xfrm>
            <a:custGeom>
              <a:avLst/>
              <a:gdLst/>
              <a:ahLst/>
              <a:cxnLst/>
              <a:rect l="l" t="t" r="r" b="b"/>
              <a:pathLst>
                <a:path w="15232" h="4251" extrusionOk="0">
                  <a:moveTo>
                    <a:pt x="11218" y="1"/>
                  </a:moveTo>
                  <a:cubicBezTo>
                    <a:pt x="6830" y="1"/>
                    <a:pt x="1" y="134"/>
                    <a:pt x="44" y="965"/>
                  </a:cubicBezTo>
                  <a:cubicBezTo>
                    <a:pt x="110" y="2188"/>
                    <a:pt x="86" y="2537"/>
                    <a:pt x="86" y="2537"/>
                  </a:cubicBezTo>
                  <a:cubicBezTo>
                    <a:pt x="2749" y="3822"/>
                    <a:pt x="5405" y="4251"/>
                    <a:pt x="7728" y="4251"/>
                  </a:cubicBezTo>
                  <a:cubicBezTo>
                    <a:pt x="11960" y="4251"/>
                    <a:pt x="15085" y="2827"/>
                    <a:pt x="15123" y="2562"/>
                  </a:cubicBezTo>
                  <a:cubicBezTo>
                    <a:pt x="15232" y="1826"/>
                    <a:pt x="14973" y="21"/>
                    <a:pt x="14838" y="21"/>
                  </a:cubicBezTo>
                  <a:cubicBezTo>
                    <a:pt x="14832" y="21"/>
                    <a:pt x="14827" y="24"/>
                    <a:pt x="14822" y="30"/>
                  </a:cubicBezTo>
                  <a:cubicBezTo>
                    <a:pt x="14822" y="30"/>
                    <a:pt x="13293" y="1"/>
                    <a:pt x="11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3"/>
            <p:cNvSpPr/>
            <p:nvPr/>
          </p:nvSpPr>
          <p:spPr>
            <a:xfrm>
              <a:off x="1637930" y="1594209"/>
              <a:ext cx="1181415" cy="1511386"/>
            </a:xfrm>
            <a:custGeom>
              <a:avLst/>
              <a:gdLst/>
              <a:ahLst/>
              <a:cxnLst/>
              <a:rect l="l" t="t" r="r" b="b"/>
              <a:pathLst>
                <a:path w="16791" h="21480" extrusionOk="0">
                  <a:moveTo>
                    <a:pt x="11687" y="0"/>
                  </a:moveTo>
                  <a:cubicBezTo>
                    <a:pt x="11540" y="0"/>
                    <a:pt x="11451" y="3"/>
                    <a:pt x="11451" y="3"/>
                  </a:cubicBezTo>
                  <a:cubicBezTo>
                    <a:pt x="11451" y="3"/>
                    <a:pt x="9588" y="1826"/>
                    <a:pt x="8731" y="1964"/>
                  </a:cubicBezTo>
                  <a:cubicBezTo>
                    <a:pt x="8713" y="1967"/>
                    <a:pt x="8695" y="1968"/>
                    <a:pt x="8676" y="1968"/>
                  </a:cubicBezTo>
                  <a:cubicBezTo>
                    <a:pt x="7955" y="1968"/>
                    <a:pt x="5889" y="108"/>
                    <a:pt x="5889" y="108"/>
                  </a:cubicBezTo>
                  <a:lnTo>
                    <a:pt x="3727" y="363"/>
                  </a:lnTo>
                  <a:cubicBezTo>
                    <a:pt x="3064" y="1572"/>
                    <a:pt x="1601" y="7312"/>
                    <a:pt x="1601" y="7312"/>
                  </a:cubicBezTo>
                  <a:cubicBezTo>
                    <a:pt x="1601" y="7312"/>
                    <a:pt x="656" y="11455"/>
                    <a:pt x="328" y="14101"/>
                  </a:cubicBezTo>
                  <a:cubicBezTo>
                    <a:pt x="1" y="16748"/>
                    <a:pt x="298" y="19355"/>
                    <a:pt x="910" y="19653"/>
                  </a:cubicBezTo>
                  <a:cubicBezTo>
                    <a:pt x="3721" y="21019"/>
                    <a:pt x="6268" y="21480"/>
                    <a:pt x="8424" y="21480"/>
                  </a:cubicBezTo>
                  <a:cubicBezTo>
                    <a:pt x="12885" y="21480"/>
                    <a:pt x="15675" y="19510"/>
                    <a:pt x="15675" y="19510"/>
                  </a:cubicBezTo>
                  <a:cubicBezTo>
                    <a:pt x="15675" y="19510"/>
                    <a:pt x="16791" y="19269"/>
                    <a:pt x="16758" y="16130"/>
                  </a:cubicBezTo>
                  <a:cubicBezTo>
                    <a:pt x="16738" y="14196"/>
                    <a:pt x="16388" y="9699"/>
                    <a:pt x="16388" y="9699"/>
                  </a:cubicBezTo>
                  <a:cubicBezTo>
                    <a:pt x="16388" y="9699"/>
                    <a:pt x="14423" y="777"/>
                    <a:pt x="14271" y="581"/>
                  </a:cubicBezTo>
                  <a:cubicBezTo>
                    <a:pt x="13862" y="52"/>
                    <a:pt x="12289" y="0"/>
                    <a:pt x="11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3"/>
            <p:cNvSpPr/>
            <p:nvPr/>
          </p:nvSpPr>
          <p:spPr>
            <a:xfrm>
              <a:off x="1368592" y="3058945"/>
              <a:ext cx="296849" cy="171192"/>
            </a:xfrm>
            <a:custGeom>
              <a:avLst/>
              <a:gdLst/>
              <a:ahLst/>
              <a:cxnLst/>
              <a:rect l="l" t="t" r="r" b="b"/>
              <a:pathLst>
                <a:path w="4219" h="2433" extrusionOk="0">
                  <a:moveTo>
                    <a:pt x="4085" y="1"/>
                  </a:moveTo>
                  <a:cubicBezTo>
                    <a:pt x="4085" y="1"/>
                    <a:pt x="37" y="519"/>
                    <a:pt x="147" y="931"/>
                  </a:cubicBezTo>
                  <a:cubicBezTo>
                    <a:pt x="257" y="1343"/>
                    <a:pt x="1" y="2013"/>
                    <a:pt x="183" y="2304"/>
                  </a:cubicBezTo>
                  <a:cubicBezTo>
                    <a:pt x="241" y="2396"/>
                    <a:pt x="499" y="2433"/>
                    <a:pt x="855" y="2433"/>
                  </a:cubicBezTo>
                  <a:cubicBezTo>
                    <a:pt x="1904" y="2433"/>
                    <a:pt x="3809" y="2111"/>
                    <a:pt x="3981" y="1938"/>
                  </a:cubicBezTo>
                  <a:cubicBezTo>
                    <a:pt x="4219" y="1699"/>
                    <a:pt x="4085" y="1"/>
                    <a:pt x="4085" y="1"/>
                  </a:cubicBezTo>
                  <a:close/>
                </a:path>
              </a:pathLst>
            </a:custGeom>
            <a:solidFill>
              <a:srgbClr val="CC84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3"/>
            <p:cNvSpPr/>
            <p:nvPr/>
          </p:nvSpPr>
          <p:spPr>
            <a:xfrm>
              <a:off x="1330739" y="1619680"/>
              <a:ext cx="569564" cy="1531932"/>
            </a:xfrm>
            <a:custGeom>
              <a:avLst/>
              <a:gdLst/>
              <a:ahLst/>
              <a:cxnLst/>
              <a:rect l="l" t="t" r="r" b="b"/>
              <a:pathLst>
                <a:path w="8095" h="21772" extrusionOk="0">
                  <a:moveTo>
                    <a:pt x="8094" y="1"/>
                  </a:moveTo>
                  <a:cubicBezTo>
                    <a:pt x="8094" y="1"/>
                    <a:pt x="5625" y="1150"/>
                    <a:pt x="3964" y="3951"/>
                  </a:cubicBezTo>
                  <a:cubicBezTo>
                    <a:pt x="2169" y="6974"/>
                    <a:pt x="1233" y="10783"/>
                    <a:pt x="653" y="15274"/>
                  </a:cubicBezTo>
                  <a:cubicBezTo>
                    <a:pt x="1" y="20336"/>
                    <a:pt x="563" y="21652"/>
                    <a:pt x="1562" y="21771"/>
                  </a:cubicBezTo>
                  <a:cubicBezTo>
                    <a:pt x="1562" y="21771"/>
                    <a:pt x="1590" y="21771"/>
                    <a:pt x="1642" y="21771"/>
                  </a:cubicBezTo>
                  <a:cubicBezTo>
                    <a:pt x="2072" y="21771"/>
                    <a:pt x="4088" y="21741"/>
                    <a:pt x="4623" y="21172"/>
                  </a:cubicBezTo>
                  <a:cubicBezTo>
                    <a:pt x="5226" y="20534"/>
                    <a:pt x="4842" y="19260"/>
                    <a:pt x="5009" y="17180"/>
                  </a:cubicBezTo>
                  <a:cubicBezTo>
                    <a:pt x="5175" y="15101"/>
                    <a:pt x="4740" y="13865"/>
                    <a:pt x="4740" y="13865"/>
                  </a:cubicBezTo>
                  <a:lnTo>
                    <a:pt x="6756" y="4892"/>
                  </a:lnTo>
                  <a:lnTo>
                    <a:pt x="8094" y="1"/>
                  </a:lnTo>
                  <a:close/>
                </a:path>
              </a:pathLst>
            </a:custGeom>
            <a:solidFill>
              <a:srgbClr val="E19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3"/>
            <p:cNvSpPr/>
            <p:nvPr/>
          </p:nvSpPr>
          <p:spPr>
            <a:xfrm>
              <a:off x="1908605" y="2480143"/>
              <a:ext cx="749123" cy="428437"/>
            </a:xfrm>
            <a:custGeom>
              <a:avLst/>
              <a:gdLst/>
              <a:ahLst/>
              <a:cxnLst/>
              <a:rect l="l" t="t" r="r" b="b"/>
              <a:pathLst>
                <a:path w="10647" h="6089" extrusionOk="0">
                  <a:moveTo>
                    <a:pt x="3389" y="0"/>
                  </a:moveTo>
                  <a:cubicBezTo>
                    <a:pt x="2277" y="0"/>
                    <a:pt x="1458" y="13"/>
                    <a:pt x="1458" y="13"/>
                  </a:cubicBezTo>
                  <a:cubicBezTo>
                    <a:pt x="1400" y="2175"/>
                    <a:pt x="61" y="2836"/>
                    <a:pt x="58" y="2836"/>
                  </a:cubicBezTo>
                  <a:cubicBezTo>
                    <a:pt x="58" y="2836"/>
                    <a:pt x="58" y="2836"/>
                    <a:pt x="58" y="2836"/>
                  </a:cubicBezTo>
                  <a:lnTo>
                    <a:pt x="0" y="5030"/>
                  </a:lnTo>
                  <a:cubicBezTo>
                    <a:pt x="2086" y="5833"/>
                    <a:pt x="4062" y="6089"/>
                    <a:pt x="5730" y="6089"/>
                  </a:cubicBezTo>
                  <a:cubicBezTo>
                    <a:pt x="8643" y="6089"/>
                    <a:pt x="10622" y="5311"/>
                    <a:pt x="10622" y="5311"/>
                  </a:cubicBezTo>
                  <a:cubicBezTo>
                    <a:pt x="10597" y="4978"/>
                    <a:pt x="10647" y="3192"/>
                    <a:pt x="10647" y="3192"/>
                  </a:cubicBezTo>
                  <a:cubicBezTo>
                    <a:pt x="9124" y="2291"/>
                    <a:pt x="8936" y="233"/>
                    <a:pt x="8936" y="233"/>
                  </a:cubicBezTo>
                  <a:cubicBezTo>
                    <a:pt x="7906" y="37"/>
                    <a:pt x="5242" y="0"/>
                    <a:pt x="3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3"/>
            <p:cNvSpPr/>
            <p:nvPr/>
          </p:nvSpPr>
          <p:spPr>
            <a:xfrm>
              <a:off x="1332779" y="1616092"/>
              <a:ext cx="795912" cy="1652745"/>
            </a:xfrm>
            <a:custGeom>
              <a:avLst/>
              <a:gdLst/>
              <a:ahLst/>
              <a:cxnLst/>
              <a:rect l="l" t="t" r="r" b="b"/>
              <a:pathLst>
                <a:path w="11312" h="23489" extrusionOk="0">
                  <a:moveTo>
                    <a:pt x="8024" y="0"/>
                  </a:moveTo>
                  <a:cubicBezTo>
                    <a:pt x="8024" y="0"/>
                    <a:pt x="0" y="1498"/>
                    <a:pt x="16" y="22015"/>
                  </a:cubicBezTo>
                  <a:cubicBezTo>
                    <a:pt x="16" y="22641"/>
                    <a:pt x="1188" y="22910"/>
                    <a:pt x="2346" y="22910"/>
                  </a:cubicBezTo>
                  <a:cubicBezTo>
                    <a:pt x="3267" y="22910"/>
                    <a:pt x="4180" y="22740"/>
                    <a:pt x="4490" y="22443"/>
                  </a:cubicBezTo>
                  <a:cubicBezTo>
                    <a:pt x="4490" y="22443"/>
                    <a:pt x="6234" y="23489"/>
                    <a:pt x="8385" y="23489"/>
                  </a:cubicBezTo>
                  <a:cubicBezTo>
                    <a:pt x="8874" y="23489"/>
                    <a:pt x="9385" y="23434"/>
                    <a:pt x="9902" y="23301"/>
                  </a:cubicBezTo>
                  <a:cubicBezTo>
                    <a:pt x="11312" y="22937"/>
                    <a:pt x="10699" y="1461"/>
                    <a:pt x="10699" y="1461"/>
                  </a:cubicBezTo>
                  <a:lnTo>
                    <a:pt x="80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3"/>
            <p:cNvSpPr/>
            <p:nvPr/>
          </p:nvSpPr>
          <p:spPr>
            <a:xfrm>
              <a:off x="1644263" y="2195105"/>
              <a:ext cx="101811" cy="1004143"/>
            </a:xfrm>
            <a:custGeom>
              <a:avLst/>
              <a:gdLst/>
              <a:ahLst/>
              <a:cxnLst/>
              <a:rect l="l" t="t" r="r" b="b"/>
              <a:pathLst>
                <a:path w="1447" h="14271" extrusionOk="0">
                  <a:moveTo>
                    <a:pt x="1388" y="0"/>
                  </a:moveTo>
                  <a:cubicBezTo>
                    <a:pt x="1354" y="0"/>
                    <a:pt x="1335" y="25"/>
                    <a:pt x="1334" y="54"/>
                  </a:cubicBezTo>
                  <a:cubicBezTo>
                    <a:pt x="1333" y="111"/>
                    <a:pt x="1123" y="5869"/>
                    <a:pt x="900" y="9089"/>
                  </a:cubicBezTo>
                  <a:cubicBezTo>
                    <a:pt x="678" y="12300"/>
                    <a:pt x="18" y="14178"/>
                    <a:pt x="11" y="14195"/>
                  </a:cubicBezTo>
                  <a:cubicBezTo>
                    <a:pt x="0" y="14225"/>
                    <a:pt x="16" y="14256"/>
                    <a:pt x="45" y="14266"/>
                  </a:cubicBezTo>
                  <a:cubicBezTo>
                    <a:pt x="50" y="14268"/>
                    <a:pt x="57" y="14271"/>
                    <a:pt x="63" y="14271"/>
                  </a:cubicBezTo>
                  <a:cubicBezTo>
                    <a:pt x="87" y="14271"/>
                    <a:pt x="108" y="14256"/>
                    <a:pt x="114" y="14232"/>
                  </a:cubicBezTo>
                  <a:cubicBezTo>
                    <a:pt x="120" y="14214"/>
                    <a:pt x="786" y="12325"/>
                    <a:pt x="1009" y="9096"/>
                  </a:cubicBezTo>
                  <a:cubicBezTo>
                    <a:pt x="1232" y="5874"/>
                    <a:pt x="1442" y="115"/>
                    <a:pt x="1445" y="58"/>
                  </a:cubicBezTo>
                  <a:cubicBezTo>
                    <a:pt x="1446" y="28"/>
                    <a:pt x="1422" y="1"/>
                    <a:pt x="1392" y="0"/>
                  </a:cubicBezTo>
                  <a:cubicBezTo>
                    <a:pt x="1390" y="0"/>
                    <a:pt x="1389" y="0"/>
                    <a:pt x="1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3"/>
            <p:cNvSpPr/>
            <p:nvPr/>
          </p:nvSpPr>
          <p:spPr>
            <a:xfrm>
              <a:off x="2442849" y="1602793"/>
              <a:ext cx="540928" cy="1644161"/>
            </a:xfrm>
            <a:custGeom>
              <a:avLst/>
              <a:gdLst/>
              <a:ahLst/>
              <a:cxnLst/>
              <a:rect l="l" t="t" r="r" b="b"/>
              <a:pathLst>
                <a:path w="7688" h="23367" extrusionOk="0">
                  <a:moveTo>
                    <a:pt x="2305" y="0"/>
                  </a:moveTo>
                  <a:lnTo>
                    <a:pt x="1" y="1089"/>
                  </a:lnTo>
                  <a:cubicBezTo>
                    <a:pt x="1" y="1089"/>
                    <a:pt x="362" y="22480"/>
                    <a:pt x="2053" y="23126"/>
                  </a:cubicBezTo>
                  <a:cubicBezTo>
                    <a:pt x="2495" y="23295"/>
                    <a:pt x="2897" y="23366"/>
                    <a:pt x="3258" y="23366"/>
                  </a:cubicBezTo>
                  <a:cubicBezTo>
                    <a:pt x="5090" y="23366"/>
                    <a:pt x="5908" y="21551"/>
                    <a:pt x="5908" y="21551"/>
                  </a:cubicBezTo>
                  <a:cubicBezTo>
                    <a:pt x="5919" y="21561"/>
                    <a:pt x="5929" y="21566"/>
                    <a:pt x="5939" y="21566"/>
                  </a:cubicBezTo>
                  <a:cubicBezTo>
                    <a:pt x="6233" y="21566"/>
                    <a:pt x="6123" y="17010"/>
                    <a:pt x="5800" y="12470"/>
                  </a:cubicBezTo>
                  <a:cubicBezTo>
                    <a:pt x="5687" y="10870"/>
                    <a:pt x="7688" y="8998"/>
                    <a:pt x="7513" y="7505"/>
                  </a:cubicBezTo>
                  <a:cubicBezTo>
                    <a:pt x="7272" y="5428"/>
                    <a:pt x="6929" y="6132"/>
                    <a:pt x="5258" y="3455"/>
                  </a:cubicBezTo>
                  <a:cubicBezTo>
                    <a:pt x="4413" y="2104"/>
                    <a:pt x="3761" y="648"/>
                    <a:pt x="2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3"/>
            <p:cNvSpPr/>
            <p:nvPr/>
          </p:nvSpPr>
          <p:spPr>
            <a:xfrm>
              <a:off x="1900936" y="1582459"/>
              <a:ext cx="707751" cy="174780"/>
            </a:xfrm>
            <a:custGeom>
              <a:avLst/>
              <a:gdLst/>
              <a:ahLst/>
              <a:cxnLst/>
              <a:rect l="l" t="t" r="r" b="b"/>
              <a:pathLst>
                <a:path w="10059" h="2484" extrusionOk="0">
                  <a:moveTo>
                    <a:pt x="8467" y="0"/>
                  </a:moveTo>
                  <a:cubicBezTo>
                    <a:pt x="8003" y="0"/>
                    <a:pt x="7658" y="47"/>
                    <a:pt x="7651" y="47"/>
                  </a:cubicBezTo>
                  <a:cubicBezTo>
                    <a:pt x="7650" y="47"/>
                    <a:pt x="7650" y="47"/>
                    <a:pt x="7650" y="47"/>
                  </a:cubicBezTo>
                  <a:cubicBezTo>
                    <a:pt x="6896" y="1046"/>
                    <a:pt x="4977" y="1958"/>
                    <a:pt x="4977" y="1958"/>
                  </a:cubicBezTo>
                  <a:cubicBezTo>
                    <a:pt x="3643" y="1616"/>
                    <a:pt x="2285" y="190"/>
                    <a:pt x="2285" y="190"/>
                  </a:cubicBezTo>
                  <a:cubicBezTo>
                    <a:pt x="2005" y="113"/>
                    <a:pt x="1736" y="82"/>
                    <a:pt x="1487" y="82"/>
                  </a:cubicBezTo>
                  <a:cubicBezTo>
                    <a:pt x="622" y="82"/>
                    <a:pt x="1" y="447"/>
                    <a:pt x="1" y="447"/>
                  </a:cubicBezTo>
                  <a:cubicBezTo>
                    <a:pt x="704" y="1906"/>
                    <a:pt x="5081" y="2484"/>
                    <a:pt x="5081" y="2484"/>
                  </a:cubicBezTo>
                  <a:cubicBezTo>
                    <a:pt x="9641" y="1609"/>
                    <a:pt x="10059" y="258"/>
                    <a:pt x="10059" y="258"/>
                  </a:cubicBezTo>
                  <a:cubicBezTo>
                    <a:pt x="9562" y="51"/>
                    <a:pt x="8950" y="0"/>
                    <a:pt x="8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3"/>
            <p:cNvSpPr/>
            <p:nvPr/>
          </p:nvSpPr>
          <p:spPr>
            <a:xfrm>
              <a:off x="2033072" y="1529546"/>
              <a:ext cx="456214" cy="194412"/>
            </a:xfrm>
            <a:custGeom>
              <a:avLst/>
              <a:gdLst/>
              <a:ahLst/>
              <a:cxnLst/>
              <a:rect l="l" t="t" r="r" b="b"/>
              <a:pathLst>
                <a:path w="6484" h="2763" extrusionOk="0">
                  <a:moveTo>
                    <a:pt x="6425" y="1"/>
                  </a:moveTo>
                  <a:cubicBezTo>
                    <a:pt x="6407" y="1"/>
                    <a:pt x="6390" y="10"/>
                    <a:pt x="6380" y="26"/>
                  </a:cubicBezTo>
                  <a:cubicBezTo>
                    <a:pt x="6372" y="41"/>
                    <a:pt x="5439" y="1564"/>
                    <a:pt x="3093" y="2656"/>
                  </a:cubicBezTo>
                  <a:cubicBezTo>
                    <a:pt x="2912" y="2607"/>
                    <a:pt x="1315" y="2132"/>
                    <a:pt x="101" y="368"/>
                  </a:cubicBezTo>
                  <a:cubicBezTo>
                    <a:pt x="91" y="353"/>
                    <a:pt x="75" y="345"/>
                    <a:pt x="59" y="345"/>
                  </a:cubicBezTo>
                  <a:cubicBezTo>
                    <a:pt x="49" y="345"/>
                    <a:pt x="39" y="348"/>
                    <a:pt x="30" y="355"/>
                  </a:cubicBezTo>
                  <a:cubicBezTo>
                    <a:pt x="6" y="370"/>
                    <a:pt x="1" y="404"/>
                    <a:pt x="16" y="427"/>
                  </a:cubicBezTo>
                  <a:cubicBezTo>
                    <a:pt x="1321" y="2324"/>
                    <a:pt x="3069" y="2758"/>
                    <a:pt x="3086" y="2761"/>
                  </a:cubicBezTo>
                  <a:cubicBezTo>
                    <a:pt x="3092" y="2763"/>
                    <a:pt x="3096" y="2763"/>
                    <a:pt x="3101" y="2763"/>
                  </a:cubicBezTo>
                  <a:cubicBezTo>
                    <a:pt x="3107" y="2763"/>
                    <a:pt x="3116" y="2761"/>
                    <a:pt x="3121" y="2758"/>
                  </a:cubicBezTo>
                  <a:cubicBezTo>
                    <a:pt x="5510" y="1651"/>
                    <a:pt x="6459" y="94"/>
                    <a:pt x="6469" y="78"/>
                  </a:cubicBezTo>
                  <a:cubicBezTo>
                    <a:pt x="6483" y="54"/>
                    <a:pt x="6476" y="23"/>
                    <a:pt x="6451" y="8"/>
                  </a:cubicBezTo>
                  <a:cubicBezTo>
                    <a:pt x="6443" y="3"/>
                    <a:pt x="6434" y="1"/>
                    <a:pt x="6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3"/>
            <p:cNvSpPr/>
            <p:nvPr/>
          </p:nvSpPr>
          <p:spPr>
            <a:xfrm>
              <a:off x="2302199" y="1721565"/>
              <a:ext cx="94071" cy="263578"/>
            </a:xfrm>
            <a:custGeom>
              <a:avLst/>
              <a:gdLst/>
              <a:ahLst/>
              <a:cxnLst/>
              <a:rect l="l" t="t" r="r" b="b"/>
              <a:pathLst>
                <a:path w="1337" h="3746" extrusionOk="0">
                  <a:moveTo>
                    <a:pt x="58" y="1"/>
                  </a:moveTo>
                  <a:cubicBezTo>
                    <a:pt x="43" y="1"/>
                    <a:pt x="29" y="7"/>
                    <a:pt x="18" y="18"/>
                  </a:cubicBezTo>
                  <a:cubicBezTo>
                    <a:pt x="1" y="39"/>
                    <a:pt x="3" y="71"/>
                    <a:pt x="23" y="89"/>
                  </a:cubicBezTo>
                  <a:cubicBezTo>
                    <a:pt x="31" y="94"/>
                    <a:pt x="692" y="674"/>
                    <a:pt x="509" y="1483"/>
                  </a:cubicBezTo>
                  <a:cubicBezTo>
                    <a:pt x="315" y="2338"/>
                    <a:pt x="591" y="3179"/>
                    <a:pt x="1247" y="3732"/>
                  </a:cubicBezTo>
                  <a:cubicBezTo>
                    <a:pt x="1255" y="3742"/>
                    <a:pt x="1268" y="3746"/>
                    <a:pt x="1280" y="3746"/>
                  </a:cubicBezTo>
                  <a:cubicBezTo>
                    <a:pt x="1295" y="3746"/>
                    <a:pt x="1310" y="3740"/>
                    <a:pt x="1318" y="3727"/>
                  </a:cubicBezTo>
                  <a:cubicBezTo>
                    <a:pt x="1337" y="3705"/>
                    <a:pt x="1334" y="3674"/>
                    <a:pt x="1312" y="3656"/>
                  </a:cubicBezTo>
                  <a:cubicBezTo>
                    <a:pt x="685" y="3127"/>
                    <a:pt x="423" y="2323"/>
                    <a:pt x="608" y="1507"/>
                  </a:cubicBezTo>
                  <a:cubicBezTo>
                    <a:pt x="805" y="637"/>
                    <a:pt x="97" y="19"/>
                    <a:pt x="90" y="13"/>
                  </a:cubicBezTo>
                  <a:cubicBezTo>
                    <a:pt x="81" y="5"/>
                    <a:pt x="69"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3"/>
            <p:cNvSpPr/>
            <p:nvPr/>
          </p:nvSpPr>
          <p:spPr>
            <a:xfrm>
              <a:off x="2128269" y="1724239"/>
              <a:ext cx="85136" cy="303896"/>
            </a:xfrm>
            <a:custGeom>
              <a:avLst/>
              <a:gdLst/>
              <a:ahLst/>
              <a:cxnLst/>
              <a:rect l="l" t="t" r="r" b="b"/>
              <a:pathLst>
                <a:path w="1210" h="4319" extrusionOk="0">
                  <a:moveTo>
                    <a:pt x="1056" y="1"/>
                  </a:moveTo>
                  <a:cubicBezTo>
                    <a:pt x="1039" y="1"/>
                    <a:pt x="1024" y="9"/>
                    <a:pt x="1015" y="24"/>
                  </a:cubicBezTo>
                  <a:cubicBezTo>
                    <a:pt x="996" y="51"/>
                    <a:pt x="575" y="712"/>
                    <a:pt x="836" y="1693"/>
                  </a:cubicBezTo>
                  <a:cubicBezTo>
                    <a:pt x="1101" y="2690"/>
                    <a:pt x="770" y="3731"/>
                    <a:pt x="31" y="4226"/>
                  </a:cubicBezTo>
                  <a:cubicBezTo>
                    <a:pt x="8" y="4241"/>
                    <a:pt x="1" y="4274"/>
                    <a:pt x="16" y="4298"/>
                  </a:cubicBezTo>
                  <a:cubicBezTo>
                    <a:pt x="26" y="4310"/>
                    <a:pt x="42" y="4319"/>
                    <a:pt x="60" y="4319"/>
                  </a:cubicBezTo>
                  <a:cubicBezTo>
                    <a:pt x="68" y="4319"/>
                    <a:pt x="78" y="4315"/>
                    <a:pt x="87" y="4309"/>
                  </a:cubicBezTo>
                  <a:cubicBezTo>
                    <a:pt x="861" y="3790"/>
                    <a:pt x="1209" y="2703"/>
                    <a:pt x="934" y="1666"/>
                  </a:cubicBezTo>
                  <a:cubicBezTo>
                    <a:pt x="684" y="729"/>
                    <a:pt x="1096" y="87"/>
                    <a:pt x="1100" y="80"/>
                  </a:cubicBezTo>
                  <a:cubicBezTo>
                    <a:pt x="1115" y="56"/>
                    <a:pt x="1109" y="24"/>
                    <a:pt x="1085" y="9"/>
                  </a:cubicBezTo>
                  <a:cubicBezTo>
                    <a:pt x="1076" y="4"/>
                    <a:pt x="1066"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3"/>
            <p:cNvSpPr/>
            <p:nvPr/>
          </p:nvSpPr>
          <p:spPr>
            <a:xfrm>
              <a:off x="2442849" y="1679418"/>
              <a:ext cx="415687" cy="1553815"/>
            </a:xfrm>
            <a:custGeom>
              <a:avLst/>
              <a:gdLst/>
              <a:ahLst/>
              <a:cxnLst/>
              <a:rect l="l" t="t" r="r" b="b"/>
              <a:pathLst>
                <a:path w="5908" h="22083" extrusionOk="0">
                  <a:moveTo>
                    <a:pt x="1" y="0"/>
                  </a:moveTo>
                  <a:cubicBezTo>
                    <a:pt x="1" y="1"/>
                    <a:pt x="269" y="21722"/>
                    <a:pt x="2053" y="22037"/>
                  </a:cubicBezTo>
                  <a:cubicBezTo>
                    <a:pt x="2229" y="22068"/>
                    <a:pt x="2403" y="22082"/>
                    <a:pt x="2575" y="22082"/>
                  </a:cubicBezTo>
                  <a:cubicBezTo>
                    <a:pt x="4401" y="22082"/>
                    <a:pt x="5908" y="20462"/>
                    <a:pt x="5908" y="20462"/>
                  </a:cubicBezTo>
                  <a:lnTo>
                    <a:pt x="1" y="0"/>
                  </a:ln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3"/>
            <p:cNvSpPr/>
            <p:nvPr/>
          </p:nvSpPr>
          <p:spPr>
            <a:xfrm>
              <a:off x="1617033" y="316145"/>
              <a:ext cx="1132444" cy="1164429"/>
            </a:xfrm>
            <a:custGeom>
              <a:avLst/>
              <a:gdLst/>
              <a:ahLst/>
              <a:cxnLst/>
              <a:rect l="l" t="t" r="r" b="b"/>
              <a:pathLst>
                <a:path w="16095" h="16549" extrusionOk="0">
                  <a:moveTo>
                    <a:pt x="9311" y="0"/>
                  </a:moveTo>
                  <a:cubicBezTo>
                    <a:pt x="8217" y="0"/>
                    <a:pt x="6987" y="213"/>
                    <a:pt x="5643" y="650"/>
                  </a:cubicBezTo>
                  <a:cubicBezTo>
                    <a:pt x="1259" y="2075"/>
                    <a:pt x="0" y="6108"/>
                    <a:pt x="1457" y="10949"/>
                  </a:cubicBezTo>
                  <a:cubicBezTo>
                    <a:pt x="2716" y="15124"/>
                    <a:pt x="5677" y="16549"/>
                    <a:pt x="8708" y="16549"/>
                  </a:cubicBezTo>
                  <a:cubicBezTo>
                    <a:pt x="9192" y="16549"/>
                    <a:pt x="9677" y="16512"/>
                    <a:pt x="10158" y="16445"/>
                  </a:cubicBezTo>
                  <a:cubicBezTo>
                    <a:pt x="13873" y="15926"/>
                    <a:pt x="16095" y="12751"/>
                    <a:pt x="15867" y="9694"/>
                  </a:cubicBezTo>
                  <a:cubicBezTo>
                    <a:pt x="15578" y="5775"/>
                    <a:pt x="14354" y="3167"/>
                    <a:pt x="14354" y="3167"/>
                  </a:cubicBezTo>
                  <a:cubicBezTo>
                    <a:pt x="13564" y="1095"/>
                    <a:pt x="11789" y="0"/>
                    <a:pt x="9311" y="0"/>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3"/>
            <p:cNvSpPr/>
            <p:nvPr/>
          </p:nvSpPr>
          <p:spPr>
            <a:xfrm>
              <a:off x="1759372" y="976215"/>
              <a:ext cx="1086710" cy="531870"/>
            </a:xfrm>
            <a:custGeom>
              <a:avLst/>
              <a:gdLst/>
              <a:ahLst/>
              <a:cxnLst/>
              <a:rect l="l" t="t" r="r" b="b"/>
              <a:pathLst>
                <a:path w="15445" h="7559" extrusionOk="0">
                  <a:moveTo>
                    <a:pt x="13227" y="1"/>
                  </a:moveTo>
                  <a:cubicBezTo>
                    <a:pt x="12778" y="941"/>
                    <a:pt x="11657" y="2612"/>
                    <a:pt x="9825" y="2662"/>
                  </a:cubicBezTo>
                  <a:cubicBezTo>
                    <a:pt x="9699" y="2665"/>
                    <a:pt x="9582" y="2667"/>
                    <a:pt x="9473" y="2667"/>
                  </a:cubicBezTo>
                  <a:cubicBezTo>
                    <a:pt x="8191" y="2667"/>
                    <a:pt x="8079" y="2449"/>
                    <a:pt x="7345" y="2449"/>
                  </a:cubicBezTo>
                  <a:cubicBezTo>
                    <a:pt x="7240" y="2449"/>
                    <a:pt x="7124" y="2454"/>
                    <a:pt x="6989" y="2464"/>
                  </a:cubicBezTo>
                  <a:cubicBezTo>
                    <a:pt x="6090" y="2530"/>
                    <a:pt x="5525" y="3084"/>
                    <a:pt x="4288" y="3084"/>
                  </a:cubicBezTo>
                  <a:cubicBezTo>
                    <a:pt x="3925" y="3084"/>
                    <a:pt x="3504" y="3037"/>
                    <a:pt x="2999" y="2915"/>
                  </a:cubicBezTo>
                  <a:cubicBezTo>
                    <a:pt x="778" y="2377"/>
                    <a:pt x="0" y="1354"/>
                    <a:pt x="0" y="1354"/>
                  </a:cubicBezTo>
                  <a:lnTo>
                    <a:pt x="0" y="1354"/>
                  </a:lnTo>
                  <a:cubicBezTo>
                    <a:pt x="0" y="1354"/>
                    <a:pt x="16" y="7559"/>
                    <a:pt x="6540" y="7559"/>
                  </a:cubicBezTo>
                  <a:cubicBezTo>
                    <a:pt x="6804" y="7559"/>
                    <a:pt x="7079" y="7549"/>
                    <a:pt x="7365" y="7528"/>
                  </a:cubicBezTo>
                  <a:cubicBezTo>
                    <a:pt x="15444" y="6927"/>
                    <a:pt x="13227" y="1"/>
                    <a:pt x="13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3"/>
            <p:cNvSpPr/>
            <p:nvPr/>
          </p:nvSpPr>
          <p:spPr>
            <a:xfrm>
              <a:off x="2131576" y="1183925"/>
              <a:ext cx="280033" cy="174992"/>
            </a:xfrm>
            <a:custGeom>
              <a:avLst/>
              <a:gdLst/>
              <a:ahLst/>
              <a:cxnLst/>
              <a:rect l="l" t="t" r="r" b="b"/>
              <a:pathLst>
                <a:path w="3980" h="2487" extrusionOk="0">
                  <a:moveTo>
                    <a:pt x="2019" y="1"/>
                  </a:moveTo>
                  <a:cubicBezTo>
                    <a:pt x="1908" y="1"/>
                    <a:pt x="1807" y="10"/>
                    <a:pt x="1720" y="28"/>
                  </a:cubicBezTo>
                  <a:cubicBezTo>
                    <a:pt x="1720" y="28"/>
                    <a:pt x="62" y="239"/>
                    <a:pt x="15" y="1808"/>
                  </a:cubicBezTo>
                  <a:cubicBezTo>
                    <a:pt x="0" y="2319"/>
                    <a:pt x="180" y="2486"/>
                    <a:pt x="442" y="2486"/>
                  </a:cubicBezTo>
                  <a:cubicBezTo>
                    <a:pt x="923" y="2486"/>
                    <a:pt x="1684" y="1925"/>
                    <a:pt x="2038" y="1884"/>
                  </a:cubicBezTo>
                  <a:cubicBezTo>
                    <a:pt x="2052" y="1883"/>
                    <a:pt x="2066" y="1882"/>
                    <a:pt x="2081" y="1882"/>
                  </a:cubicBezTo>
                  <a:cubicBezTo>
                    <a:pt x="2435" y="1882"/>
                    <a:pt x="3096" y="2316"/>
                    <a:pt x="3527" y="2316"/>
                  </a:cubicBezTo>
                  <a:cubicBezTo>
                    <a:pt x="3799" y="2316"/>
                    <a:pt x="3979" y="2144"/>
                    <a:pt x="3936" y="1586"/>
                  </a:cubicBezTo>
                  <a:cubicBezTo>
                    <a:pt x="3844" y="401"/>
                    <a:pt x="2735" y="1"/>
                    <a:pt x="2019" y="1"/>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3"/>
            <p:cNvSpPr/>
            <p:nvPr/>
          </p:nvSpPr>
          <p:spPr>
            <a:xfrm>
              <a:off x="2204328" y="1209045"/>
              <a:ext cx="137906" cy="58119"/>
            </a:xfrm>
            <a:custGeom>
              <a:avLst/>
              <a:gdLst/>
              <a:ahLst/>
              <a:cxnLst/>
              <a:rect l="l" t="t" r="r" b="b"/>
              <a:pathLst>
                <a:path w="1960" h="826" extrusionOk="0">
                  <a:moveTo>
                    <a:pt x="60" y="0"/>
                  </a:moveTo>
                  <a:cubicBezTo>
                    <a:pt x="60" y="0"/>
                    <a:pt x="0" y="173"/>
                    <a:pt x="7" y="394"/>
                  </a:cubicBezTo>
                  <a:cubicBezTo>
                    <a:pt x="751" y="422"/>
                    <a:pt x="1378" y="645"/>
                    <a:pt x="1767" y="826"/>
                  </a:cubicBezTo>
                  <a:cubicBezTo>
                    <a:pt x="1900" y="622"/>
                    <a:pt x="1959" y="429"/>
                    <a:pt x="1959" y="429"/>
                  </a:cubicBezTo>
                  <a:cubicBezTo>
                    <a:pt x="1959" y="429"/>
                    <a:pt x="1005" y="3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3"/>
            <p:cNvSpPr/>
            <p:nvPr/>
          </p:nvSpPr>
          <p:spPr>
            <a:xfrm>
              <a:off x="2204891" y="1236697"/>
              <a:ext cx="123834" cy="63537"/>
            </a:xfrm>
            <a:custGeom>
              <a:avLst/>
              <a:gdLst/>
              <a:ahLst/>
              <a:cxnLst/>
              <a:rect l="l" t="t" r="r" b="b"/>
              <a:pathLst>
                <a:path w="1760" h="903" extrusionOk="0">
                  <a:moveTo>
                    <a:pt x="0" y="1"/>
                  </a:moveTo>
                  <a:lnTo>
                    <a:pt x="0" y="1"/>
                  </a:lnTo>
                  <a:cubicBezTo>
                    <a:pt x="10" y="310"/>
                    <a:pt x="148" y="712"/>
                    <a:pt x="763" y="871"/>
                  </a:cubicBezTo>
                  <a:cubicBezTo>
                    <a:pt x="847" y="893"/>
                    <a:pt x="925" y="903"/>
                    <a:pt x="999" y="903"/>
                  </a:cubicBezTo>
                  <a:cubicBezTo>
                    <a:pt x="1365" y="903"/>
                    <a:pt x="1609" y="661"/>
                    <a:pt x="1759" y="433"/>
                  </a:cubicBezTo>
                  <a:cubicBezTo>
                    <a:pt x="1370" y="252"/>
                    <a:pt x="743" y="2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3"/>
            <p:cNvSpPr/>
            <p:nvPr/>
          </p:nvSpPr>
          <p:spPr>
            <a:xfrm>
              <a:off x="2412383" y="288703"/>
              <a:ext cx="496108" cy="739862"/>
            </a:xfrm>
            <a:custGeom>
              <a:avLst/>
              <a:gdLst/>
              <a:ahLst/>
              <a:cxnLst/>
              <a:rect l="l" t="t" r="r" b="b"/>
              <a:pathLst>
                <a:path w="7051" h="10515" extrusionOk="0">
                  <a:moveTo>
                    <a:pt x="1967" y="0"/>
                  </a:moveTo>
                  <a:lnTo>
                    <a:pt x="1207" y="207"/>
                  </a:lnTo>
                  <a:cubicBezTo>
                    <a:pt x="1194" y="206"/>
                    <a:pt x="1181" y="206"/>
                    <a:pt x="1169" y="206"/>
                  </a:cubicBezTo>
                  <a:cubicBezTo>
                    <a:pt x="550" y="206"/>
                    <a:pt x="68" y="844"/>
                    <a:pt x="34" y="1467"/>
                  </a:cubicBezTo>
                  <a:cubicBezTo>
                    <a:pt x="0" y="2104"/>
                    <a:pt x="305" y="2704"/>
                    <a:pt x="633" y="3250"/>
                  </a:cubicBezTo>
                  <a:cubicBezTo>
                    <a:pt x="1275" y="4325"/>
                    <a:pt x="2198" y="7889"/>
                    <a:pt x="3612" y="9429"/>
                  </a:cubicBezTo>
                  <a:cubicBezTo>
                    <a:pt x="4092" y="9952"/>
                    <a:pt x="3252" y="9769"/>
                    <a:pt x="3828" y="10183"/>
                  </a:cubicBezTo>
                  <a:cubicBezTo>
                    <a:pt x="4126" y="10397"/>
                    <a:pt x="4500" y="10514"/>
                    <a:pt x="4865" y="10514"/>
                  </a:cubicBezTo>
                  <a:cubicBezTo>
                    <a:pt x="5208" y="10514"/>
                    <a:pt x="5545" y="10410"/>
                    <a:pt x="5805" y="10185"/>
                  </a:cubicBezTo>
                  <a:cubicBezTo>
                    <a:pt x="6226" y="9824"/>
                    <a:pt x="7051" y="1457"/>
                    <a:pt x="1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3"/>
            <p:cNvSpPr/>
            <p:nvPr/>
          </p:nvSpPr>
          <p:spPr>
            <a:xfrm>
              <a:off x="2586524" y="317482"/>
              <a:ext cx="306629" cy="709606"/>
            </a:xfrm>
            <a:custGeom>
              <a:avLst/>
              <a:gdLst/>
              <a:ahLst/>
              <a:cxnLst/>
              <a:rect l="l" t="t" r="r" b="b"/>
              <a:pathLst>
                <a:path w="4358" h="10085" extrusionOk="0">
                  <a:moveTo>
                    <a:pt x="57" y="0"/>
                  </a:moveTo>
                  <a:lnTo>
                    <a:pt x="0" y="110"/>
                  </a:lnTo>
                  <a:cubicBezTo>
                    <a:pt x="1722" y="1000"/>
                    <a:pt x="3048" y="2568"/>
                    <a:pt x="3638" y="4412"/>
                  </a:cubicBezTo>
                  <a:cubicBezTo>
                    <a:pt x="4229" y="6257"/>
                    <a:pt x="4062" y="8304"/>
                    <a:pt x="3180" y="10028"/>
                  </a:cubicBezTo>
                  <a:lnTo>
                    <a:pt x="3290" y="10084"/>
                  </a:lnTo>
                  <a:cubicBezTo>
                    <a:pt x="4187" y="8331"/>
                    <a:pt x="4358" y="6251"/>
                    <a:pt x="3756" y="4374"/>
                  </a:cubicBezTo>
                  <a:cubicBezTo>
                    <a:pt x="3154" y="2499"/>
                    <a:pt x="1806" y="904"/>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3"/>
            <p:cNvSpPr/>
            <p:nvPr/>
          </p:nvSpPr>
          <p:spPr>
            <a:xfrm>
              <a:off x="1426287" y="176405"/>
              <a:ext cx="1257333" cy="927307"/>
            </a:xfrm>
            <a:custGeom>
              <a:avLst/>
              <a:gdLst/>
              <a:ahLst/>
              <a:cxnLst/>
              <a:rect l="l" t="t" r="r" b="b"/>
              <a:pathLst>
                <a:path w="17870" h="13179" extrusionOk="0">
                  <a:moveTo>
                    <a:pt x="14671" y="0"/>
                  </a:moveTo>
                  <a:cubicBezTo>
                    <a:pt x="14405" y="0"/>
                    <a:pt x="14106" y="33"/>
                    <a:pt x="13770" y="104"/>
                  </a:cubicBezTo>
                  <a:cubicBezTo>
                    <a:pt x="12200" y="440"/>
                    <a:pt x="11234" y="505"/>
                    <a:pt x="10450" y="505"/>
                  </a:cubicBezTo>
                  <a:cubicBezTo>
                    <a:pt x="9952" y="505"/>
                    <a:pt x="9527" y="479"/>
                    <a:pt x="9067" y="479"/>
                  </a:cubicBezTo>
                  <a:cubicBezTo>
                    <a:pt x="8705" y="479"/>
                    <a:pt x="8321" y="495"/>
                    <a:pt x="7863" y="553"/>
                  </a:cubicBezTo>
                  <a:cubicBezTo>
                    <a:pt x="5905" y="802"/>
                    <a:pt x="4364" y="3147"/>
                    <a:pt x="4364" y="3147"/>
                  </a:cubicBezTo>
                  <a:cubicBezTo>
                    <a:pt x="0" y="6381"/>
                    <a:pt x="2079" y="11841"/>
                    <a:pt x="2670" y="12472"/>
                  </a:cubicBezTo>
                  <a:cubicBezTo>
                    <a:pt x="3164" y="12999"/>
                    <a:pt x="3501" y="13178"/>
                    <a:pt x="3731" y="13178"/>
                  </a:cubicBezTo>
                  <a:cubicBezTo>
                    <a:pt x="4223" y="13178"/>
                    <a:pt x="4226" y="12358"/>
                    <a:pt x="4226" y="12358"/>
                  </a:cubicBezTo>
                  <a:cubicBezTo>
                    <a:pt x="4226" y="12358"/>
                    <a:pt x="6402" y="9536"/>
                    <a:pt x="6600" y="7183"/>
                  </a:cubicBezTo>
                  <a:cubicBezTo>
                    <a:pt x="6600" y="7183"/>
                    <a:pt x="8625" y="7911"/>
                    <a:pt x="11019" y="7911"/>
                  </a:cubicBezTo>
                  <a:cubicBezTo>
                    <a:pt x="12915" y="7911"/>
                    <a:pt x="15042" y="7454"/>
                    <a:pt x="16579" y="5818"/>
                  </a:cubicBezTo>
                  <a:cubicBezTo>
                    <a:pt x="17293" y="5058"/>
                    <a:pt x="17869" y="2824"/>
                    <a:pt x="16761" y="2594"/>
                  </a:cubicBezTo>
                  <a:cubicBezTo>
                    <a:pt x="16761" y="2594"/>
                    <a:pt x="17051" y="0"/>
                    <a:pt x="14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3"/>
            <p:cNvSpPr/>
            <p:nvPr/>
          </p:nvSpPr>
          <p:spPr>
            <a:xfrm>
              <a:off x="1509312" y="407475"/>
              <a:ext cx="249567" cy="673791"/>
            </a:xfrm>
            <a:custGeom>
              <a:avLst/>
              <a:gdLst/>
              <a:ahLst/>
              <a:cxnLst/>
              <a:rect l="l" t="t" r="r" b="b"/>
              <a:pathLst>
                <a:path w="3547" h="9576" extrusionOk="0">
                  <a:moveTo>
                    <a:pt x="3491" y="0"/>
                  </a:moveTo>
                  <a:cubicBezTo>
                    <a:pt x="2058" y="732"/>
                    <a:pt x="961" y="2034"/>
                    <a:pt x="481" y="3570"/>
                  </a:cubicBezTo>
                  <a:cubicBezTo>
                    <a:pt x="1" y="5108"/>
                    <a:pt x="163" y="6801"/>
                    <a:pt x="925" y="8220"/>
                  </a:cubicBezTo>
                  <a:cubicBezTo>
                    <a:pt x="1303" y="8929"/>
                    <a:pt x="1766" y="9384"/>
                    <a:pt x="2296" y="9576"/>
                  </a:cubicBezTo>
                  <a:lnTo>
                    <a:pt x="2338" y="9458"/>
                  </a:lnTo>
                  <a:cubicBezTo>
                    <a:pt x="1838" y="9278"/>
                    <a:pt x="1398" y="8841"/>
                    <a:pt x="1033" y="8161"/>
                  </a:cubicBezTo>
                  <a:cubicBezTo>
                    <a:pt x="286" y="6773"/>
                    <a:pt x="128" y="5113"/>
                    <a:pt x="598" y="3607"/>
                  </a:cubicBezTo>
                  <a:cubicBezTo>
                    <a:pt x="1068" y="2102"/>
                    <a:pt x="2143" y="828"/>
                    <a:pt x="3547" y="110"/>
                  </a:cubicBezTo>
                  <a:lnTo>
                    <a:pt x="34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3"/>
            <p:cNvSpPr/>
            <p:nvPr/>
          </p:nvSpPr>
          <p:spPr>
            <a:xfrm>
              <a:off x="1644263" y="308264"/>
              <a:ext cx="120597" cy="120672"/>
            </a:xfrm>
            <a:custGeom>
              <a:avLst/>
              <a:gdLst/>
              <a:ahLst/>
              <a:cxnLst/>
              <a:rect l="l" t="t" r="r" b="b"/>
              <a:pathLst>
                <a:path w="1714" h="1715" extrusionOk="0">
                  <a:moveTo>
                    <a:pt x="948" y="1"/>
                  </a:moveTo>
                  <a:cubicBezTo>
                    <a:pt x="937" y="1"/>
                    <a:pt x="925" y="2"/>
                    <a:pt x="914" y="5"/>
                  </a:cubicBezTo>
                  <a:cubicBezTo>
                    <a:pt x="846" y="22"/>
                    <a:pt x="803" y="91"/>
                    <a:pt x="796" y="159"/>
                  </a:cubicBezTo>
                  <a:cubicBezTo>
                    <a:pt x="787" y="227"/>
                    <a:pt x="807" y="297"/>
                    <a:pt x="827" y="363"/>
                  </a:cubicBezTo>
                  <a:cubicBezTo>
                    <a:pt x="901" y="623"/>
                    <a:pt x="976" y="882"/>
                    <a:pt x="1053" y="1141"/>
                  </a:cubicBezTo>
                  <a:cubicBezTo>
                    <a:pt x="908" y="951"/>
                    <a:pt x="665" y="614"/>
                    <a:pt x="466" y="614"/>
                  </a:cubicBezTo>
                  <a:cubicBezTo>
                    <a:pt x="425" y="614"/>
                    <a:pt x="385" y="629"/>
                    <a:pt x="348" y="664"/>
                  </a:cubicBezTo>
                  <a:cubicBezTo>
                    <a:pt x="0" y="987"/>
                    <a:pt x="780" y="1535"/>
                    <a:pt x="1219" y="1715"/>
                  </a:cubicBezTo>
                  <a:lnTo>
                    <a:pt x="1713" y="1501"/>
                  </a:lnTo>
                  <a:cubicBezTo>
                    <a:pt x="1617" y="1024"/>
                    <a:pt x="1426" y="566"/>
                    <a:pt x="1158" y="159"/>
                  </a:cubicBezTo>
                  <a:cubicBezTo>
                    <a:pt x="1108" y="84"/>
                    <a:pt x="1035" y="1"/>
                    <a:pt x="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3"/>
            <p:cNvSpPr/>
            <p:nvPr/>
          </p:nvSpPr>
          <p:spPr>
            <a:xfrm>
              <a:off x="2621352" y="940753"/>
              <a:ext cx="275108" cy="297000"/>
            </a:xfrm>
            <a:custGeom>
              <a:avLst/>
              <a:gdLst/>
              <a:ahLst/>
              <a:cxnLst/>
              <a:rect l="l" t="t" r="r" b="b"/>
              <a:pathLst>
                <a:path w="3910" h="4221" extrusionOk="0">
                  <a:moveTo>
                    <a:pt x="1687" y="1"/>
                  </a:moveTo>
                  <a:cubicBezTo>
                    <a:pt x="884" y="1"/>
                    <a:pt x="151" y="281"/>
                    <a:pt x="151" y="281"/>
                  </a:cubicBezTo>
                  <a:cubicBezTo>
                    <a:pt x="151" y="281"/>
                    <a:pt x="0" y="2451"/>
                    <a:pt x="201" y="3136"/>
                  </a:cubicBezTo>
                  <a:cubicBezTo>
                    <a:pt x="415" y="3864"/>
                    <a:pt x="1055" y="4220"/>
                    <a:pt x="1732" y="4220"/>
                  </a:cubicBezTo>
                  <a:cubicBezTo>
                    <a:pt x="2777" y="4220"/>
                    <a:pt x="3910" y="3373"/>
                    <a:pt x="3706" y="1742"/>
                  </a:cubicBezTo>
                  <a:cubicBezTo>
                    <a:pt x="3530" y="336"/>
                    <a:pt x="2566" y="1"/>
                    <a:pt x="1687" y="1"/>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3"/>
            <p:cNvSpPr/>
            <p:nvPr/>
          </p:nvSpPr>
          <p:spPr>
            <a:xfrm>
              <a:off x="2646611" y="996761"/>
              <a:ext cx="204466" cy="170840"/>
            </a:xfrm>
            <a:custGeom>
              <a:avLst/>
              <a:gdLst/>
              <a:ahLst/>
              <a:cxnLst/>
              <a:rect l="l" t="t" r="r" b="b"/>
              <a:pathLst>
                <a:path w="2906" h="2428" extrusionOk="0">
                  <a:moveTo>
                    <a:pt x="1777" y="1"/>
                  </a:moveTo>
                  <a:cubicBezTo>
                    <a:pt x="1493" y="1"/>
                    <a:pt x="1210" y="109"/>
                    <a:pt x="935" y="323"/>
                  </a:cubicBezTo>
                  <a:cubicBezTo>
                    <a:pt x="0" y="1051"/>
                    <a:pt x="717" y="2387"/>
                    <a:pt x="726" y="2399"/>
                  </a:cubicBezTo>
                  <a:cubicBezTo>
                    <a:pt x="733" y="2417"/>
                    <a:pt x="752" y="2428"/>
                    <a:pt x="771" y="2428"/>
                  </a:cubicBezTo>
                  <a:cubicBezTo>
                    <a:pt x="772" y="2428"/>
                    <a:pt x="774" y="2427"/>
                    <a:pt x="776" y="2427"/>
                  </a:cubicBezTo>
                  <a:cubicBezTo>
                    <a:pt x="784" y="2427"/>
                    <a:pt x="792" y="2424"/>
                    <a:pt x="799" y="2420"/>
                  </a:cubicBezTo>
                  <a:cubicBezTo>
                    <a:pt x="825" y="2406"/>
                    <a:pt x="835" y="2373"/>
                    <a:pt x="821" y="2347"/>
                  </a:cubicBezTo>
                  <a:cubicBezTo>
                    <a:pt x="814" y="2334"/>
                    <a:pt x="140" y="1079"/>
                    <a:pt x="1000" y="408"/>
                  </a:cubicBezTo>
                  <a:cubicBezTo>
                    <a:pt x="1257" y="209"/>
                    <a:pt x="1517" y="108"/>
                    <a:pt x="1777" y="108"/>
                  </a:cubicBezTo>
                  <a:cubicBezTo>
                    <a:pt x="1824" y="108"/>
                    <a:pt x="1871" y="112"/>
                    <a:pt x="1918" y="118"/>
                  </a:cubicBezTo>
                  <a:cubicBezTo>
                    <a:pt x="2446" y="193"/>
                    <a:pt x="2796" y="666"/>
                    <a:pt x="2800" y="671"/>
                  </a:cubicBezTo>
                  <a:cubicBezTo>
                    <a:pt x="2811" y="686"/>
                    <a:pt x="2827" y="694"/>
                    <a:pt x="2844" y="694"/>
                  </a:cubicBezTo>
                  <a:cubicBezTo>
                    <a:pt x="2855" y="694"/>
                    <a:pt x="2866" y="691"/>
                    <a:pt x="2876" y="683"/>
                  </a:cubicBezTo>
                  <a:cubicBezTo>
                    <a:pt x="2900" y="666"/>
                    <a:pt x="2905" y="633"/>
                    <a:pt x="2888" y="608"/>
                  </a:cubicBezTo>
                  <a:cubicBezTo>
                    <a:pt x="2872" y="587"/>
                    <a:pt x="2508" y="92"/>
                    <a:pt x="1934" y="12"/>
                  </a:cubicBezTo>
                  <a:cubicBezTo>
                    <a:pt x="1881" y="4"/>
                    <a:pt x="1829" y="1"/>
                    <a:pt x="1777" y="1"/>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3"/>
            <p:cNvSpPr/>
            <p:nvPr/>
          </p:nvSpPr>
          <p:spPr>
            <a:xfrm>
              <a:off x="2677921" y="1062550"/>
              <a:ext cx="115601" cy="31663"/>
            </a:xfrm>
            <a:custGeom>
              <a:avLst/>
              <a:gdLst/>
              <a:ahLst/>
              <a:cxnLst/>
              <a:rect l="l" t="t" r="r" b="b"/>
              <a:pathLst>
                <a:path w="1643" h="450" extrusionOk="0">
                  <a:moveTo>
                    <a:pt x="800" y="1"/>
                  </a:moveTo>
                  <a:cubicBezTo>
                    <a:pt x="538" y="1"/>
                    <a:pt x="255" y="86"/>
                    <a:pt x="19" y="360"/>
                  </a:cubicBezTo>
                  <a:cubicBezTo>
                    <a:pt x="0" y="382"/>
                    <a:pt x="2" y="416"/>
                    <a:pt x="24" y="436"/>
                  </a:cubicBezTo>
                  <a:cubicBezTo>
                    <a:pt x="34" y="445"/>
                    <a:pt x="47" y="449"/>
                    <a:pt x="60" y="449"/>
                  </a:cubicBezTo>
                  <a:cubicBezTo>
                    <a:pt x="75" y="449"/>
                    <a:pt x="90" y="443"/>
                    <a:pt x="101" y="431"/>
                  </a:cubicBezTo>
                  <a:cubicBezTo>
                    <a:pt x="311" y="187"/>
                    <a:pt x="565" y="110"/>
                    <a:pt x="802" y="110"/>
                  </a:cubicBezTo>
                  <a:cubicBezTo>
                    <a:pt x="1198" y="110"/>
                    <a:pt x="1545" y="326"/>
                    <a:pt x="1551" y="329"/>
                  </a:cubicBezTo>
                  <a:cubicBezTo>
                    <a:pt x="1563" y="334"/>
                    <a:pt x="1574" y="336"/>
                    <a:pt x="1586" y="336"/>
                  </a:cubicBezTo>
                  <a:cubicBezTo>
                    <a:pt x="1602" y="335"/>
                    <a:pt x="1618" y="325"/>
                    <a:pt x="1626" y="311"/>
                  </a:cubicBezTo>
                  <a:cubicBezTo>
                    <a:pt x="1642" y="287"/>
                    <a:pt x="1636" y="252"/>
                    <a:pt x="1610" y="236"/>
                  </a:cubicBezTo>
                  <a:cubicBezTo>
                    <a:pt x="1604" y="233"/>
                    <a:pt x="1231" y="1"/>
                    <a:pt x="800" y="1"/>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3"/>
            <p:cNvSpPr/>
            <p:nvPr/>
          </p:nvSpPr>
          <p:spPr>
            <a:xfrm>
              <a:off x="1581079" y="1015266"/>
              <a:ext cx="262654" cy="298267"/>
            </a:xfrm>
            <a:custGeom>
              <a:avLst/>
              <a:gdLst/>
              <a:ahLst/>
              <a:cxnLst/>
              <a:rect l="l" t="t" r="r" b="b"/>
              <a:pathLst>
                <a:path w="3733" h="4239" extrusionOk="0">
                  <a:moveTo>
                    <a:pt x="1885" y="1"/>
                  </a:moveTo>
                  <a:cubicBezTo>
                    <a:pt x="1093" y="1"/>
                    <a:pt x="0" y="313"/>
                    <a:pt x="40" y="2047"/>
                  </a:cubicBezTo>
                  <a:cubicBezTo>
                    <a:pt x="76" y="3542"/>
                    <a:pt x="1173" y="4238"/>
                    <a:pt x="2159" y="4238"/>
                  </a:cubicBezTo>
                  <a:cubicBezTo>
                    <a:pt x="2962" y="4238"/>
                    <a:pt x="3691" y="3777"/>
                    <a:pt x="3714" y="2911"/>
                  </a:cubicBezTo>
                  <a:cubicBezTo>
                    <a:pt x="3733" y="2162"/>
                    <a:pt x="2680" y="99"/>
                    <a:pt x="2680" y="99"/>
                  </a:cubicBezTo>
                  <a:cubicBezTo>
                    <a:pt x="2680" y="99"/>
                    <a:pt x="2330" y="1"/>
                    <a:pt x="1885" y="1"/>
                  </a:cubicBezTo>
                  <a:close/>
                </a:path>
              </a:pathLst>
            </a:custGeom>
            <a:solidFill>
              <a:srgbClr val="B67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3"/>
            <p:cNvSpPr/>
            <p:nvPr/>
          </p:nvSpPr>
          <p:spPr>
            <a:xfrm>
              <a:off x="1868148" y="816915"/>
              <a:ext cx="210799" cy="123486"/>
            </a:xfrm>
            <a:custGeom>
              <a:avLst/>
              <a:gdLst/>
              <a:ahLst/>
              <a:cxnLst/>
              <a:rect l="l" t="t" r="r" b="b"/>
              <a:pathLst>
                <a:path w="2996" h="1755" extrusionOk="0">
                  <a:moveTo>
                    <a:pt x="2361" y="1"/>
                  </a:moveTo>
                  <a:cubicBezTo>
                    <a:pt x="2093" y="1"/>
                    <a:pt x="1698" y="139"/>
                    <a:pt x="1095" y="515"/>
                  </a:cubicBezTo>
                  <a:cubicBezTo>
                    <a:pt x="0" y="1197"/>
                    <a:pt x="574" y="1636"/>
                    <a:pt x="574" y="1636"/>
                  </a:cubicBezTo>
                  <a:cubicBezTo>
                    <a:pt x="674" y="1717"/>
                    <a:pt x="795" y="1755"/>
                    <a:pt x="936" y="1755"/>
                  </a:cubicBezTo>
                  <a:cubicBezTo>
                    <a:pt x="1237" y="1755"/>
                    <a:pt x="1634" y="1582"/>
                    <a:pt x="2141" y="1280"/>
                  </a:cubicBezTo>
                  <a:cubicBezTo>
                    <a:pt x="2763" y="909"/>
                    <a:pt x="2995" y="481"/>
                    <a:pt x="2805" y="220"/>
                  </a:cubicBezTo>
                  <a:cubicBezTo>
                    <a:pt x="2712" y="92"/>
                    <a:pt x="257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3"/>
            <p:cNvSpPr/>
            <p:nvPr/>
          </p:nvSpPr>
          <p:spPr>
            <a:xfrm>
              <a:off x="1992685" y="1004853"/>
              <a:ext cx="80844" cy="94145"/>
            </a:xfrm>
            <a:custGeom>
              <a:avLst/>
              <a:gdLst/>
              <a:ahLst/>
              <a:cxnLst/>
              <a:rect l="l" t="t" r="r" b="b"/>
              <a:pathLst>
                <a:path w="1149" h="1338" extrusionOk="0">
                  <a:moveTo>
                    <a:pt x="559" y="1"/>
                  </a:moveTo>
                  <a:cubicBezTo>
                    <a:pt x="548" y="1"/>
                    <a:pt x="537" y="1"/>
                    <a:pt x="526" y="2"/>
                  </a:cubicBezTo>
                  <a:cubicBezTo>
                    <a:pt x="224" y="24"/>
                    <a:pt x="1" y="341"/>
                    <a:pt x="28" y="710"/>
                  </a:cubicBezTo>
                  <a:cubicBezTo>
                    <a:pt x="55" y="1064"/>
                    <a:pt x="304" y="1337"/>
                    <a:pt x="592" y="1337"/>
                  </a:cubicBezTo>
                  <a:cubicBezTo>
                    <a:pt x="603" y="1337"/>
                    <a:pt x="614" y="1337"/>
                    <a:pt x="625" y="1336"/>
                  </a:cubicBezTo>
                  <a:cubicBezTo>
                    <a:pt x="925" y="1313"/>
                    <a:pt x="1149" y="997"/>
                    <a:pt x="1122" y="629"/>
                  </a:cubicBezTo>
                  <a:cubicBezTo>
                    <a:pt x="1096" y="275"/>
                    <a:pt x="846"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3"/>
            <p:cNvSpPr/>
            <p:nvPr/>
          </p:nvSpPr>
          <p:spPr>
            <a:xfrm>
              <a:off x="2382269" y="787503"/>
              <a:ext cx="215794" cy="108780"/>
            </a:xfrm>
            <a:custGeom>
              <a:avLst/>
              <a:gdLst/>
              <a:ahLst/>
              <a:cxnLst/>
              <a:rect l="l" t="t" r="r" b="b"/>
              <a:pathLst>
                <a:path w="3067" h="1546" extrusionOk="0">
                  <a:moveTo>
                    <a:pt x="694" y="1"/>
                  </a:moveTo>
                  <a:cubicBezTo>
                    <a:pt x="389" y="1"/>
                    <a:pt x="236" y="125"/>
                    <a:pt x="149" y="292"/>
                  </a:cubicBezTo>
                  <a:cubicBezTo>
                    <a:pt x="0" y="577"/>
                    <a:pt x="292" y="967"/>
                    <a:pt x="962" y="1242"/>
                  </a:cubicBezTo>
                  <a:cubicBezTo>
                    <a:pt x="1430" y="1435"/>
                    <a:pt x="1804" y="1546"/>
                    <a:pt x="2088" y="1546"/>
                  </a:cubicBezTo>
                  <a:cubicBezTo>
                    <a:pt x="2292" y="1546"/>
                    <a:pt x="2450" y="1489"/>
                    <a:pt x="2564" y="1365"/>
                  </a:cubicBezTo>
                  <a:cubicBezTo>
                    <a:pt x="2564" y="1365"/>
                    <a:pt x="3066" y="847"/>
                    <a:pt x="1885" y="332"/>
                  </a:cubicBezTo>
                  <a:cubicBezTo>
                    <a:pt x="1336" y="94"/>
                    <a:pt x="958" y="1"/>
                    <a:pt x="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3"/>
            <p:cNvSpPr/>
            <p:nvPr/>
          </p:nvSpPr>
          <p:spPr>
            <a:xfrm>
              <a:off x="2399859" y="974738"/>
              <a:ext cx="80773" cy="94145"/>
            </a:xfrm>
            <a:custGeom>
              <a:avLst/>
              <a:gdLst/>
              <a:ahLst/>
              <a:cxnLst/>
              <a:rect l="l" t="t" r="r" b="b"/>
              <a:pathLst>
                <a:path w="1148" h="1338" extrusionOk="0">
                  <a:moveTo>
                    <a:pt x="557" y="1"/>
                  </a:moveTo>
                  <a:cubicBezTo>
                    <a:pt x="546" y="1"/>
                    <a:pt x="535" y="1"/>
                    <a:pt x="524" y="2"/>
                  </a:cubicBezTo>
                  <a:cubicBezTo>
                    <a:pt x="222" y="24"/>
                    <a:pt x="1" y="341"/>
                    <a:pt x="27" y="710"/>
                  </a:cubicBezTo>
                  <a:cubicBezTo>
                    <a:pt x="53" y="1064"/>
                    <a:pt x="301" y="1337"/>
                    <a:pt x="590" y="1337"/>
                  </a:cubicBezTo>
                  <a:cubicBezTo>
                    <a:pt x="601" y="1337"/>
                    <a:pt x="612" y="1337"/>
                    <a:pt x="623" y="1336"/>
                  </a:cubicBezTo>
                  <a:cubicBezTo>
                    <a:pt x="925" y="1313"/>
                    <a:pt x="1147" y="997"/>
                    <a:pt x="1120" y="629"/>
                  </a:cubicBezTo>
                  <a:cubicBezTo>
                    <a:pt x="1094" y="274"/>
                    <a:pt x="846" y="1"/>
                    <a:pt x="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3"/>
            <p:cNvSpPr/>
            <p:nvPr/>
          </p:nvSpPr>
          <p:spPr>
            <a:xfrm>
              <a:off x="1611475" y="1076552"/>
              <a:ext cx="206507" cy="159441"/>
            </a:xfrm>
            <a:custGeom>
              <a:avLst/>
              <a:gdLst/>
              <a:ahLst/>
              <a:cxnLst/>
              <a:rect l="l" t="t" r="r" b="b"/>
              <a:pathLst>
                <a:path w="2935" h="2266" extrusionOk="0">
                  <a:moveTo>
                    <a:pt x="1189" y="0"/>
                  </a:moveTo>
                  <a:cubicBezTo>
                    <a:pt x="1080" y="0"/>
                    <a:pt x="973" y="16"/>
                    <a:pt x="868" y="47"/>
                  </a:cubicBezTo>
                  <a:cubicBezTo>
                    <a:pt x="313" y="213"/>
                    <a:pt x="26" y="754"/>
                    <a:pt x="14" y="778"/>
                  </a:cubicBezTo>
                  <a:cubicBezTo>
                    <a:pt x="1" y="804"/>
                    <a:pt x="11" y="836"/>
                    <a:pt x="37" y="851"/>
                  </a:cubicBezTo>
                  <a:cubicBezTo>
                    <a:pt x="45" y="854"/>
                    <a:pt x="53" y="856"/>
                    <a:pt x="61" y="856"/>
                  </a:cubicBezTo>
                  <a:cubicBezTo>
                    <a:pt x="80" y="856"/>
                    <a:pt x="100" y="845"/>
                    <a:pt x="110" y="827"/>
                  </a:cubicBezTo>
                  <a:cubicBezTo>
                    <a:pt x="113" y="821"/>
                    <a:pt x="390" y="303"/>
                    <a:pt x="902" y="151"/>
                  </a:cubicBezTo>
                  <a:cubicBezTo>
                    <a:pt x="996" y="123"/>
                    <a:pt x="1092" y="109"/>
                    <a:pt x="1191" y="109"/>
                  </a:cubicBezTo>
                  <a:cubicBezTo>
                    <a:pt x="1402" y="109"/>
                    <a:pt x="1624" y="174"/>
                    <a:pt x="1852" y="303"/>
                  </a:cubicBezTo>
                  <a:cubicBezTo>
                    <a:pt x="2802" y="839"/>
                    <a:pt x="2321" y="2181"/>
                    <a:pt x="2316" y="2193"/>
                  </a:cubicBezTo>
                  <a:cubicBezTo>
                    <a:pt x="2306" y="2220"/>
                    <a:pt x="2319" y="2252"/>
                    <a:pt x="2348" y="2262"/>
                  </a:cubicBezTo>
                  <a:cubicBezTo>
                    <a:pt x="2355" y="2265"/>
                    <a:pt x="2363" y="2265"/>
                    <a:pt x="2370" y="2265"/>
                  </a:cubicBezTo>
                  <a:cubicBezTo>
                    <a:pt x="2391" y="2264"/>
                    <a:pt x="2410" y="2251"/>
                    <a:pt x="2416" y="2231"/>
                  </a:cubicBezTo>
                  <a:cubicBezTo>
                    <a:pt x="2422" y="2216"/>
                    <a:pt x="2934" y="790"/>
                    <a:pt x="1904" y="209"/>
                  </a:cubicBezTo>
                  <a:cubicBezTo>
                    <a:pt x="1659" y="70"/>
                    <a:pt x="1420" y="0"/>
                    <a:pt x="1189"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3"/>
            <p:cNvSpPr/>
            <p:nvPr/>
          </p:nvSpPr>
          <p:spPr>
            <a:xfrm>
              <a:off x="1674306" y="1135938"/>
              <a:ext cx="115461" cy="32437"/>
            </a:xfrm>
            <a:custGeom>
              <a:avLst/>
              <a:gdLst/>
              <a:ahLst/>
              <a:cxnLst/>
              <a:rect l="l" t="t" r="r" b="b"/>
              <a:pathLst>
                <a:path w="1641" h="461" extrusionOk="0">
                  <a:moveTo>
                    <a:pt x="956" y="0"/>
                  </a:moveTo>
                  <a:cubicBezTo>
                    <a:pt x="454" y="0"/>
                    <a:pt x="30" y="360"/>
                    <a:pt x="25" y="366"/>
                  </a:cubicBezTo>
                  <a:cubicBezTo>
                    <a:pt x="3" y="385"/>
                    <a:pt x="0" y="420"/>
                    <a:pt x="20" y="442"/>
                  </a:cubicBezTo>
                  <a:cubicBezTo>
                    <a:pt x="31" y="455"/>
                    <a:pt x="46" y="461"/>
                    <a:pt x="62" y="461"/>
                  </a:cubicBezTo>
                  <a:cubicBezTo>
                    <a:pt x="64" y="461"/>
                    <a:pt x="65" y="461"/>
                    <a:pt x="66" y="461"/>
                  </a:cubicBezTo>
                  <a:cubicBezTo>
                    <a:pt x="78" y="461"/>
                    <a:pt x="89" y="456"/>
                    <a:pt x="95" y="447"/>
                  </a:cubicBezTo>
                  <a:cubicBezTo>
                    <a:pt x="101" y="443"/>
                    <a:pt x="494" y="110"/>
                    <a:pt x="953" y="110"/>
                  </a:cubicBezTo>
                  <a:cubicBezTo>
                    <a:pt x="1146" y="110"/>
                    <a:pt x="1351" y="169"/>
                    <a:pt x="1544" y="336"/>
                  </a:cubicBezTo>
                  <a:cubicBezTo>
                    <a:pt x="1555" y="344"/>
                    <a:pt x="1567" y="349"/>
                    <a:pt x="1580" y="349"/>
                  </a:cubicBezTo>
                  <a:cubicBezTo>
                    <a:pt x="1595" y="349"/>
                    <a:pt x="1611" y="342"/>
                    <a:pt x="1621" y="330"/>
                  </a:cubicBezTo>
                  <a:cubicBezTo>
                    <a:pt x="1640" y="306"/>
                    <a:pt x="1638" y="273"/>
                    <a:pt x="1616" y="253"/>
                  </a:cubicBezTo>
                  <a:cubicBezTo>
                    <a:pt x="1400" y="66"/>
                    <a:pt x="1171" y="0"/>
                    <a:pt x="956" y="0"/>
                  </a:cubicBezTo>
                  <a:close/>
                </a:path>
              </a:pathLst>
            </a:custGeom>
            <a:solidFill>
              <a:srgbClr val="683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3"/>
            <p:cNvSpPr/>
            <p:nvPr/>
          </p:nvSpPr>
          <p:spPr>
            <a:xfrm>
              <a:off x="2179773" y="741697"/>
              <a:ext cx="163024" cy="386009"/>
            </a:xfrm>
            <a:custGeom>
              <a:avLst/>
              <a:gdLst/>
              <a:ahLst/>
              <a:cxnLst/>
              <a:rect l="l" t="t" r="r" b="b"/>
              <a:pathLst>
                <a:path w="2317" h="5486" extrusionOk="0">
                  <a:moveTo>
                    <a:pt x="56" y="1"/>
                  </a:moveTo>
                  <a:cubicBezTo>
                    <a:pt x="25" y="2"/>
                    <a:pt x="0" y="26"/>
                    <a:pt x="0" y="56"/>
                  </a:cubicBezTo>
                  <a:cubicBezTo>
                    <a:pt x="2" y="409"/>
                    <a:pt x="18" y="3527"/>
                    <a:pt x="295" y="3902"/>
                  </a:cubicBezTo>
                  <a:cubicBezTo>
                    <a:pt x="374" y="4009"/>
                    <a:pt x="499" y="4101"/>
                    <a:pt x="692" y="4101"/>
                  </a:cubicBezTo>
                  <a:cubicBezTo>
                    <a:pt x="866" y="4101"/>
                    <a:pt x="1095" y="4026"/>
                    <a:pt x="1396" y="3820"/>
                  </a:cubicBezTo>
                  <a:cubicBezTo>
                    <a:pt x="1409" y="3812"/>
                    <a:pt x="1418" y="3806"/>
                    <a:pt x="1423" y="3802"/>
                  </a:cubicBezTo>
                  <a:cubicBezTo>
                    <a:pt x="1517" y="3744"/>
                    <a:pt x="1606" y="3715"/>
                    <a:pt x="1688" y="3715"/>
                  </a:cubicBezTo>
                  <a:cubicBezTo>
                    <a:pt x="1766" y="3715"/>
                    <a:pt x="1838" y="3742"/>
                    <a:pt x="1902" y="3795"/>
                  </a:cubicBezTo>
                  <a:cubicBezTo>
                    <a:pt x="2118" y="3978"/>
                    <a:pt x="2200" y="4431"/>
                    <a:pt x="2071" y="4746"/>
                  </a:cubicBezTo>
                  <a:cubicBezTo>
                    <a:pt x="1909" y="5148"/>
                    <a:pt x="1490" y="5381"/>
                    <a:pt x="1486" y="5383"/>
                  </a:cubicBezTo>
                  <a:cubicBezTo>
                    <a:pt x="1459" y="5398"/>
                    <a:pt x="1449" y="5430"/>
                    <a:pt x="1464" y="5456"/>
                  </a:cubicBezTo>
                  <a:cubicBezTo>
                    <a:pt x="1475" y="5475"/>
                    <a:pt x="1493" y="5486"/>
                    <a:pt x="1513" y="5486"/>
                  </a:cubicBezTo>
                  <a:cubicBezTo>
                    <a:pt x="1514" y="5486"/>
                    <a:pt x="1515" y="5486"/>
                    <a:pt x="1516" y="5485"/>
                  </a:cubicBezTo>
                  <a:cubicBezTo>
                    <a:pt x="1523" y="5485"/>
                    <a:pt x="1531" y="5483"/>
                    <a:pt x="1537" y="5479"/>
                  </a:cubicBezTo>
                  <a:cubicBezTo>
                    <a:pt x="1555" y="5470"/>
                    <a:pt x="1993" y="5227"/>
                    <a:pt x="2171" y="4788"/>
                  </a:cubicBezTo>
                  <a:cubicBezTo>
                    <a:pt x="2317" y="4428"/>
                    <a:pt x="2225" y="3926"/>
                    <a:pt x="1971" y="3713"/>
                  </a:cubicBezTo>
                  <a:cubicBezTo>
                    <a:pt x="1887" y="3642"/>
                    <a:pt x="1791" y="3607"/>
                    <a:pt x="1688" y="3607"/>
                  </a:cubicBezTo>
                  <a:cubicBezTo>
                    <a:pt x="1586" y="3607"/>
                    <a:pt x="1477" y="3642"/>
                    <a:pt x="1366" y="3711"/>
                  </a:cubicBezTo>
                  <a:cubicBezTo>
                    <a:pt x="1360" y="3715"/>
                    <a:pt x="1349" y="3722"/>
                    <a:pt x="1334" y="3732"/>
                  </a:cubicBezTo>
                  <a:cubicBezTo>
                    <a:pt x="1079" y="3908"/>
                    <a:pt x="865" y="3995"/>
                    <a:pt x="695" y="3995"/>
                  </a:cubicBezTo>
                  <a:cubicBezTo>
                    <a:pt x="564" y="3995"/>
                    <a:pt x="459" y="3942"/>
                    <a:pt x="381" y="3837"/>
                  </a:cubicBezTo>
                  <a:cubicBezTo>
                    <a:pt x="166" y="3544"/>
                    <a:pt x="113" y="1008"/>
                    <a:pt x="111" y="56"/>
                  </a:cubicBezTo>
                  <a:cubicBezTo>
                    <a:pt x="111" y="26"/>
                    <a:pt x="86"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3"/>
            <p:cNvSpPr/>
            <p:nvPr/>
          </p:nvSpPr>
          <p:spPr>
            <a:xfrm>
              <a:off x="2812942" y="2088295"/>
              <a:ext cx="49533" cy="628056"/>
            </a:xfrm>
            <a:custGeom>
              <a:avLst/>
              <a:gdLst/>
              <a:ahLst/>
              <a:cxnLst/>
              <a:rect l="l" t="t" r="r" b="b"/>
              <a:pathLst>
                <a:path w="704" h="8926" extrusionOk="0">
                  <a:moveTo>
                    <a:pt x="61" y="0"/>
                  </a:moveTo>
                  <a:cubicBezTo>
                    <a:pt x="59" y="0"/>
                    <a:pt x="57" y="0"/>
                    <a:pt x="55" y="1"/>
                  </a:cubicBezTo>
                  <a:cubicBezTo>
                    <a:pt x="24" y="2"/>
                    <a:pt x="1" y="29"/>
                    <a:pt x="3" y="59"/>
                  </a:cubicBezTo>
                  <a:cubicBezTo>
                    <a:pt x="7" y="116"/>
                    <a:pt x="397" y="5770"/>
                    <a:pt x="592" y="8874"/>
                  </a:cubicBezTo>
                  <a:cubicBezTo>
                    <a:pt x="593" y="8904"/>
                    <a:pt x="618" y="8926"/>
                    <a:pt x="646" y="8926"/>
                  </a:cubicBezTo>
                  <a:lnTo>
                    <a:pt x="650" y="8926"/>
                  </a:lnTo>
                  <a:cubicBezTo>
                    <a:pt x="681" y="8925"/>
                    <a:pt x="703" y="8897"/>
                    <a:pt x="702" y="8867"/>
                  </a:cubicBezTo>
                  <a:cubicBezTo>
                    <a:pt x="508" y="5763"/>
                    <a:pt x="118" y="109"/>
                    <a:pt x="114" y="53"/>
                  </a:cubicBezTo>
                  <a:cubicBezTo>
                    <a:pt x="113" y="23"/>
                    <a:pt x="89"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3"/>
            <p:cNvSpPr/>
            <p:nvPr/>
          </p:nvSpPr>
          <p:spPr>
            <a:xfrm>
              <a:off x="2874507" y="1737256"/>
              <a:ext cx="198204" cy="307414"/>
            </a:xfrm>
            <a:custGeom>
              <a:avLst/>
              <a:gdLst/>
              <a:ahLst/>
              <a:cxnLst/>
              <a:rect l="l" t="t" r="r" b="b"/>
              <a:pathLst>
                <a:path w="2817" h="4369" extrusionOk="0">
                  <a:moveTo>
                    <a:pt x="2752" y="1"/>
                  </a:moveTo>
                  <a:cubicBezTo>
                    <a:pt x="2733" y="1"/>
                    <a:pt x="2715" y="10"/>
                    <a:pt x="2705" y="27"/>
                  </a:cubicBezTo>
                  <a:cubicBezTo>
                    <a:pt x="2692" y="52"/>
                    <a:pt x="1162" y="2460"/>
                    <a:pt x="17" y="4282"/>
                  </a:cubicBezTo>
                  <a:cubicBezTo>
                    <a:pt x="1" y="4308"/>
                    <a:pt x="9" y="4343"/>
                    <a:pt x="35" y="4359"/>
                  </a:cubicBezTo>
                  <a:cubicBezTo>
                    <a:pt x="44" y="4365"/>
                    <a:pt x="55" y="4368"/>
                    <a:pt x="65" y="4368"/>
                  </a:cubicBezTo>
                  <a:cubicBezTo>
                    <a:pt x="83" y="4368"/>
                    <a:pt x="102" y="4359"/>
                    <a:pt x="112" y="4342"/>
                  </a:cubicBezTo>
                  <a:cubicBezTo>
                    <a:pt x="1256" y="2521"/>
                    <a:pt x="2785" y="111"/>
                    <a:pt x="2800" y="87"/>
                  </a:cubicBezTo>
                  <a:cubicBezTo>
                    <a:pt x="2817" y="61"/>
                    <a:pt x="2809" y="27"/>
                    <a:pt x="2783" y="10"/>
                  </a:cubicBezTo>
                  <a:cubicBezTo>
                    <a:pt x="2773" y="4"/>
                    <a:pt x="2762" y="1"/>
                    <a:pt x="27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3"/>
            <p:cNvSpPr/>
            <p:nvPr/>
          </p:nvSpPr>
          <p:spPr>
            <a:xfrm>
              <a:off x="2987646" y="330710"/>
              <a:ext cx="1037247" cy="756186"/>
            </a:xfrm>
            <a:custGeom>
              <a:avLst/>
              <a:gdLst/>
              <a:ahLst/>
              <a:cxnLst/>
              <a:rect l="l" t="t" r="r" b="b"/>
              <a:pathLst>
                <a:path w="14742" h="10747" extrusionOk="0">
                  <a:moveTo>
                    <a:pt x="13214" y="0"/>
                  </a:moveTo>
                  <a:cubicBezTo>
                    <a:pt x="13178" y="0"/>
                    <a:pt x="13157" y="1"/>
                    <a:pt x="13157" y="1"/>
                  </a:cubicBezTo>
                  <a:lnTo>
                    <a:pt x="1627" y="1"/>
                  </a:lnTo>
                  <a:cubicBezTo>
                    <a:pt x="918" y="1"/>
                    <a:pt x="161" y="36"/>
                    <a:pt x="161" y="1068"/>
                  </a:cubicBezTo>
                  <a:cubicBezTo>
                    <a:pt x="161" y="2099"/>
                    <a:pt x="0" y="8528"/>
                    <a:pt x="143" y="9500"/>
                  </a:cubicBezTo>
                  <a:cubicBezTo>
                    <a:pt x="261" y="10309"/>
                    <a:pt x="680" y="10701"/>
                    <a:pt x="2428" y="10736"/>
                  </a:cubicBezTo>
                  <a:cubicBezTo>
                    <a:pt x="2838" y="10743"/>
                    <a:pt x="3584" y="10746"/>
                    <a:pt x="4499" y="10746"/>
                  </a:cubicBezTo>
                  <a:cubicBezTo>
                    <a:pt x="6761" y="10746"/>
                    <a:pt x="10054" y="10729"/>
                    <a:pt x="11821" y="10729"/>
                  </a:cubicBezTo>
                  <a:cubicBezTo>
                    <a:pt x="12390" y="10729"/>
                    <a:pt x="12801" y="10731"/>
                    <a:pt x="12968" y="10736"/>
                  </a:cubicBezTo>
                  <a:cubicBezTo>
                    <a:pt x="13026" y="10737"/>
                    <a:pt x="13089" y="10739"/>
                    <a:pt x="13156" y="10739"/>
                  </a:cubicBezTo>
                  <a:cubicBezTo>
                    <a:pt x="13742" y="10739"/>
                    <a:pt x="14606" y="10627"/>
                    <a:pt x="14670" y="9531"/>
                  </a:cubicBezTo>
                  <a:cubicBezTo>
                    <a:pt x="14742" y="8289"/>
                    <a:pt x="14722" y="2357"/>
                    <a:pt x="14716" y="1238"/>
                  </a:cubicBezTo>
                  <a:cubicBezTo>
                    <a:pt x="14722" y="67"/>
                    <a:pt x="13496" y="0"/>
                    <a:pt x="13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3"/>
            <p:cNvSpPr/>
            <p:nvPr/>
          </p:nvSpPr>
          <p:spPr>
            <a:xfrm>
              <a:off x="3174452" y="1021599"/>
              <a:ext cx="216990" cy="249365"/>
            </a:xfrm>
            <a:custGeom>
              <a:avLst/>
              <a:gdLst/>
              <a:ahLst/>
              <a:cxnLst/>
              <a:rect l="l" t="t" r="r" b="b"/>
              <a:pathLst>
                <a:path w="3084" h="3544" extrusionOk="0">
                  <a:moveTo>
                    <a:pt x="3083" y="0"/>
                  </a:moveTo>
                  <a:lnTo>
                    <a:pt x="830" y="323"/>
                  </a:lnTo>
                  <a:cubicBezTo>
                    <a:pt x="830" y="323"/>
                    <a:pt x="737" y="2163"/>
                    <a:pt x="1" y="3543"/>
                  </a:cubicBezTo>
                  <a:cubicBezTo>
                    <a:pt x="1" y="3543"/>
                    <a:pt x="2347" y="3130"/>
                    <a:pt x="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73"/>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13</a:t>
            </a:r>
            <a:endParaRPr>
              <a:latin typeface="Fredoka One"/>
              <a:ea typeface="Fredoka One"/>
              <a:cs typeface="Fredoka One"/>
              <a:sym typeface="Fredoka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69FB2"/>
        </a:solidFill>
        <a:effectLst/>
      </p:bgPr>
    </p:bg>
    <p:spTree>
      <p:nvGrpSpPr>
        <p:cNvPr id="1" name="Shape 1005"/>
        <p:cNvGrpSpPr/>
        <p:nvPr/>
      </p:nvGrpSpPr>
      <p:grpSpPr>
        <a:xfrm>
          <a:off x="0" y="0"/>
          <a:ext cx="0" cy="0"/>
          <a:chOff x="0" y="0"/>
          <a:chExt cx="0" cy="0"/>
        </a:xfrm>
      </p:grpSpPr>
      <p:sp>
        <p:nvSpPr>
          <p:cNvPr id="1006" name="Google Shape;1006;p74"/>
          <p:cNvSpPr/>
          <p:nvPr/>
        </p:nvSpPr>
        <p:spPr>
          <a:xfrm>
            <a:off x="720000" y="538525"/>
            <a:ext cx="7704000" cy="564300"/>
          </a:xfrm>
          <a:prstGeom prst="roundRect">
            <a:avLst>
              <a:gd name="adj" fmla="val 10192"/>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1007" name="Google Shape;1007;p74"/>
          <p:cNvSpPr txBox="1">
            <a:spLocks noGrp="1"/>
          </p:cNvSpPr>
          <p:nvPr>
            <p:ph type="subTitle" idx="1"/>
          </p:nvPr>
        </p:nvSpPr>
        <p:spPr>
          <a:xfrm rot="-245">
            <a:off x="779700" y="1860750"/>
            <a:ext cx="4215300" cy="26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rPr>
              <a:t>More holistic view of L2 literacies and the ways in which students and teachers engage technology </a:t>
            </a:r>
            <a:r>
              <a:rPr lang="en" sz="1200">
                <a:solidFill>
                  <a:schemeClr val="lt1"/>
                </a:solidFill>
              </a:rPr>
              <a:t>(Emert, 2013)</a:t>
            </a:r>
            <a:endParaRPr sz="12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r>
              <a:rPr lang="en" sz="1500">
                <a:solidFill>
                  <a:schemeClr val="lt1"/>
                </a:solidFill>
              </a:rPr>
              <a:t>Ability to work with technology as a physical object, and tool which mediates digital and material worlds </a:t>
            </a:r>
            <a:r>
              <a:rPr lang="en" sz="1200">
                <a:solidFill>
                  <a:schemeClr val="lt1"/>
                </a:solidFill>
              </a:rPr>
              <a:t>(Dunn et al., 2012)</a:t>
            </a:r>
            <a:endParaRPr sz="12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r>
              <a:rPr lang="en" sz="1500">
                <a:solidFill>
                  <a:schemeClr val="lt1"/>
                </a:solidFill>
              </a:rPr>
              <a:t>Interactivity and creativity </a:t>
            </a:r>
            <a:r>
              <a:rPr lang="en" sz="1200">
                <a:solidFill>
                  <a:schemeClr val="lt1"/>
                </a:solidFill>
              </a:rPr>
              <a:t>(Martínez-Álvarez, 2017)</a:t>
            </a:r>
            <a:endParaRPr sz="12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r>
              <a:rPr lang="en" sz="1500">
                <a:solidFill>
                  <a:schemeClr val="lt1"/>
                </a:solidFill>
              </a:rPr>
              <a:t>Digital storytelling </a:t>
            </a:r>
            <a:r>
              <a:rPr lang="en" sz="1200">
                <a:solidFill>
                  <a:schemeClr val="lt1"/>
                </a:solidFill>
              </a:rPr>
              <a:t>(Tour et al., 2021)</a:t>
            </a:r>
            <a:endParaRPr sz="1200">
              <a:solidFill>
                <a:schemeClr val="lt1"/>
              </a:solidFill>
            </a:endParaRPr>
          </a:p>
        </p:txBody>
      </p:sp>
      <p:sp>
        <p:nvSpPr>
          <p:cNvPr id="1008" name="Google Shape;1008;p7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dk1"/>
                </a:solidFill>
                <a:latin typeface="Nunito"/>
                <a:ea typeface="Nunito"/>
                <a:cs typeface="Nunito"/>
                <a:sym typeface="Nunito"/>
              </a:rPr>
              <a:t>03 - L2 and digital literacies </a:t>
            </a:r>
            <a:endParaRPr sz="2800" b="1">
              <a:solidFill>
                <a:schemeClr val="dk1"/>
              </a:solidFill>
              <a:latin typeface="Nunito"/>
              <a:ea typeface="Nunito"/>
              <a:cs typeface="Nunito"/>
              <a:sym typeface="Nunito"/>
            </a:endParaRPr>
          </a:p>
        </p:txBody>
      </p:sp>
      <p:grpSp>
        <p:nvGrpSpPr>
          <p:cNvPr id="1009" name="Google Shape;1009;p74"/>
          <p:cNvGrpSpPr/>
          <p:nvPr/>
        </p:nvGrpSpPr>
        <p:grpSpPr>
          <a:xfrm>
            <a:off x="5541677" y="1452027"/>
            <a:ext cx="2507141" cy="5891868"/>
            <a:chOff x="6393100" y="1309150"/>
            <a:chExt cx="1510781" cy="3550388"/>
          </a:xfrm>
        </p:grpSpPr>
        <p:sp>
          <p:nvSpPr>
            <p:cNvPr id="1010" name="Google Shape;1010;p74"/>
            <p:cNvSpPr/>
            <p:nvPr/>
          </p:nvSpPr>
          <p:spPr>
            <a:xfrm>
              <a:off x="6412439" y="2798909"/>
              <a:ext cx="431278" cy="401923"/>
            </a:xfrm>
            <a:custGeom>
              <a:avLst/>
              <a:gdLst/>
              <a:ahLst/>
              <a:cxnLst/>
              <a:rect l="l" t="t" r="r" b="b"/>
              <a:pathLst>
                <a:path w="4817" h="4489" extrusionOk="0">
                  <a:moveTo>
                    <a:pt x="980" y="0"/>
                  </a:moveTo>
                  <a:cubicBezTo>
                    <a:pt x="727" y="0"/>
                    <a:pt x="936" y="606"/>
                    <a:pt x="936" y="606"/>
                  </a:cubicBezTo>
                  <a:lnTo>
                    <a:pt x="0" y="1550"/>
                  </a:lnTo>
                  <a:cubicBezTo>
                    <a:pt x="360" y="1822"/>
                    <a:pt x="224" y="2174"/>
                    <a:pt x="512" y="2350"/>
                  </a:cubicBezTo>
                  <a:cubicBezTo>
                    <a:pt x="512" y="2350"/>
                    <a:pt x="984" y="3182"/>
                    <a:pt x="2952" y="4406"/>
                  </a:cubicBezTo>
                  <a:cubicBezTo>
                    <a:pt x="3099" y="4461"/>
                    <a:pt x="3237" y="4489"/>
                    <a:pt x="3367" y="4489"/>
                  </a:cubicBezTo>
                  <a:cubicBezTo>
                    <a:pt x="4016" y="4489"/>
                    <a:pt x="4463" y="3792"/>
                    <a:pt x="4817" y="2246"/>
                  </a:cubicBezTo>
                  <a:cubicBezTo>
                    <a:pt x="3344" y="1958"/>
                    <a:pt x="1680" y="1222"/>
                    <a:pt x="1680" y="1222"/>
                  </a:cubicBezTo>
                  <a:cubicBezTo>
                    <a:pt x="1680" y="1222"/>
                    <a:pt x="1344" y="62"/>
                    <a:pt x="1024" y="6"/>
                  </a:cubicBezTo>
                  <a:cubicBezTo>
                    <a:pt x="1008" y="2"/>
                    <a:pt x="993" y="0"/>
                    <a:pt x="980" y="0"/>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4"/>
            <p:cNvSpPr/>
            <p:nvPr/>
          </p:nvSpPr>
          <p:spPr>
            <a:xfrm>
              <a:off x="6393100" y="2848511"/>
              <a:ext cx="144864" cy="164386"/>
            </a:xfrm>
            <a:custGeom>
              <a:avLst/>
              <a:gdLst/>
              <a:ahLst/>
              <a:cxnLst/>
              <a:rect l="l" t="t" r="r" b="b"/>
              <a:pathLst>
                <a:path w="1618" h="1836" extrusionOk="0">
                  <a:moveTo>
                    <a:pt x="976" y="1"/>
                  </a:moveTo>
                  <a:cubicBezTo>
                    <a:pt x="819" y="1"/>
                    <a:pt x="592" y="33"/>
                    <a:pt x="280" y="92"/>
                  </a:cubicBezTo>
                  <a:cubicBezTo>
                    <a:pt x="0" y="500"/>
                    <a:pt x="40" y="900"/>
                    <a:pt x="136" y="1188"/>
                  </a:cubicBezTo>
                  <a:cubicBezTo>
                    <a:pt x="256" y="1532"/>
                    <a:pt x="568" y="1772"/>
                    <a:pt x="928" y="1820"/>
                  </a:cubicBezTo>
                  <a:cubicBezTo>
                    <a:pt x="992" y="1830"/>
                    <a:pt x="1056" y="1836"/>
                    <a:pt x="1115" y="1836"/>
                  </a:cubicBezTo>
                  <a:cubicBezTo>
                    <a:pt x="1248" y="1836"/>
                    <a:pt x="1352" y="1805"/>
                    <a:pt x="1352" y="1716"/>
                  </a:cubicBezTo>
                  <a:cubicBezTo>
                    <a:pt x="1352" y="1468"/>
                    <a:pt x="800" y="1292"/>
                    <a:pt x="800" y="1292"/>
                  </a:cubicBezTo>
                  <a:lnTo>
                    <a:pt x="800" y="1292"/>
                  </a:lnTo>
                  <a:cubicBezTo>
                    <a:pt x="800" y="1292"/>
                    <a:pt x="842" y="1294"/>
                    <a:pt x="905" y="1294"/>
                  </a:cubicBezTo>
                  <a:cubicBezTo>
                    <a:pt x="1127" y="1294"/>
                    <a:pt x="1617" y="1265"/>
                    <a:pt x="1536" y="1004"/>
                  </a:cubicBezTo>
                  <a:cubicBezTo>
                    <a:pt x="1507" y="897"/>
                    <a:pt x="1232" y="873"/>
                    <a:pt x="982" y="873"/>
                  </a:cubicBezTo>
                  <a:cubicBezTo>
                    <a:pt x="762" y="873"/>
                    <a:pt x="560" y="892"/>
                    <a:pt x="560" y="892"/>
                  </a:cubicBezTo>
                  <a:cubicBezTo>
                    <a:pt x="560" y="892"/>
                    <a:pt x="1480" y="724"/>
                    <a:pt x="1416" y="508"/>
                  </a:cubicBezTo>
                  <a:cubicBezTo>
                    <a:pt x="1398" y="438"/>
                    <a:pt x="1323" y="415"/>
                    <a:pt x="1232" y="415"/>
                  </a:cubicBezTo>
                  <a:cubicBezTo>
                    <a:pt x="1065" y="415"/>
                    <a:pt x="842" y="493"/>
                    <a:pt x="806" y="506"/>
                  </a:cubicBezTo>
                  <a:lnTo>
                    <a:pt x="806" y="506"/>
                  </a:lnTo>
                  <a:cubicBezTo>
                    <a:pt x="860" y="486"/>
                    <a:pt x="1316" y="311"/>
                    <a:pt x="1248" y="108"/>
                  </a:cubicBezTo>
                  <a:cubicBezTo>
                    <a:pt x="1224" y="35"/>
                    <a:pt x="1138" y="1"/>
                    <a:pt x="976" y="1"/>
                  </a:cubicBezTo>
                  <a:close/>
                </a:path>
              </a:pathLst>
            </a:custGeom>
            <a:solidFill>
              <a:srgbClr val="A4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4"/>
            <p:cNvSpPr/>
            <p:nvPr/>
          </p:nvSpPr>
          <p:spPr>
            <a:xfrm>
              <a:off x="6719001" y="1697460"/>
              <a:ext cx="945553" cy="844763"/>
            </a:xfrm>
            <a:custGeom>
              <a:avLst/>
              <a:gdLst/>
              <a:ahLst/>
              <a:cxnLst/>
              <a:rect l="l" t="t" r="r" b="b"/>
              <a:pathLst>
                <a:path w="10561" h="9435" extrusionOk="0">
                  <a:moveTo>
                    <a:pt x="4996" y="0"/>
                  </a:moveTo>
                  <a:cubicBezTo>
                    <a:pt x="3931" y="0"/>
                    <a:pt x="2769" y="804"/>
                    <a:pt x="1953" y="1547"/>
                  </a:cubicBezTo>
                  <a:cubicBezTo>
                    <a:pt x="1249" y="2115"/>
                    <a:pt x="1673" y="3267"/>
                    <a:pt x="1529" y="4123"/>
                  </a:cubicBezTo>
                  <a:cubicBezTo>
                    <a:pt x="1529" y="4555"/>
                    <a:pt x="840" y="4843"/>
                    <a:pt x="560" y="5275"/>
                  </a:cubicBezTo>
                  <a:cubicBezTo>
                    <a:pt x="0" y="6419"/>
                    <a:pt x="1113" y="7860"/>
                    <a:pt x="536" y="9020"/>
                  </a:cubicBezTo>
                  <a:cubicBezTo>
                    <a:pt x="496" y="9156"/>
                    <a:pt x="440" y="9300"/>
                    <a:pt x="368" y="9420"/>
                  </a:cubicBezTo>
                  <a:cubicBezTo>
                    <a:pt x="545" y="9430"/>
                    <a:pt x="723" y="9434"/>
                    <a:pt x="902" y="9434"/>
                  </a:cubicBezTo>
                  <a:cubicBezTo>
                    <a:pt x="2828" y="9434"/>
                    <a:pt x="4771" y="8884"/>
                    <a:pt x="5313" y="8716"/>
                  </a:cubicBezTo>
                  <a:cubicBezTo>
                    <a:pt x="5833" y="8876"/>
                    <a:pt x="7657" y="9396"/>
                    <a:pt x="9529" y="9428"/>
                  </a:cubicBezTo>
                  <a:cubicBezTo>
                    <a:pt x="9297" y="9124"/>
                    <a:pt x="9169" y="8788"/>
                    <a:pt x="9169" y="8436"/>
                  </a:cubicBezTo>
                  <a:cubicBezTo>
                    <a:pt x="9033" y="6996"/>
                    <a:pt x="10561" y="5427"/>
                    <a:pt x="9449" y="4275"/>
                  </a:cubicBezTo>
                  <a:cubicBezTo>
                    <a:pt x="8481" y="3123"/>
                    <a:pt x="7497" y="2123"/>
                    <a:pt x="6529" y="835"/>
                  </a:cubicBezTo>
                  <a:cubicBezTo>
                    <a:pt x="6201" y="363"/>
                    <a:pt x="5801" y="123"/>
                    <a:pt x="5369" y="35"/>
                  </a:cubicBezTo>
                  <a:lnTo>
                    <a:pt x="5321" y="2315"/>
                  </a:lnTo>
                  <a:lnTo>
                    <a:pt x="5273" y="19"/>
                  </a:lnTo>
                  <a:cubicBezTo>
                    <a:pt x="5181" y="6"/>
                    <a:pt x="5089" y="0"/>
                    <a:pt x="49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4"/>
            <p:cNvSpPr/>
            <p:nvPr/>
          </p:nvSpPr>
          <p:spPr>
            <a:xfrm>
              <a:off x="7052781" y="2271194"/>
              <a:ext cx="319541" cy="96340"/>
            </a:xfrm>
            <a:custGeom>
              <a:avLst/>
              <a:gdLst/>
              <a:ahLst/>
              <a:cxnLst/>
              <a:rect l="l" t="t" r="r" b="b"/>
              <a:pathLst>
                <a:path w="3569" h="1076" extrusionOk="0">
                  <a:moveTo>
                    <a:pt x="1347" y="0"/>
                  </a:moveTo>
                  <a:cubicBezTo>
                    <a:pt x="894" y="0"/>
                    <a:pt x="479" y="21"/>
                    <a:pt x="241" y="75"/>
                  </a:cubicBezTo>
                  <a:cubicBezTo>
                    <a:pt x="1" y="204"/>
                    <a:pt x="361" y="988"/>
                    <a:pt x="465" y="1036"/>
                  </a:cubicBezTo>
                  <a:cubicBezTo>
                    <a:pt x="525" y="1068"/>
                    <a:pt x="1225" y="1076"/>
                    <a:pt x="1910" y="1076"/>
                  </a:cubicBezTo>
                  <a:cubicBezTo>
                    <a:pt x="2595" y="1076"/>
                    <a:pt x="3265" y="1068"/>
                    <a:pt x="3265" y="1068"/>
                  </a:cubicBezTo>
                  <a:cubicBezTo>
                    <a:pt x="3265" y="1068"/>
                    <a:pt x="3569" y="268"/>
                    <a:pt x="3393" y="155"/>
                  </a:cubicBezTo>
                  <a:cubicBezTo>
                    <a:pt x="3266" y="81"/>
                    <a:pt x="2234" y="0"/>
                    <a:pt x="1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4"/>
            <p:cNvSpPr/>
            <p:nvPr/>
          </p:nvSpPr>
          <p:spPr>
            <a:xfrm>
              <a:off x="7200331" y="1455628"/>
              <a:ext cx="640516" cy="1086776"/>
            </a:xfrm>
            <a:custGeom>
              <a:avLst/>
              <a:gdLst/>
              <a:ahLst/>
              <a:cxnLst/>
              <a:rect l="l" t="t" r="r" b="b"/>
              <a:pathLst>
                <a:path w="7154" h="12138" extrusionOk="0">
                  <a:moveTo>
                    <a:pt x="73" y="0"/>
                  </a:moveTo>
                  <a:lnTo>
                    <a:pt x="1" y="2728"/>
                  </a:lnTo>
                  <a:cubicBezTo>
                    <a:pt x="425" y="2816"/>
                    <a:pt x="825" y="3064"/>
                    <a:pt x="1161" y="3528"/>
                  </a:cubicBezTo>
                  <a:cubicBezTo>
                    <a:pt x="2137" y="4816"/>
                    <a:pt x="3113" y="5816"/>
                    <a:pt x="4081" y="6968"/>
                  </a:cubicBezTo>
                  <a:cubicBezTo>
                    <a:pt x="5201" y="8120"/>
                    <a:pt x="3673" y="9697"/>
                    <a:pt x="3825" y="11145"/>
                  </a:cubicBezTo>
                  <a:cubicBezTo>
                    <a:pt x="3825" y="11497"/>
                    <a:pt x="3953" y="11841"/>
                    <a:pt x="4185" y="12137"/>
                  </a:cubicBezTo>
                  <a:cubicBezTo>
                    <a:pt x="4199" y="12137"/>
                    <a:pt x="4213" y="12137"/>
                    <a:pt x="4228" y="12137"/>
                  </a:cubicBezTo>
                  <a:cubicBezTo>
                    <a:pt x="4589" y="12137"/>
                    <a:pt x="5215" y="12047"/>
                    <a:pt x="5553" y="12009"/>
                  </a:cubicBezTo>
                  <a:cubicBezTo>
                    <a:pt x="5553" y="12009"/>
                    <a:pt x="5553" y="11441"/>
                    <a:pt x="5681" y="11161"/>
                  </a:cubicBezTo>
                  <a:lnTo>
                    <a:pt x="5865" y="11985"/>
                  </a:lnTo>
                  <a:cubicBezTo>
                    <a:pt x="6385" y="11945"/>
                    <a:pt x="6881" y="11705"/>
                    <a:pt x="7153" y="11569"/>
                  </a:cubicBezTo>
                  <a:cubicBezTo>
                    <a:pt x="7153" y="11569"/>
                    <a:pt x="6665" y="11361"/>
                    <a:pt x="6753" y="10321"/>
                  </a:cubicBezTo>
                  <a:cubicBezTo>
                    <a:pt x="6793" y="9921"/>
                    <a:pt x="7153" y="8688"/>
                    <a:pt x="7081" y="8200"/>
                  </a:cubicBezTo>
                  <a:cubicBezTo>
                    <a:pt x="6881" y="6880"/>
                    <a:pt x="6153" y="7056"/>
                    <a:pt x="5865" y="6008"/>
                  </a:cubicBezTo>
                  <a:cubicBezTo>
                    <a:pt x="5633" y="5200"/>
                    <a:pt x="5921" y="3920"/>
                    <a:pt x="5673" y="3168"/>
                  </a:cubicBezTo>
                  <a:cubicBezTo>
                    <a:pt x="5193" y="1696"/>
                    <a:pt x="4593" y="960"/>
                    <a:pt x="3881" y="400"/>
                  </a:cubicBezTo>
                  <a:lnTo>
                    <a:pt x="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4"/>
            <p:cNvSpPr/>
            <p:nvPr/>
          </p:nvSpPr>
          <p:spPr>
            <a:xfrm>
              <a:off x="6546381" y="1455628"/>
              <a:ext cx="644724" cy="1083105"/>
            </a:xfrm>
            <a:custGeom>
              <a:avLst/>
              <a:gdLst/>
              <a:ahLst/>
              <a:cxnLst/>
              <a:rect l="l" t="t" r="r" b="b"/>
              <a:pathLst>
                <a:path w="7201" h="12097" extrusionOk="0">
                  <a:moveTo>
                    <a:pt x="7137" y="0"/>
                  </a:moveTo>
                  <a:lnTo>
                    <a:pt x="3329" y="400"/>
                  </a:lnTo>
                  <a:cubicBezTo>
                    <a:pt x="2616" y="960"/>
                    <a:pt x="2016" y="1696"/>
                    <a:pt x="1536" y="3168"/>
                  </a:cubicBezTo>
                  <a:cubicBezTo>
                    <a:pt x="1296" y="3920"/>
                    <a:pt x="1656" y="4856"/>
                    <a:pt x="1440" y="5656"/>
                  </a:cubicBezTo>
                  <a:cubicBezTo>
                    <a:pt x="1144" y="6704"/>
                    <a:pt x="256" y="7200"/>
                    <a:pt x="64" y="8520"/>
                  </a:cubicBezTo>
                  <a:cubicBezTo>
                    <a:pt x="0" y="9016"/>
                    <a:pt x="440" y="9905"/>
                    <a:pt x="464" y="10305"/>
                  </a:cubicBezTo>
                  <a:cubicBezTo>
                    <a:pt x="541" y="11301"/>
                    <a:pt x="96" y="11541"/>
                    <a:pt x="66" y="11545"/>
                  </a:cubicBezTo>
                  <a:lnTo>
                    <a:pt x="66" y="11545"/>
                  </a:lnTo>
                  <a:cubicBezTo>
                    <a:pt x="65" y="11545"/>
                    <a:pt x="65" y="11545"/>
                    <a:pt x="64" y="11545"/>
                  </a:cubicBezTo>
                  <a:lnTo>
                    <a:pt x="64" y="11545"/>
                  </a:lnTo>
                  <a:cubicBezTo>
                    <a:pt x="64" y="11545"/>
                    <a:pt x="64" y="11545"/>
                    <a:pt x="65" y="11545"/>
                  </a:cubicBezTo>
                  <a:cubicBezTo>
                    <a:pt x="65" y="11545"/>
                    <a:pt x="66" y="11545"/>
                    <a:pt x="66" y="11545"/>
                  </a:cubicBezTo>
                  <a:lnTo>
                    <a:pt x="66" y="11545"/>
                  </a:lnTo>
                  <a:cubicBezTo>
                    <a:pt x="226" y="11625"/>
                    <a:pt x="513" y="11745"/>
                    <a:pt x="688" y="11809"/>
                  </a:cubicBezTo>
                  <a:cubicBezTo>
                    <a:pt x="692" y="11810"/>
                    <a:pt x="696" y="11811"/>
                    <a:pt x="700" y="11811"/>
                  </a:cubicBezTo>
                  <a:cubicBezTo>
                    <a:pt x="828" y="11811"/>
                    <a:pt x="1056" y="11127"/>
                    <a:pt x="1197" y="11127"/>
                  </a:cubicBezTo>
                  <a:cubicBezTo>
                    <a:pt x="1201" y="11127"/>
                    <a:pt x="1205" y="11128"/>
                    <a:pt x="1208" y="11129"/>
                  </a:cubicBezTo>
                  <a:cubicBezTo>
                    <a:pt x="1208" y="11129"/>
                    <a:pt x="952" y="11905"/>
                    <a:pt x="1112" y="11937"/>
                  </a:cubicBezTo>
                  <a:cubicBezTo>
                    <a:pt x="1392" y="11985"/>
                    <a:pt x="2016" y="12073"/>
                    <a:pt x="2312" y="12097"/>
                  </a:cubicBezTo>
                  <a:cubicBezTo>
                    <a:pt x="2384" y="11977"/>
                    <a:pt x="2448" y="11849"/>
                    <a:pt x="2488" y="11697"/>
                  </a:cubicBezTo>
                  <a:cubicBezTo>
                    <a:pt x="3049" y="10545"/>
                    <a:pt x="1928" y="9120"/>
                    <a:pt x="2488" y="7968"/>
                  </a:cubicBezTo>
                  <a:cubicBezTo>
                    <a:pt x="2760" y="7536"/>
                    <a:pt x="3457" y="7248"/>
                    <a:pt x="3457" y="6816"/>
                  </a:cubicBezTo>
                  <a:cubicBezTo>
                    <a:pt x="3601" y="5960"/>
                    <a:pt x="3177" y="4808"/>
                    <a:pt x="3881" y="4240"/>
                  </a:cubicBezTo>
                  <a:cubicBezTo>
                    <a:pt x="4697" y="3490"/>
                    <a:pt x="5859" y="2685"/>
                    <a:pt x="6924" y="2685"/>
                  </a:cubicBezTo>
                  <a:cubicBezTo>
                    <a:pt x="7017" y="2685"/>
                    <a:pt x="7109" y="2691"/>
                    <a:pt x="7201" y="2704"/>
                  </a:cubicBezTo>
                  <a:lnTo>
                    <a:pt x="7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4"/>
            <p:cNvSpPr/>
            <p:nvPr/>
          </p:nvSpPr>
          <p:spPr>
            <a:xfrm>
              <a:off x="7243307" y="1420530"/>
              <a:ext cx="611149" cy="1078807"/>
            </a:xfrm>
            <a:custGeom>
              <a:avLst/>
              <a:gdLst/>
              <a:ahLst/>
              <a:cxnLst/>
              <a:rect l="l" t="t" r="r" b="b"/>
              <a:pathLst>
                <a:path w="6826" h="12049" fill="none" extrusionOk="0">
                  <a:moveTo>
                    <a:pt x="5841" y="12049"/>
                  </a:moveTo>
                  <a:cubicBezTo>
                    <a:pt x="5993" y="11649"/>
                    <a:pt x="6145" y="11249"/>
                    <a:pt x="6297" y="10841"/>
                  </a:cubicBezTo>
                  <a:cubicBezTo>
                    <a:pt x="6481" y="10353"/>
                    <a:pt x="6665" y="9849"/>
                    <a:pt x="6745" y="9328"/>
                  </a:cubicBezTo>
                  <a:cubicBezTo>
                    <a:pt x="6825" y="8808"/>
                    <a:pt x="6785" y="8256"/>
                    <a:pt x="6545" y="7792"/>
                  </a:cubicBezTo>
                  <a:cubicBezTo>
                    <a:pt x="6233" y="7200"/>
                    <a:pt x="5633" y="6768"/>
                    <a:pt x="5393" y="6152"/>
                  </a:cubicBezTo>
                  <a:cubicBezTo>
                    <a:pt x="5097" y="5376"/>
                    <a:pt x="5425" y="4520"/>
                    <a:pt x="5425" y="3696"/>
                  </a:cubicBezTo>
                  <a:cubicBezTo>
                    <a:pt x="5417" y="2496"/>
                    <a:pt x="4761" y="800"/>
                    <a:pt x="2505" y="280"/>
                  </a:cubicBezTo>
                  <a:cubicBezTo>
                    <a:pt x="1297" y="0"/>
                    <a:pt x="833" y="768"/>
                    <a:pt x="1" y="1648"/>
                  </a:cubicBezTo>
                </a:path>
              </a:pathLst>
            </a:custGeom>
            <a:solidFill>
              <a:schemeClr val="accent4"/>
            </a:solidFill>
            <a:ln w="18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4"/>
            <p:cNvSpPr/>
            <p:nvPr/>
          </p:nvSpPr>
          <p:spPr>
            <a:xfrm>
              <a:off x="6526325" y="1389014"/>
              <a:ext cx="568084" cy="1089551"/>
            </a:xfrm>
            <a:custGeom>
              <a:avLst/>
              <a:gdLst/>
              <a:ahLst/>
              <a:cxnLst/>
              <a:rect l="l" t="t" r="r" b="b"/>
              <a:pathLst>
                <a:path w="6345" h="12169" fill="none" extrusionOk="0">
                  <a:moveTo>
                    <a:pt x="6345" y="320"/>
                  </a:moveTo>
                  <a:cubicBezTo>
                    <a:pt x="5121" y="0"/>
                    <a:pt x="3761" y="352"/>
                    <a:pt x="2832" y="1224"/>
                  </a:cubicBezTo>
                  <a:cubicBezTo>
                    <a:pt x="1904" y="2088"/>
                    <a:pt x="1432" y="3448"/>
                    <a:pt x="1624" y="4728"/>
                  </a:cubicBezTo>
                  <a:cubicBezTo>
                    <a:pt x="1672" y="5056"/>
                    <a:pt x="1760" y="5392"/>
                    <a:pt x="1720" y="5720"/>
                  </a:cubicBezTo>
                  <a:cubicBezTo>
                    <a:pt x="1600" y="6760"/>
                    <a:pt x="320" y="7296"/>
                    <a:pt x="104" y="8320"/>
                  </a:cubicBezTo>
                  <a:cubicBezTo>
                    <a:pt x="0" y="8784"/>
                    <a:pt x="152" y="9256"/>
                    <a:pt x="312" y="9688"/>
                  </a:cubicBezTo>
                  <a:cubicBezTo>
                    <a:pt x="472" y="10129"/>
                    <a:pt x="672" y="10569"/>
                    <a:pt x="672" y="11041"/>
                  </a:cubicBezTo>
                  <a:cubicBezTo>
                    <a:pt x="680" y="11513"/>
                    <a:pt x="440" y="12017"/>
                    <a:pt x="8" y="12169"/>
                  </a:cubicBezTo>
                </a:path>
              </a:pathLst>
            </a:custGeom>
            <a:solidFill>
              <a:schemeClr val="accent4"/>
            </a:solidFill>
            <a:ln w="18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4"/>
            <p:cNvSpPr/>
            <p:nvPr/>
          </p:nvSpPr>
          <p:spPr>
            <a:xfrm>
              <a:off x="6965396" y="4701868"/>
              <a:ext cx="25159" cy="17280"/>
            </a:xfrm>
            <a:custGeom>
              <a:avLst/>
              <a:gdLst/>
              <a:ahLst/>
              <a:cxnLst/>
              <a:rect l="l" t="t" r="r" b="b"/>
              <a:pathLst>
                <a:path w="281" h="193" extrusionOk="0">
                  <a:moveTo>
                    <a:pt x="209" y="1"/>
                  </a:moveTo>
                  <a:cubicBezTo>
                    <a:pt x="145" y="1"/>
                    <a:pt x="65" y="49"/>
                    <a:pt x="1" y="121"/>
                  </a:cubicBezTo>
                  <a:cubicBezTo>
                    <a:pt x="41" y="145"/>
                    <a:pt x="97" y="161"/>
                    <a:pt x="161" y="193"/>
                  </a:cubicBezTo>
                  <a:cubicBezTo>
                    <a:pt x="209" y="169"/>
                    <a:pt x="249" y="153"/>
                    <a:pt x="265" y="121"/>
                  </a:cubicBezTo>
                  <a:cubicBezTo>
                    <a:pt x="281" y="105"/>
                    <a:pt x="281" y="81"/>
                    <a:pt x="265" y="49"/>
                  </a:cubicBezTo>
                  <a:cubicBezTo>
                    <a:pt x="249" y="9"/>
                    <a:pt x="225" y="1"/>
                    <a:pt x="209" y="1"/>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4"/>
            <p:cNvSpPr/>
            <p:nvPr/>
          </p:nvSpPr>
          <p:spPr>
            <a:xfrm>
              <a:off x="6984735" y="4651012"/>
              <a:ext cx="169843" cy="84969"/>
            </a:xfrm>
            <a:custGeom>
              <a:avLst/>
              <a:gdLst/>
              <a:ahLst/>
              <a:cxnLst/>
              <a:rect l="l" t="t" r="r" b="b"/>
              <a:pathLst>
                <a:path w="1897" h="949" extrusionOk="0">
                  <a:moveTo>
                    <a:pt x="1897" y="1"/>
                  </a:moveTo>
                  <a:lnTo>
                    <a:pt x="1897" y="1"/>
                  </a:lnTo>
                  <a:cubicBezTo>
                    <a:pt x="1575" y="37"/>
                    <a:pt x="1276" y="50"/>
                    <a:pt x="1009" y="50"/>
                  </a:cubicBezTo>
                  <a:cubicBezTo>
                    <a:pt x="686" y="50"/>
                    <a:pt x="411" y="31"/>
                    <a:pt x="201" y="9"/>
                  </a:cubicBezTo>
                  <a:lnTo>
                    <a:pt x="201" y="9"/>
                  </a:lnTo>
                  <a:cubicBezTo>
                    <a:pt x="225" y="161"/>
                    <a:pt x="233" y="313"/>
                    <a:pt x="249" y="441"/>
                  </a:cubicBezTo>
                  <a:cubicBezTo>
                    <a:pt x="249" y="441"/>
                    <a:pt x="169" y="465"/>
                    <a:pt x="33" y="521"/>
                  </a:cubicBezTo>
                  <a:cubicBezTo>
                    <a:pt x="49" y="529"/>
                    <a:pt x="73" y="545"/>
                    <a:pt x="89" y="577"/>
                  </a:cubicBezTo>
                  <a:cubicBezTo>
                    <a:pt x="113" y="617"/>
                    <a:pt x="113" y="657"/>
                    <a:pt x="89" y="697"/>
                  </a:cubicBezTo>
                  <a:cubicBezTo>
                    <a:pt x="73" y="729"/>
                    <a:pt x="41" y="753"/>
                    <a:pt x="1" y="769"/>
                  </a:cubicBezTo>
                  <a:cubicBezTo>
                    <a:pt x="231" y="857"/>
                    <a:pt x="564" y="948"/>
                    <a:pt x="929" y="948"/>
                  </a:cubicBezTo>
                  <a:cubicBezTo>
                    <a:pt x="1224" y="948"/>
                    <a:pt x="1540" y="889"/>
                    <a:pt x="1841" y="721"/>
                  </a:cubicBezTo>
                  <a:lnTo>
                    <a:pt x="1897" y="1"/>
                  </a:ln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4"/>
            <p:cNvSpPr/>
            <p:nvPr/>
          </p:nvSpPr>
          <p:spPr>
            <a:xfrm>
              <a:off x="6958950" y="4707598"/>
              <a:ext cx="4387" cy="2238"/>
            </a:xfrm>
            <a:custGeom>
              <a:avLst/>
              <a:gdLst/>
              <a:ahLst/>
              <a:cxnLst/>
              <a:rect l="l" t="t" r="r" b="b"/>
              <a:pathLst>
                <a:path w="49" h="25" extrusionOk="0">
                  <a:moveTo>
                    <a:pt x="49" y="1"/>
                  </a:moveTo>
                  <a:cubicBezTo>
                    <a:pt x="33" y="9"/>
                    <a:pt x="9" y="9"/>
                    <a:pt x="1" y="17"/>
                  </a:cubicBezTo>
                  <a:cubicBezTo>
                    <a:pt x="9" y="17"/>
                    <a:pt x="9" y="25"/>
                    <a:pt x="17" y="25"/>
                  </a:cubicBezTo>
                  <a:lnTo>
                    <a:pt x="49" y="1"/>
                  </a:ln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4"/>
            <p:cNvSpPr/>
            <p:nvPr/>
          </p:nvSpPr>
          <p:spPr>
            <a:xfrm>
              <a:off x="7243307" y="3548668"/>
              <a:ext cx="1522" cy="5820"/>
            </a:xfrm>
            <a:custGeom>
              <a:avLst/>
              <a:gdLst/>
              <a:ahLst/>
              <a:cxnLst/>
              <a:rect l="l" t="t" r="r" b="b"/>
              <a:pathLst>
                <a:path w="17" h="65" extrusionOk="0">
                  <a:moveTo>
                    <a:pt x="17" y="0"/>
                  </a:moveTo>
                  <a:lnTo>
                    <a:pt x="1" y="64"/>
                  </a:lnTo>
                  <a:lnTo>
                    <a:pt x="17" y="8"/>
                  </a:lnTo>
                  <a:lnTo>
                    <a:pt x="17" y="0"/>
                  </a:ln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4"/>
            <p:cNvSpPr/>
            <p:nvPr/>
          </p:nvSpPr>
          <p:spPr>
            <a:xfrm>
              <a:off x="7509758" y="4710463"/>
              <a:ext cx="23726" cy="17280"/>
            </a:xfrm>
            <a:custGeom>
              <a:avLst/>
              <a:gdLst/>
              <a:ahLst/>
              <a:cxnLst/>
              <a:rect l="l" t="t" r="r" b="b"/>
              <a:pathLst>
                <a:path w="265" h="193" extrusionOk="0">
                  <a:moveTo>
                    <a:pt x="57" y="1"/>
                  </a:moveTo>
                  <a:cubicBezTo>
                    <a:pt x="41" y="1"/>
                    <a:pt x="17" y="25"/>
                    <a:pt x="9" y="41"/>
                  </a:cubicBezTo>
                  <a:cubicBezTo>
                    <a:pt x="1" y="73"/>
                    <a:pt x="1" y="97"/>
                    <a:pt x="9" y="113"/>
                  </a:cubicBezTo>
                  <a:cubicBezTo>
                    <a:pt x="17" y="153"/>
                    <a:pt x="57" y="177"/>
                    <a:pt x="105" y="193"/>
                  </a:cubicBezTo>
                  <a:cubicBezTo>
                    <a:pt x="169" y="177"/>
                    <a:pt x="225" y="145"/>
                    <a:pt x="265" y="129"/>
                  </a:cubicBezTo>
                  <a:cubicBezTo>
                    <a:pt x="201" y="65"/>
                    <a:pt x="121" y="1"/>
                    <a:pt x="65" y="1"/>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4"/>
            <p:cNvSpPr/>
            <p:nvPr/>
          </p:nvSpPr>
          <p:spPr>
            <a:xfrm>
              <a:off x="7533395" y="4716193"/>
              <a:ext cx="7252" cy="4387"/>
            </a:xfrm>
            <a:custGeom>
              <a:avLst/>
              <a:gdLst/>
              <a:ahLst/>
              <a:cxnLst/>
              <a:rect l="l" t="t" r="r" b="b"/>
              <a:pathLst>
                <a:path w="81" h="49" extrusionOk="0">
                  <a:moveTo>
                    <a:pt x="1" y="1"/>
                  </a:moveTo>
                  <a:lnTo>
                    <a:pt x="1" y="1"/>
                  </a:lnTo>
                  <a:cubicBezTo>
                    <a:pt x="25" y="25"/>
                    <a:pt x="41" y="33"/>
                    <a:pt x="65" y="49"/>
                  </a:cubicBezTo>
                  <a:cubicBezTo>
                    <a:pt x="65" y="33"/>
                    <a:pt x="73" y="33"/>
                    <a:pt x="81" y="33"/>
                  </a:cubicBezTo>
                  <a:cubicBezTo>
                    <a:pt x="57" y="25"/>
                    <a:pt x="25" y="9"/>
                    <a:pt x="1" y="1"/>
                  </a:cubicBezTo>
                  <a:close/>
                </a:path>
              </a:pathLst>
            </a:custGeom>
            <a:solidFill>
              <a:srgbClr val="F7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4"/>
            <p:cNvSpPr/>
            <p:nvPr/>
          </p:nvSpPr>
          <p:spPr>
            <a:xfrm>
              <a:off x="7348598" y="4651012"/>
              <a:ext cx="164829" cy="95355"/>
            </a:xfrm>
            <a:custGeom>
              <a:avLst/>
              <a:gdLst/>
              <a:ahLst/>
              <a:cxnLst/>
              <a:rect l="l" t="t" r="r" b="b"/>
              <a:pathLst>
                <a:path w="1841" h="1065" extrusionOk="0">
                  <a:moveTo>
                    <a:pt x="1" y="1"/>
                  </a:moveTo>
                  <a:cubicBezTo>
                    <a:pt x="17" y="401"/>
                    <a:pt x="25" y="697"/>
                    <a:pt x="41" y="857"/>
                  </a:cubicBezTo>
                  <a:cubicBezTo>
                    <a:pt x="327" y="1010"/>
                    <a:pt x="628" y="1065"/>
                    <a:pt x="910" y="1065"/>
                  </a:cubicBezTo>
                  <a:cubicBezTo>
                    <a:pt x="1273" y="1065"/>
                    <a:pt x="1607" y="974"/>
                    <a:pt x="1841" y="889"/>
                  </a:cubicBezTo>
                  <a:cubicBezTo>
                    <a:pt x="1801" y="865"/>
                    <a:pt x="1769" y="841"/>
                    <a:pt x="1745" y="817"/>
                  </a:cubicBezTo>
                  <a:cubicBezTo>
                    <a:pt x="1729" y="777"/>
                    <a:pt x="1729" y="737"/>
                    <a:pt x="1745" y="697"/>
                  </a:cubicBezTo>
                  <a:cubicBezTo>
                    <a:pt x="1769" y="657"/>
                    <a:pt x="1801" y="641"/>
                    <a:pt x="1817" y="625"/>
                  </a:cubicBezTo>
                  <a:cubicBezTo>
                    <a:pt x="1689" y="577"/>
                    <a:pt x="1617" y="545"/>
                    <a:pt x="1617" y="545"/>
                  </a:cubicBezTo>
                  <a:cubicBezTo>
                    <a:pt x="1641" y="385"/>
                    <a:pt x="1657" y="209"/>
                    <a:pt x="1681" y="17"/>
                  </a:cubicBezTo>
                  <a:lnTo>
                    <a:pt x="1681" y="17"/>
                  </a:lnTo>
                  <a:cubicBezTo>
                    <a:pt x="1476" y="52"/>
                    <a:pt x="1245" y="64"/>
                    <a:pt x="1017" y="64"/>
                  </a:cubicBezTo>
                  <a:cubicBezTo>
                    <a:pt x="619" y="64"/>
                    <a:pt x="229" y="26"/>
                    <a:pt x="1"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4"/>
            <p:cNvSpPr/>
            <p:nvPr/>
          </p:nvSpPr>
          <p:spPr>
            <a:xfrm>
              <a:off x="7619347" y="4752007"/>
              <a:ext cx="103947" cy="78880"/>
            </a:xfrm>
            <a:custGeom>
              <a:avLst/>
              <a:gdLst/>
              <a:ahLst/>
              <a:cxnLst/>
              <a:rect l="l" t="t" r="r" b="b"/>
              <a:pathLst>
                <a:path w="1161" h="881" extrusionOk="0">
                  <a:moveTo>
                    <a:pt x="161" y="1"/>
                  </a:moveTo>
                  <a:cubicBezTo>
                    <a:pt x="41" y="265"/>
                    <a:pt x="1" y="569"/>
                    <a:pt x="57" y="881"/>
                  </a:cubicBezTo>
                  <a:cubicBezTo>
                    <a:pt x="401" y="849"/>
                    <a:pt x="777" y="801"/>
                    <a:pt x="1161" y="721"/>
                  </a:cubicBezTo>
                  <a:cubicBezTo>
                    <a:pt x="1161" y="721"/>
                    <a:pt x="937" y="36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4"/>
            <p:cNvSpPr/>
            <p:nvPr/>
          </p:nvSpPr>
          <p:spPr>
            <a:xfrm>
              <a:off x="7557031" y="4721923"/>
              <a:ext cx="2955" cy="3671"/>
            </a:xfrm>
            <a:custGeom>
              <a:avLst/>
              <a:gdLst/>
              <a:ahLst/>
              <a:cxnLst/>
              <a:rect l="l" t="t" r="r" b="b"/>
              <a:pathLst>
                <a:path w="33" h="41" extrusionOk="0">
                  <a:moveTo>
                    <a:pt x="9" y="1"/>
                  </a:moveTo>
                  <a:cubicBezTo>
                    <a:pt x="9" y="9"/>
                    <a:pt x="1" y="17"/>
                    <a:pt x="1" y="41"/>
                  </a:cubicBezTo>
                  <a:cubicBezTo>
                    <a:pt x="9" y="17"/>
                    <a:pt x="17" y="9"/>
                    <a:pt x="33" y="9"/>
                  </a:cubicBezTo>
                  <a:cubicBezTo>
                    <a:pt x="17" y="9"/>
                    <a:pt x="9" y="9"/>
                    <a:pt x="9"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4"/>
            <p:cNvSpPr/>
            <p:nvPr/>
          </p:nvSpPr>
          <p:spPr>
            <a:xfrm>
              <a:off x="7335705" y="4726221"/>
              <a:ext cx="297337" cy="110486"/>
            </a:xfrm>
            <a:custGeom>
              <a:avLst/>
              <a:gdLst/>
              <a:ahLst/>
              <a:cxnLst/>
              <a:rect l="l" t="t" r="r" b="b"/>
              <a:pathLst>
                <a:path w="3321" h="1234" extrusionOk="0">
                  <a:moveTo>
                    <a:pt x="2553" y="1"/>
                  </a:moveTo>
                  <a:cubicBezTo>
                    <a:pt x="2553" y="9"/>
                    <a:pt x="2553" y="9"/>
                    <a:pt x="2545" y="9"/>
                  </a:cubicBezTo>
                  <a:cubicBezTo>
                    <a:pt x="2546" y="6"/>
                    <a:pt x="2546" y="5"/>
                    <a:pt x="2544" y="5"/>
                  </a:cubicBezTo>
                  <a:cubicBezTo>
                    <a:pt x="2533" y="5"/>
                    <a:pt x="2473" y="46"/>
                    <a:pt x="2425" y="129"/>
                  </a:cubicBezTo>
                  <a:cubicBezTo>
                    <a:pt x="2425" y="137"/>
                    <a:pt x="2409" y="137"/>
                    <a:pt x="2409" y="153"/>
                  </a:cubicBezTo>
                  <a:cubicBezTo>
                    <a:pt x="2353" y="249"/>
                    <a:pt x="2281" y="409"/>
                    <a:pt x="2281" y="641"/>
                  </a:cubicBezTo>
                  <a:cubicBezTo>
                    <a:pt x="2281" y="649"/>
                    <a:pt x="2273" y="673"/>
                    <a:pt x="2249" y="673"/>
                  </a:cubicBezTo>
                  <a:cubicBezTo>
                    <a:pt x="2241" y="673"/>
                    <a:pt x="2225" y="657"/>
                    <a:pt x="2225" y="641"/>
                  </a:cubicBezTo>
                  <a:cubicBezTo>
                    <a:pt x="2225" y="417"/>
                    <a:pt x="2273" y="257"/>
                    <a:pt x="2345" y="153"/>
                  </a:cubicBezTo>
                  <a:cubicBezTo>
                    <a:pt x="2265" y="137"/>
                    <a:pt x="2081" y="121"/>
                    <a:pt x="1969" y="57"/>
                  </a:cubicBezTo>
                  <a:cubicBezTo>
                    <a:pt x="1737" y="143"/>
                    <a:pt x="1402" y="234"/>
                    <a:pt x="1035" y="234"/>
                  </a:cubicBezTo>
                  <a:cubicBezTo>
                    <a:pt x="755" y="234"/>
                    <a:pt x="456" y="181"/>
                    <a:pt x="169" y="33"/>
                  </a:cubicBezTo>
                  <a:cubicBezTo>
                    <a:pt x="161" y="17"/>
                    <a:pt x="145" y="17"/>
                    <a:pt x="129" y="9"/>
                  </a:cubicBezTo>
                  <a:lnTo>
                    <a:pt x="129" y="9"/>
                  </a:lnTo>
                  <a:cubicBezTo>
                    <a:pt x="145" y="41"/>
                    <a:pt x="1" y="369"/>
                    <a:pt x="25" y="937"/>
                  </a:cubicBezTo>
                  <a:cubicBezTo>
                    <a:pt x="536" y="1080"/>
                    <a:pt x="1329" y="1233"/>
                    <a:pt x="2321" y="1233"/>
                  </a:cubicBezTo>
                  <a:cubicBezTo>
                    <a:pt x="2602" y="1233"/>
                    <a:pt x="2898" y="1221"/>
                    <a:pt x="3209" y="1193"/>
                  </a:cubicBezTo>
                  <a:cubicBezTo>
                    <a:pt x="3161" y="881"/>
                    <a:pt x="3201" y="569"/>
                    <a:pt x="3321" y="297"/>
                  </a:cubicBezTo>
                  <a:cubicBezTo>
                    <a:pt x="3201" y="241"/>
                    <a:pt x="3065" y="177"/>
                    <a:pt x="2913" y="121"/>
                  </a:cubicBezTo>
                  <a:cubicBezTo>
                    <a:pt x="2913" y="121"/>
                    <a:pt x="2913" y="129"/>
                    <a:pt x="2905" y="129"/>
                  </a:cubicBezTo>
                  <a:cubicBezTo>
                    <a:pt x="2889" y="137"/>
                    <a:pt x="2593" y="329"/>
                    <a:pt x="2633" y="777"/>
                  </a:cubicBezTo>
                  <a:cubicBezTo>
                    <a:pt x="2633" y="793"/>
                    <a:pt x="2625" y="809"/>
                    <a:pt x="2609" y="809"/>
                  </a:cubicBezTo>
                  <a:cubicBezTo>
                    <a:pt x="2601" y="809"/>
                    <a:pt x="2593" y="801"/>
                    <a:pt x="2585" y="793"/>
                  </a:cubicBezTo>
                  <a:cubicBezTo>
                    <a:pt x="2545" y="369"/>
                    <a:pt x="2793" y="153"/>
                    <a:pt x="2865" y="113"/>
                  </a:cubicBezTo>
                  <a:cubicBezTo>
                    <a:pt x="2761" y="73"/>
                    <a:pt x="2665" y="41"/>
                    <a:pt x="2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4"/>
            <p:cNvSpPr/>
            <p:nvPr/>
          </p:nvSpPr>
          <p:spPr>
            <a:xfrm>
              <a:off x="7547004" y="4718342"/>
              <a:ext cx="6536" cy="11550"/>
            </a:xfrm>
            <a:custGeom>
              <a:avLst/>
              <a:gdLst/>
              <a:ahLst/>
              <a:cxnLst/>
              <a:rect l="l" t="t" r="r" b="b"/>
              <a:pathLst>
                <a:path w="73" h="129" extrusionOk="0">
                  <a:moveTo>
                    <a:pt x="1" y="1"/>
                  </a:moveTo>
                  <a:lnTo>
                    <a:pt x="1" y="1"/>
                  </a:lnTo>
                  <a:cubicBezTo>
                    <a:pt x="9" y="49"/>
                    <a:pt x="25" y="89"/>
                    <a:pt x="41" y="129"/>
                  </a:cubicBezTo>
                  <a:cubicBezTo>
                    <a:pt x="49" y="97"/>
                    <a:pt x="65" y="57"/>
                    <a:pt x="73" y="17"/>
                  </a:cubicBezTo>
                  <a:cubicBezTo>
                    <a:pt x="49" y="9"/>
                    <a:pt x="25" y="9"/>
                    <a:pt x="1"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4"/>
            <p:cNvSpPr/>
            <p:nvPr/>
          </p:nvSpPr>
          <p:spPr>
            <a:xfrm>
              <a:off x="7536976" y="4716909"/>
              <a:ext cx="7252" cy="9401"/>
            </a:xfrm>
            <a:custGeom>
              <a:avLst/>
              <a:gdLst/>
              <a:ahLst/>
              <a:cxnLst/>
              <a:rect l="l" t="t" r="r" b="b"/>
              <a:pathLst>
                <a:path w="81" h="105" extrusionOk="0">
                  <a:moveTo>
                    <a:pt x="57" y="1"/>
                  </a:moveTo>
                  <a:cubicBezTo>
                    <a:pt x="57" y="1"/>
                    <a:pt x="41" y="17"/>
                    <a:pt x="33" y="17"/>
                  </a:cubicBezTo>
                  <a:cubicBezTo>
                    <a:pt x="25" y="17"/>
                    <a:pt x="17" y="25"/>
                    <a:pt x="1" y="25"/>
                  </a:cubicBezTo>
                  <a:lnTo>
                    <a:pt x="81" y="105"/>
                  </a:lnTo>
                  <a:cubicBezTo>
                    <a:pt x="73" y="73"/>
                    <a:pt x="65" y="41"/>
                    <a:pt x="57"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4"/>
            <p:cNvSpPr/>
            <p:nvPr/>
          </p:nvSpPr>
          <p:spPr>
            <a:xfrm>
              <a:off x="7519069" y="4722640"/>
              <a:ext cx="26591" cy="11550"/>
            </a:xfrm>
            <a:custGeom>
              <a:avLst/>
              <a:gdLst/>
              <a:ahLst/>
              <a:cxnLst/>
              <a:rect l="l" t="t" r="r" b="b"/>
              <a:pathLst>
                <a:path w="297" h="129" extrusionOk="0">
                  <a:moveTo>
                    <a:pt x="161" y="1"/>
                  </a:moveTo>
                  <a:cubicBezTo>
                    <a:pt x="121" y="17"/>
                    <a:pt x="65" y="41"/>
                    <a:pt x="1" y="73"/>
                  </a:cubicBezTo>
                  <a:cubicBezTo>
                    <a:pt x="81" y="97"/>
                    <a:pt x="201" y="121"/>
                    <a:pt x="297" y="129"/>
                  </a:cubicBezTo>
                  <a:cubicBezTo>
                    <a:pt x="257" y="89"/>
                    <a:pt x="217" y="41"/>
                    <a:pt x="161"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4"/>
            <p:cNvSpPr/>
            <p:nvPr/>
          </p:nvSpPr>
          <p:spPr>
            <a:xfrm>
              <a:off x="7338570" y="4808592"/>
              <a:ext cx="387586" cy="50945"/>
            </a:xfrm>
            <a:custGeom>
              <a:avLst/>
              <a:gdLst/>
              <a:ahLst/>
              <a:cxnLst/>
              <a:rect l="l" t="t" r="r" b="b"/>
              <a:pathLst>
                <a:path w="4329" h="569" extrusionOk="0">
                  <a:moveTo>
                    <a:pt x="1" y="1"/>
                  </a:moveTo>
                  <a:cubicBezTo>
                    <a:pt x="9" y="113"/>
                    <a:pt x="17" y="217"/>
                    <a:pt x="41" y="353"/>
                  </a:cubicBezTo>
                  <a:cubicBezTo>
                    <a:pt x="41" y="353"/>
                    <a:pt x="641" y="569"/>
                    <a:pt x="2273" y="569"/>
                  </a:cubicBezTo>
                  <a:cubicBezTo>
                    <a:pt x="4089" y="569"/>
                    <a:pt x="4321" y="321"/>
                    <a:pt x="4321" y="321"/>
                  </a:cubicBezTo>
                  <a:cubicBezTo>
                    <a:pt x="4321" y="321"/>
                    <a:pt x="4329" y="233"/>
                    <a:pt x="4289" y="89"/>
                  </a:cubicBezTo>
                  <a:cubicBezTo>
                    <a:pt x="3913" y="169"/>
                    <a:pt x="3537" y="217"/>
                    <a:pt x="3193" y="249"/>
                  </a:cubicBezTo>
                  <a:cubicBezTo>
                    <a:pt x="2879" y="277"/>
                    <a:pt x="2580" y="289"/>
                    <a:pt x="2298" y="289"/>
                  </a:cubicBezTo>
                  <a:cubicBezTo>
                    <a:pt x="1304" y="289"/>
                    <a:pt x="512" y="13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4"/>
            <p:cNvSpPr/>
            <p:nvPr/>
          </p:nvSpPr>
          <p:spPr>
            <a:xfrm>
              <a:off x="7564910" y="4732041"/>
              <a:ext cx="32321" cy="65181"/>
            </a:xfrm>
            <a:custGeom>
              <a:avLst/>
              <a:gdLst/>
              <a:ahLst/>
              <a:cxnLst/>
              <a:rect l="l" t="t" r="r" b="b"/>
              <a:pathLst>
                <a:path w="361" h="728" extrusionOk="0">
                  <a:moveTo>
                    <a:pt x="339" y="1"/>
                  </a:moveTo>
                  <a:cubicBezTo>
                    <a:pt x="334" y="1"/>
                    <a:pt x="328" y="3"/>
                    <a:pt x="321" y="8"/>
                  </a:cubicBezTo>
                  <a:cubicBezTo>
                    <a:pt x="321" y="8"/>
                    <a:pt x="313" y="8"/>
                    <a:pt x="305" y="16"/>
                  </a:cubicBezTo>
                  <a:cubicBezTo>
                    <a:pt x="249" y="64"/>
                    <a:pt x="1" y="272"/>
                    <a:pt x="33" y="704"/>
                  </a:cubicBezTo>
                  <a:cubicBezTo>
                    <a:pt x="33" y="712"/>
                    <a:pt x="41" y="728"/>
                    <a:pt x="65" y="728"/>
                  </a:cubicBezTo>
                  <a:cubicBezTo>
                    <a:pt x="73" y="728"/>
                    <a:pt x="81" y="712"/>
                    <a:pt x="81" y="696"/>
                  </a:cubicBezTo>
                  <a:cubicBezTo>
                    <a:pt x="41" y="256"/>
                    <a:pt x="345" y="56"/>
                    <a:pt x="353" y="48"/>
                  </a:cubicBezTo>
                  <a:lnTo>
                    <a:pt x="361" y="32"/>
                  </a:lnTo>
                  <a:lnTo>
                    <a:pt x="361" y="16"/>
                  </a:lnTo>
                  <a:cubicBezTo>
                    <a:pt x="355" y="10"/>
                    <a:pt x="350" y="1"/>
                    <a:pt x="33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4"/>
            <p:cNvSpPr/>
            <p:nvPr/>
          </p:nvSpPr>
          <p:spPr>
            <a:xfrm>
              <a:off x="7552734" y="4721297"/>
              <a:ext cx="12266" cy="15758"/>
            </a:xfrm>
            <a:custGeom>
              <a:avLst/>
              <a:gdLst/>
              <a:ahLst/>
              <a:cxnLst/>
              <a:rect l="l" t="t" r="r" b="b"/>
              <a:pathLst>
                <a:path w="137" h="176" extrusionOk="0">
                  <a:moveTo>
                    <a:pt x="115" y="1"/>
                  </a:moveTo>
                  <a:cubicBezTo>
                    <a:pt x="110" y="1"/>
                    <a:pt x="104" y="3"/>
                    <a:pt x="97" y="8"/>
                  </a:cubicBezTo>
                  <a:cubicBezTo>
                    <a:pt x="97" y="8"/>
                    <a:pt x="89" y="16"/>
                    <a:pt x="73" y="16"/>
                  </a:cubicBezTo>
                  <a:lnTo>
                    <a:pt x="49" y="48"/>
                  </a:lnTo>
                  <a:cubicBezTo>
                    <a:pt x="25" y="104"/>
                    <a:pt x="9" y="152"/>
                    <a:pt x="1" y="176"/>
                  </a:cubicBezTo>
                  <a:cubicBezTo>
                    <a:pt x="57" y="88"/>
                    <a:pt x="129" y="48"/>
                    <a:pt x="129" y="48"/>
                  </a:cubicBezTo>
                  <a:cubicBezTo>
                    <a:pt x="137" y="48"/>
                    <a:pt x="137" y="32"/>
                    <a:pt x="137" y="32"/>
                  </a:cubicBezTo>
                  <a:lnTo>
                    <a:pt x="137" y="16"/>
                  </a:lnTo>
                  <a:cubicBezTo>
                    <a:pt x="131" y="10"/>
                    <a:pt x="126" y="1"/>
                    <a:pt x="11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4"/>
            <p:cNvSpPr/>
            <p:nvPr/>
          </p:nvSpPr>
          <p:spPr>
            <a:xfrm>
              <a:off x="7535544" y="4738398"/>
              <a:ext cx="16564" cy="46648"/>
            </a:xfrm>
            <a:custGeom>
              <a:avLst/>
              <a:gdLst/>
              <a:ahLst/>
              <a:cxnLst/>
              <a:rect l="l" t="t" r="r" b="b"/>
              <a:pathLst>
                <a:path w="185" h="521" extrusionOk="0">
                  <a:moveTo>
                    <a:pt x="129" y="1"/>
                  </a:moveTo>
                  <a:cubicBezTo>
                    <a:pt x="73" y="113"/>
                    <a:pt x="9" y="273"/>
                    <a:pt x="9" y="497"/>
                  </a:cubicBezTo>
                  <a:cubicBezTo>
                    <a:pt x="1" y="513"/>
                    <a:pt x="9" y="521"/>
                    <a:pt x="33" y="521"/>
                  </a:cubicBezTo>
                  <a:cubicBezTo>
                    <a:pt x="41" y="521"/>
                    <a:pt x="57" y="513"/>
                    <a:pt x="57" y="497"/>
                  </a:cubicBezTo>
                  <a:cubicBezTo>
                    <a:pt x="57" y="265"/>
                    <a:pt x="121" y="105"/>
                    <a:pt x="18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4"/>
            <p:cNvSpPr/>
            <p:nvPr/>
          </p:nvSpPr>
          <p:spPr>
            <a:xfrm>
              <a:off x="7536260" y="4682528"/>
              <a:ext cx="28024" cy="54527"/>
            </a:xfrm>
            <a:custGeom>
              <a:avLst/>
              <a:gdLst/>
              <a:ahLst/>
              <a:cxnLst/>
              <a:rect l="l" t="t" r="r" b="b"/>
              <a:pathLst>
                <a:path w="313" h="609" extrusionOk="0">
                  <a:moveTo>
                    <a:pt x="153" y="57"/>
                  </a:moveTo>
                  <a:cubicBezTo>
                    <a:pt x="185" y="57"/>
                    <a:pt x="193" y="65"/>
                    <a:pt x="209" y="89"/>
                  </a:cubicBezTo>
                  <a:cubicBezTo>
                    <a:pt x="249" y="145"/>
                    <a:pt x="225" y="297"/>
                    <a:pt x="193" y="417"/>
                  </a:cubicBezTo>
                  <a:cubicBezTo>
                    <a:pt x="185" y="457"/>
                    <a:pt x="169" y="497"/>
                    <a:pt x="161" y="529"/>
                  </a:cubicBezTo>
                  <a:cubicBezTo>
                    <a:pt x="153" y="489"/>
                    <a:pt x="129" y="449"/>
                    <a:pt x="121" y="401"/>
                  </a:cubicBezTo>
                  <a:cubicBezTo>
                    <a:pt x="81" y="281"/>
                    <a:pt x="65" y="137"/>
                    <a:pt x="105" y="81"/>
                  </a:cubicBezTo>
                  <a:cubicBezTo>
                    <a:pt x="113" y="57"/>
                    <a:pt x="129" y="57"/>
                    <a:pt x="153" y="57"/>
                  </a:cubicBezTo>
                  <a:close/>
                  <a:moveTo>
                    <a:pt x="153" y="1"/>
                  </a:moveTo>
                  <a:cubicBezTo>
                    <a:pt x="113" y="1"/>
                    <a:pt x="73" y="9"/>
                    <a:pt x="49" y="41"/>
                  </a:cubicBezTo>
                  <a:cubicBezTo>
                    <a:pt x="1" y="105"/>
                    <a:pt x="25" y="257"/>
                    <a:pt x="49" y="377"/>
                  </a:cubicBezTo>
                  <a:cubicBezTo>
                    <a:pt x="73" y="425"/>
                    <a:pt x="81" y="457"/>
                    <a:pt x="89" y="489"/>
                  </a:cubicBezTo>
                  <a:cubicBezTo>
                    <a:pt x="129" y="537"/>
                    <a:pt x="169" y="577"/>
                    <a:pt x="185" y="585"/>
                  </a:cubicBezTo>
                  <a:lnTo>
                    <a:pt x="185" y="609"/>
                  </a:lnTo>
                  <a:cubicBezTo>
                    <a:pt x="193" y="585"/>
                    <a:pt x="209" y="537"/>
                    <a:pt x="233" y="465"/>
                  </a:cubicBezTo>
                  <a:cubicBezTo>
                    <a:pt x="233" y="457"/>
                    <a:pt x="241" y="449"/>
                    <a:pt x="241" y="425"/>
                  </a:cubicBezTo>
                  <a:cubicBezTo>
                    <a:pt x="281" y="297"/>
                    <a:pt x="313" y="137"/>
                    <a:pt x="249" y="49"/>
                  </a:cubicBezTo>
                  <a:cubicBezTo>
                    <a:pt x="233" y="17"/>
                    <a:pt x="201" y="1"/>
                    <a:pt x="15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4"/>
            <p:cNvSpPr/>
            <p:nvPr/>
          </p:nvSpPr>
          <p:spPr>
            <a:xfrm>
              <a:off x="7504028" y="4704733"/>
              <a:ext cx="49511" cy="33038"/>
            </a:xfrm>
            <a:custGeom>
              <a:avLst/>
              <a:gdLst/>
              <a:ahLst/>
              <a:cxnLst/>
              <a:rect l="l" t="t" r="r" b="b"/>
              <a:pathLst>
                <a:path w="553" h="369" extrusionOk="0">
                  <a:moveTo>
                    <a:pt x="121" y="81"/>
                  </a:moveTo>
                  <a:cubicBezTo>
                    <a:pt x="185" y="81"/>
                    <a:pt x="249" y="129"/>
                    <a:pt x="321" y="201"/>
                  </a:cubicBezTo>
                  <a:cubicBezTo>
                    <a:pt x="369" y="241"/>
                    <a:pt x="425" y="289"/>
                    <a:pt x="449" y="329"/>
                  </a:cubicBezTo>
                  <a:cubicBezTo>
                    <a:pt x="369" y="321"/>
                    <a:pt x="249" y="297"/>
                    <a:pt x="161" y="257"/>
                  </a:cubicBezTo>
                  <a:cubicBezTo>
                    <a:pt x="113" y="241"/>
                    <a:pt x="73" y="217"/>
                    <a:pt x="49" y="193"/>
                  </a:cubicBezTo>
                  <a:cubicBezTo>
                    <a:pt x="49" y="169"/>
                    <a:pt x="49" y="137"/>
                    <a:pt x="65" y="121"/>
                  </a:cubicBezTo>
                  <a:cubicBezTo>
                    <a:pt x="73" y="89"/>
                    <a:pt x="89" y="81"/>
                    <a:pt x="113" y="81"/>
                  </a:cubicBezTo>
                  <a:close/>
                  <a:moveTo>
                    <a:pt x="105" y="1"/>
                  </a:moveTo>
                  <a:cubicBezTo>
                    <a:pt x="73" y="41"/>
                    <a:pt x="41" y="49"/>
                    <a:pt x="25" y="89"/>
                  </a:cubicBezTo>
                  <a:cubicBezTo>
                    <a:pt x="1" y="129"/>
                    <a:pt x="1" y="169"/>
                    <a:pt x="25" y="209"/>
                  </a:cubicBezTo>
                  <a:cubicBezTo>
                    <a:pt x="41" y="241"/>
                    <a:pt x="73" y="257"/>
                    <a:pt x="113" y="281"/>
                  </a:cubicBezTo>
                  <a:cubicBezTo>
                    <a:pt x="225" y="337"/>
                    <a:pt x="393" y="369"/>
                    <a:pt x="481" y="369"/>
                  </a:cubicBezTo>
                  <a:lnTo>
                    <a:pt x="545" y="369"/>
                  </a:lnTo>
                  <a:lnTo>
                    <a:pt x="553" y="361"/>
                  </a:lnTo>
                  <a:lnTo>
                    <a:pt x="553" y="353"/>
                  </a:lnTo>
                  <a:lnTo>
                    <a:pt x="553" y="337"/>
                  </a:lnTo>
                  <a:lnTo>
                    <a:pt x="553" y="321"/>
                  </a:lnTo>
                  <a:cubicBezTo>
                    <a:pt x="545" y="305"/>
                    <a:pt x="513" y="265"/>
                    <a:pt x="465" y="217"/>
                  </a:cubicBezTo>
                  <a:lnTo>
                    <a:pt x="393" y="145"/>
                  </a:lnTo>
                  <a:cubicBezTo>
                    <a:pt x="369" y="129"/>
                    <a:pt x="353" y="121"/>
                    <a:pt x="329" y="97"/>
                  </a:cubicBezTo>
                  <a:cubicBezTo>
                    <a:pt x="265" y="41"/>
                    <a:pt x="185" y="1"/>
                    <a:pt x="12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4"/>
            <p:cNvSpPr/>
            <p:nvPr/>
          </p:nvSpPr>
          <p:spPr>
            <a:xfrm>
              <a:off x="7089310" y="3414725"/>
              <a:ext cx="15847" cy="4387"/>
            </a:xfrm>
            <a:custGeom>
              <a:avLst/>
              <a:gdLst/>
              <a:ahLst/>
              <a:cxnLst/>
              <a:rect l="l" t="t" r="r" b="b"/>
              <a:pathLst>
                <a:path w="177" h="49" extrusionOk="0">
                  <a:moveTo>
                    <a:pt x="1" y="0"/>
                  </a:moveTo>
                  <a:lnTo>
                    <a:pt x="1" y="24"/>
                  </a:lnTo>
                  <a:cubicBezTo>
                    <a:pt x="65" y="40"/>
                    <a:pt x="113" y="40"/>
                    <a:pt x="177" y="48"/>
                  </a:cubicBezTo>
                  <a:cubicBezTo>
                    <a:pt x="113" y="24"/>
                    <a:pt x="57" y="8"/>
                    <a:pt x="1" y="0"/>
                  </a:cubicBezTo>
                  <a:close/>
                </a:path>
              </a:pathLst>
            </a:custGeom>
            <a:solidFill>
              <a:srgbClr val="2D2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4"/>
            <p:cNvSpPr/>
            <p:nvPr/>
          </p:nvSpPr>
          <p:spPr>
            <a:xfrm>
              <a:off x="6893770" y="3368883"/>
              <a:ext cx="706322" cy="1286170"/>
            </a:xfrm>
            <a:custGeom>
              <a:avLst/>
              <a:gdLst/>
              <a:ahLst/>
              <a:cxnLst/>
              <a:rect l="l" t="t" r="r" b="b"/>
              <a:pathLst>
                <a:path w="7889" h="14365" extrusionOk="0">
                  <a:moveTo>
                    <a:pt x="3361" y="2008"/>
                  </a:moveTo>
                  <a:cubicBezTo>
                    <a:pt x="3362" y="2008"/>
                    <a:pt x="3364" y="2009"/>
                    <a:pt x="3365" y="2009"/>
                  </a:cubicBezTo>
                  <a:lnTo>
                    <a:pt x="3365" y="2009"/>
                  </a:lnTo>
                  <a:cubicBezTo>
                    <a:pt x="3364" y="2008"/>
                    <a:pt x="3362" y="2008"/>
                    <a:pt x="3361" y="2008"/>
                  </a:cubicBezTo>
                  <a:close/>
                  <a:moveTo>
                    <a:pt x="2505" y="1760"/>
                  </a:moveTo>
                  <a:cubicBezTo>
                    <a:pt x="2521" y="1760"/>
                    <a:pt x="3137" y="1912"/>
                    <a:pt x="3889" y="2048"/>
                  </a:cubicBezTo>
                  <a:cubicBezTo>
                    <a:pt x="4361" y="2128"/>
                    <a:pt x="4881" y="2208"/>
                    <a:pt x="5321" y="2232"/>
                  </a:cubicBezTo>
                  <a:cubicBezTo>
                    <a:pt x="5329" y="2232"/>
                    <a:pt x="5345" y="2240"/>
                    <a:pt x="5337" y="2256"/>
                  </a:cubicBezTo>
                  <a:cubicBezTo>
                    <a:pt x="5337" y="2272"/>
                    <a:pt x="5329" y="2280"/>
                    <a:pt x="5305" y="2280"/>
                  </a:cubicBezTo>
                  <a:cubicBezTo>
                    <a:pt x="4865" y="2248"/>
                    <a:pt x="4345" y="2176"/>
                    <a:pt x="3881" y="2096"/>
                  </a:cubicBezTo>
                  <a:lnTo>
                    <a:pt x="3881" y="2096"/>
                  </a:lnTo>
                  <a:lnTo>
                    <a:pt x="3882" y="2111"/>
                  </a:lnTo>
                  <a:lnTo>
                    <a:pt x="3882" y="2111"/>
                  </a:lnTo>
                  <a:cubicBezTo>
                    <a:pt x="3694" y="2079"/>
                    <a:pt x="3522" y="2041"/>
                    <a:pt x="3365" y="2009"/>
                  </a:cubicBezTo>
                  <a:lnTo>
                    <a:pt x="3365" y="2009"/>
                  </a:lnTo>
                  <a:cubicBezTo>
                    <a:pt x="3372" y="2012"/>
                    <a:pt x="3377" y="2019"/>
                    <a:pt x="3377" y="2032"/>
                  </a:cubicBezTo>
                  <a:lnTo>
                    <a:pt x="2977" y="14129"/>
                  </a:lnTo>
                  <a:cubicBezTo>
                    <a:pt x="2977" y="14137"/>
                    <a:pt x="2969" y="14153"/>
                    <a:pt x="2945" y="14153"/>
                  </a:cubicBezTo>
                  <a:cubicBezTo>
                    <a:pt x="2937" y="14153"/>
                    <a:pt x="2921" y="14137"/>
                    <a:pt x="2929" y="14121"/>
                  </a:cubicBezTo>
                  <a:lnTo>
                    <a:pt x="3329" y="2016"/>
                  </a:lnTo>
                  <a:cubicBezTo>
                    <a:pt x="3329" y="2008"/>
                    <a:pt x="3337" y="2000"/>
                    <a:pt x="3345" y="2000"/>
                  </a:cubicBezTo>
                  <a:cubicBezTo>
                    <a:pt x="2857" y="1896"/>
                    <a:pt x="2505" y="1816"/>
                    <a:pt x="2497" y="1808"/>
                  </a:cubicBezTo>
                  <a:cubicBezTo>
                    <a:pt x="2489" y="1808"/>
                    <a:pt x="2481" y="1792"/>
                    <a:pt x="2481" y="1776"/>
                  </a:cubicBezTo>
                  <a:cubicBezTo>
                    <a:pt x="2481" y="1768"/>
                    <a:pt x="2497" y="1760"/>
                    <a:pt x="2505" y="1760"/>
                  </a:cubicBezTo>
                  <a:close/>
                  <a:moveTo>
                    <a:pt x="7817" y="0"/>
                  </a:moveTo>
                  <a:lnTo>
                    <a:pt x="7817" y="0"/>
                  </a:lnTo>
                  <a:cubicBezTo>
                    <a:pt x="7697" y="80"/>
                    <a:pt x="7569" y="168"/>
                    <a:pt x="7417" y="256"/>
                  </a:cubicBezTo>
                  <a:cubicBezTo>
                    <a:pt x="7465" y="280"/>
                    <a:pt x="7465" y="280"/>
                    <a:pt x="7465" y="288"/>
                  </a:cubicBezTo>
                  <a:cubicBezTo>
                    <a:pt x="7057" y="13553"/>
                    <a:pt x="7001" y="14073"/>
                    <a:pt x="6985" y="14089"/>
                  </a:cubicBezTo>
                  <a:cubicBezTo>
                    <a:pt x="6985" y="14097"/>
                    <a:pt x="6977" y="14113"/>
                    <a:pt x="6961" y="14113"/>
                  </a:cubicBezTo>
                  <a:cubicBezTo>
                    <a:pt x="6945" y="14113"/>
                    <a:pt x="6937" y="14097"/>
                    <a:pt x="6937" y="14081"/>
                  </a:cubicBezTo>
                  <a:cubicBezTo>
                    <a:pt x="6937" y="14057"/>
                    <a:pt x="7009" y="13457"/>
                    <a:pt x="7417" y="288"/>
                  </a:cubicBezTo>
                  <a:lnTo>
                    <a:pt x="7417" y="288"/>
                  </a:lnTo>
                  <a:cubicBezTo>
                    <a:pt x="7201" y="416"/>
                    <a:pt x="6945" y="560"/>
                    <a:pt x="6705" y="688"/>
                  </a:cubicBezTo>
                  <a:cubicBezTo>
                    <a:pt x="6865" y="968"/>
                    <a:pt x="7089" y="1248"/>
                    <a:pt x="7361" y="1536"/>
                  </a:cubicBezTo>
                  <a:cubicBezTo>
                    <a:pt x="7369" y="1552"/>
                    <a:pt x="7369" y="1568"/>
                    <a:pt x="7361" y="1576"/>
                  </a:cubicBezTo>
                  <a:cubicBezTo>
                    <a:pt x="7361" y="1576"/>
                    <a:pt x="7345" y="1592"/>
                    <a:pt x="7337" y="1592"/>
                  </a:cubicBezTo>
                  <a:cubicBezTo>
                    <a:pt x="7329" y="1592"/>
                    <a:pt x="7329" y="1592"/>
                    <a:pt x="7321" y="1576"/>
                  </a:cubicBezTo>
                  <a:cubicBezTo>
                    <a:pt x="7049" y="1280"/>
                    <a:pt x="6825" y="1000"/>
                    <a:pt x="6657" y="712"/>
                  </a:cubicBezTo>
                  <a:cubicBezTo>
                    <a:pt x="6216" y="936"/>
                    <a:pt x="5774" y="1102"/>
                    <a:pt x="5487" y="1102"/>
                  </a:cubicBezTo>
                  <a:cubicBezTo>
                    <a:pt x="5456" y="1102"/>
                    <a:pt x="5428" y="1100"/>
                    <a:pt x="5401" y="1096"/>
                  </a:cubicBezTo>
                  <a:cubicBezTo>
                    <a:pt x="5321" y="1088"/>
                    <a:pt x="5249" y="896"/>
                    <a:pt x="5185" y="576"/>
                  </a:cubicBezTo>
                  <a:cubicBezTo>
                    <a:pt x="4857" y="696"/>
                    <a:pt x="4497" y="760"/>
                    <a:pt x="4145" y="768"/>
                  </a:cubicBezTo>
                  <a:cubicBezTo>
                    <a:pt x="4137" y="920"/>
                    <a:pt x="4129" y="1056"/>
                    <a:pt x="4105" y="1200"/>
                  </a:cubicBezTo>
                  <a:cubicBezTo>
                    <a:pt x="4073" y="1497"/>
                    <a:pt x="3995" y="1582"/>
                    <a:pt x="3914" y="1582"/>
                  </a:cubicBezTo>
                  <a:cubicBezTo>
                    <a:pt x="3831" y="1582"/>
                    <a:pt x="3745" y="1493"/>
                    <a:pt x="3705" y="1448"/>
                  </a:cubicBezTo>
                  <a:lnTo>
                    <a:pt x="3705" y="1496"/>
                  </a:lnTo>
                  <a:cubicBezTo>
                    <a:pt x="3705" y="1512"/>
                    <a:pt x="3697" y="1528"/>
                    <a:pt x="3681" y="1528"/>
                  </a:cubicBezTo>
                  <a:cubicBezTo>
                    <a:pt x="3665" y="1528"/>
                    <a:pt x="3649" y="1520"/>
                    <a:pt x="3649" y="1496"/>
                  </a:cubicBezTo>
                  <a:lnTo>
                    <a:pt x="3649" y="768"/>
                  </a:lnTo>
                  <a:cubicBezTo>
                    <a:pt x="3305" y="752"/>
                    <a:pt x="2985" y="696"/>
                    <a:pt x="2697" y="640"/>
                  </a:cubicBezTo>
                  <a:cubicBezTo>
                    <a:pt x="2505" y="632"/>
                    <a:pt x="2329" y="608"/>
                    <a:pt x="2161" y="576"/>
                  </a:cubicBezTo>
                  <a:cubicBezTo>
                    <a:pt x="2121" y="888"/>
                    <a:pt x="2081" y="1072"/>
                    <a:pt x="2017" y="1080"/>
                  </a:cubicBezTo>
                  <a:cubicBezTo>
                    <a:pt x="1990" y="1086"/>
                    <a:pt x="1960" y="1088"/>
                    <a:pt x="1927" y="1088"/>
                  </a:cubicBezTo>
                  <a:cubicBezTo>
                    <a:pt x="1719" y="1088"/>
                    <a:pt x="1386" y="985"/>
                    <a:pt x="1041" y="840"/>
                  </a:cubicBezTo>
                  <a:cubicBezTo>
                    <a:pt x="881" y="1272"/>
                    <a:pt x="561" y="1192"/>
                    <a:pt x="177" y="1312"/>
                  </a:cubicBezTo>
                  <a:lnTo>
                    <a:pt x="169" y="1312"/>
                  </a:lnTo>
                  <a:cubicBezTo>
                    <a:pt x="161" y="1312"/>
                    <a:pt x="145" y="1296"/>
                    <a:pt x="145" y="1288"/>
                  </a:cubicBezTo>
                  <a:cubicBezTo>
                    <a:pt x="145" y="1280"/>
                    <a:pt x="145" y="1256"/>
                    <a:pt x="169" y="1256"/>
                  </a:cubicBezTo>
                  <a:cubicBezTo>
                    <a:pt x="529" y="1136"/>
                    <a:pt x="849" y="1240"/>
                    <a:pt x="1001" y="816"/>
                  </a:cubicBezTo>
                  <a:cubicBezTo>
                    <a:pt x="617" y="656"/>
                    <a:pt x="241" y="456"/>
                    <a:pt x="1" y="288"/>
                  </a:cubicBezTo>
                  <a:lnTo>
                    <a:pt x="1" y="288"/>
                  </a:lnTo>
                  <a:lnTo>
                    <a:pt x="777" y="14257"/>
                  </a:lnTo>
                  <a:cubicBezTo>
                    <a:pt x="777" y="14257"/>
                    <a:pt x="929" y="14289"/>
                    <a:pt x="1201" y="14321"/>
                  </a:cubicBezTo>
                  <a:cubicBezTo>
                    <a:pt x="1407" y="14343"/>
                    <a:pt x="1680" y="14362"/>
                    <a:pt x="2003" y="14362"/>
                  </a:cubicBezTo>
                  <a:cubicBezTo>
                    <a:pt x="2270" y="14362"/>
                    <a:pt x="2571" y="14349"/>
                    <a:pt x="2897" y="14313"/>
                  </a:cubicBezTo>
                  <a:cubicBezTo>
                    <a:pt x="3025" y="14297"/>
                    <a:pt x="3161" y="14281"/>
                    <a:pt x="3297" y="14257"/>
                  </a:cubicBezTo>
                  <a:lnTo>
                    <a:pt x="3886" y="2166"/>
                  </a:lnTo>
                  <a:lnTo>
                    <a:pt x="4825" y="14273"/>
                  </a:lnTo>
                  <a:cubicBezTo>
                    <a:pt x="4825" y="14273"/>
                    <a:pt x="4905" y="14281"/>
                    <a:pt x="5041" y="14297"/>
                  </a:cubicBezTo>
                  <a:cubicBezTo>
                    <a:pt x="5283" y="14324"/>
                    <a:pt x="5705" y="14365"/>
                    <a:pt x="6128" y="14365"/>
                  </a:cubicBezTo>
                  <a:cubicBezTo>
                    <a:pt x="6335" y="14365"/>
                    <a:pt x="6542" y="14355"/>
                    <a:pt x="6729" y="14329"/>
                  </a:cubicBezTo>
                  <a:cubicBezTo>
                    <a:pt x="6945" y="14297"/>
                    <a:pt x="7145" y="14241"/>
                    <a:pt x="7281" y="14153"/>
                  </a:cubicBezTo>
                  <a:cubicBezTo>
                    <a:pt x="7281" y="14153"/>
                    <a:pt x="7889" y="5632"/>
                    <a:pt x="781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4"/>
            <p:cNvSpPr/>
            <p:nvPr/>
          </p:nvSpPr>
          <p:spPr>
            <a:xfrm>
              <a:off x="7226833" y="3437645"/>
              <a:ext cx="34470" cy="69121"/>
            </a:xfrm>
            <a:custGeom>
              <a:avLst/>
              <a:gdLst/>
              <a:ahLst/>
              <a:cxnLst/>
              <a:rect l="l" t="t" r="r" b="b"/>
              <a:pathLst>
                <a:path w="385" h="772" extrusionOk="0">
                  <a:moveTo>
                    <a:pt x="1" y="0"/>
                  </a:moveTo>
                  <a:lnTo>
                    <a:pt x="1" y="640"/>
                  </a:lnTo>
                  <a:cubicBezTo>
                    <a:pt x="33" y="692"/>
                    <a:pt x="102" y="771"/>
                    <a:pt x="171" y="771"/>
                  </a:cubicBezTo>
                  <a:cubicBezTo>
                    <a:pt x="242" y="771"/>
                    <a:pt x="313" y="690"/>
                    <a:pt x="345" y="416"/>
                  </a:cubicBezTo>
                  <a:cubicBezTo>
                    <a:pt x="369" y="288"/>
                    <a:pt x="377" y="144"/>
                    <a:pt x="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4"/>
            <p:cNvSpPr/>
            <p:nvPr/>
          </p:nvSpPr>
          <p:spPr>
            <a:xfrm>
              <a:off x="7117961" y="3529328"/>
              <a:ext cx="257227" cy="46648"/>
            </a:xfrm>
            <a:custGeom>
              <a:avLst/>
              <a:gdLst/>
              <a:ahLst/>
              <a:cxnLst/>
              <a:rect l="l" t="t" r="r" b="b"/>
              <a:pathLst>
                <a:path w="2873" h="521" extrusionOk="0">
                  <a:moveTo>
                    <a:pt x="33" y="0"/>
                  </a:moveTo>
                  <a:cubicBezTo>
                    <a:pt x="25" y="0"/>
                    <a:pt x="1" y="8"/>
                    <a:pt x="1" y="16"/>
                  </a:cubicBezTo>
                  <a:cubicBezTo>
                    <a:pt x="1" y="24"/>
                    <a:pt x="17" y="48"/>
                    <a:pt x="25" y="48"/>
                  </a:cubicBezTo>
                  <a:cubicBezTo>
                    <a:pt x="33" y="48"/>
                    <a:pt x="385" y="136"/>
                    <a:pt x="873" y="240"/>
                  </a:cubicBezTo>
                  <a:lnTo>
                    <a:pt x="881" y="240"/>
                  </a:lnTo>
                  <a:cubicBezTo>
                    <a:pt x="1041" y="264"/>
                    <a:pt x="1225" y="304"/>
                    <a:pt x="1417" y="336"/>
                  </a:cubicBezTo>
                  <a:lnTo>
                    <a:pt x="1425" y="336"/>
                  </a:lnTo>
                  <a:cubicBezTo>
                    <a:pt x="1881" y="416"/>
                    <a:pt x="2401" y="488"/>
                    <a:pt x="2841" y="520"/>
                  </a:cubicBezTo>
                  <a:cubicBezTo>
                    <a:pt x="2865" y="520"/>
                    <a:pt x="2873" y="504"/>
                    <a:pt x="2873" y="496"/>
                  </a:cubicBezTo>
                  <a:cubicBezTo>
                    <a:pt x="2873" y="488"/>
                    <a:pt x="2865" y="464"/>
                    <a:pt x="2849" y="464"/>
                  </a:cubicBezTo>
                  <a:cubicBezTo>
                    <a:pt x="2401" y="440"/>
                    <a:pt x="1881" y="368"/>
                    <a:pt x="1425" y="288"/>
                  </a:cubicBezTo>
                  <a:lnTo>
                    <a:pt x="1417" y="288"/>
                  </a:lnTo>
                  <a:cubicBezTo>
                    <a:pt x="665" y="160"/>
                    <a:pt x="41" y="8"/>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4"/>
            <p:cNvSpPr/>
            <p:nvPr/>
          </p:nvSpPr>
          <p:spPr>
            <a:xfrm>
              <a:off x="7515488" y="3393953"/>
              <a:ext cx="48079" cy="1239254"/>
            </a:xfrm>
            <a:custGeom>
              <a:avLst/>
              <a:gdLst/>
              <a:ahLst/>
              <a:cxnLst/>
              <a:rect l="l" t="t" r="r" b="b"/>
              <a:pathLst>
                <a:path w="537" h="13841" extrusionOk="0">
                  <a:moveTo>
                    <a:pt x="513" y="0"/>
                  </a:moveTo>
                  <a:cubicBezTo>
                    <a:pt x="505" y="8"/>
                    <a:pt x="489" y="8"/>
                    <a:pt x="473" y="16"/>
                  </a:cubicBezTo>
                  <a:cubicBezTo>
                    <a:pt x="65" y="13177"/>
                    <a:pt x="1" y="13793"/>
                    <a:pt x="1" y="13809"/>
                  </a:cubicBezTo>
                  <a:cubicBezTo>
                    <a:pt x="1" y="13817"/>
                    <a:pt x="9" y="13841"/>
                    <a:pt x="25" y="13841"/>
                  </a:cubicBezTo>
                  <a:cubicBezTo>
                    <a:pt x="33" y="13841"/>
                    <a:pt x="41" y="13833"/>
                    <a:pt x="57" y="13817"/>
                  </a:cubicBezTo>
                  <a:cubicBezTo>
                    <a:pt x="57" y="13801"/>
                    <a:pt x="113" y="13281"/>
                    <a:pt x="537" y="16"/>
                  </a:cubicBezTo>
                  <a:cubicBezTo>
                    <a:pt x="537" y="8"/>
                    <a:pt x="521"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4"/>
            <p:cNvSpPr/>
            <p:nvPr/>
          </p:nvSpPr>
          <p:spPr>
            <a:xfrm>
              <a:off x="7157355" y="3549384"/>
              <a:ext cx="40916" cy="1088119"/>
            </a:xfrm>
            <a:custGeom>
              <a:avLst/>
              <a:gdLst/>
              <a:ahLst/>
              <a:cxnLst/>
              <a:rect l="l" t="t" r="r" b="b"/>
              <a:pathLst>
                <a:path w="457" h="12153" extrusionOk="0">
                  <a:moveTo>
                    <a:pt x="425" y="0"/>
                  </a:moveTo>
                  <a:cubicBezTo>
                    <a:pt x="417" y="0"/>
                    <a:pt x="401" y="16"/>
                    <a:pt x="401" y="24"/>
                  </a:cubicBezTo>
                  <a:lnTo>
                    <a:pt x="1" y="12121"/>
                  </a:lnTo>
                  <a:cubicBezTo>
                    <a:pt x="1" y="12137"/>
                    <a:pt x="9" y="12153"/>
                    <a:pt x="25" y="12153"/>
                  </a:cubicBezTo>
                  <a:cubicBezTo>
                    <a:pt x="33" y="12153"/>
                    <a:pt x="57" y="12145"/>
                    <a:pt x="57" y="12137"/>
                  </a:cubicBezTo>
                  <a:lnTo>
                    <a:pt x="457" y="32"/>
                  </a:lnTo>
                  <a:cubicBezTo>
                    <a:pt x="457" y="16"/>
                    <a:pt x="441" y="0"/>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4"/>
            <p:cNvSpPr/>
            <p:nvPr/>
          </p:nvSpPr>
          <p:spPr>
            <a:xfrm>
              <a:off x="7221103" y="3437645"/>
              <a:ext cx="6536" cy="68136"/>
            </a:xfrm>
            <a:custGeom>
              <a:avLst/>
              <a:gdLst/>
              <a:ahLst/>
              <a:cxnLst/>
              <a:rect l="l" t="t" r="r" b="b"/>
              <a:pathLst>
                <a:path w="73" h="761" extrusionOk="0">
                  <a:moveTo>
                    <a:pt x="9" y="0"/>
                  </a:moveTo>
                  <a:lnTo>
                    <a:pt x="9" y="612"/>
                  </a:lnTo>
                  <a:lnTo>
                    <a:pt x="9" y="612"/>
                  </a:lnTo>
                  <a:cubicBezTo>
                    <a:pt x="14" y="605"/>
                    <a:pt x="21" y="600"/>
                    <a:pt x="33" y="600"/>
                  </a:cubicBezTo>
                  <a:cubicBezTo>
                    <a:pt x="33" y="600"/>
                    <a:pt x="41" y="608"/>
                    <a:pt x="65" y="640"/>
                  </a:cubicBezTo>
                  <a:lnTo>
                    <a:pt x="65" y="0"/>
                  </a:lnTo>
                  <a:close/>
                  <a:moveTo>
                    <a:pt x="9" y="612"/>
                  </a:moveTo>
                  <a:lnTo>
                    <a:pt x="9" y="612"/>
                  </a:lnTo>
                  <a:cubicBezTo>
                    <a:pt x="3" y="619"/>
                    <a:pt x="1" y="628"/>
                    <a:pt x="1" y="632"/>
                  </a:cubicBezTo>
                  <a:cubicBezTo>
                    <a:pt x="1" y="638"/>
                    <a:pt x="4" y="644"/>
                    <a:pt x="9" y="649"/>
                  </a:cubicBezTo>
                  <a:lnTo>
                    <a:pt x="9" y="649"/>
                  </a:lnTo>
                  <a:lnTo>
                    <a:pt x="9" y="612"/>
                  </a:lnTo>
                  <a:close/>
                  <a:moveTo>
                    <a:pt x="9" y="649"/>
                  </a:moveTo>
                  <a:lnTo>
                    <a:pt x="9" y="728"/>
                  </a:lnTo>
                  <a:cubicBezTo>
                    <a:pt x="9" y="744"/>
                    <a:pt x="25" y="760"/>
                    <a:pt x="41" y="760"/>
                  </a:cubicBezTo>
                  <a:cubicBezTo>
                    <a:pt x="49" y="760"/>
                    <a:pt x="73" y="752"/>
                    <a:pt x="73" y="728"/>
                  </a:cubicBezTo>
                  <a:lnTo>
                    <a:pt x="73" y="680"/>
                  </a:lnTo>
                  <a:cubicBezTo>
                    <a:pt x="41" y="672"/>
                    <a:pt x="33" y="664"/>
                    <a:pt x="33" y="664"/>
                  </a:cubicBezTo>
                  <a:cubicBezTo>
                    <a:pt x="28" y="664"/>
                    <a:pt x="16" y="658"/>
                    <a:pt x="9" y="6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4"/>
            <p:cNvSpPr/>
            <p:nvPr/>
          </p:nvSpPr>
          <p:spPr>
            <a:xfrm>
              <a:off x="7489703" y="3430483"/>
              <a:ext cx="63837" cy="81029"/>
            </a:xfrm>
            <a:custGeom>
              <a:avLst/>
              <a:gdLst/>
              <a:ahLst/>
              <a:cxnLst/>
              <a:rect l="l" t="t" r="r" b="b"/>
              <a:pathLst>
                <a:path w="713" h="905" extrusionOk="0">
                  <a:moveTo>
                    <a:pt x="49" y="0"/>
                  </a:moveTo>
                  <a:cubicBezTo>
                    <a:pt x="33" y="8"/>
                    <a:pt x="25" y="24"/>
                    <a:pt x="1" y="24"/>
                  </a:cubicBezTo>
                  <a:cubicBezTo>
                    <a:pt x="161" y="312"/>
                    <a:pt x="385" y="584"/>
                    <a:pt x="665" y="888"/>
                  </a:cubicBezTo>
                  <a:cubicBezTo>
                    <a:pt x="673" y="904"/>
                    <a:pt x="681" y="904"/>
                    <a:pt x="681" y="904"/>
                  </a:cubicBezTo>
                  <a:cubicBezTo>
                    <a:pt x="689" y="904"/>
                    <a:pt x="689" y="904"/>
                    <a:pt x="705" y="888"/>
                  </a:cubicBezTo>
                  <a:cubicBezTo>
                    <a:pt x="713" y="880"/>
                    <a:pt x="713" y="864"/>
                    <a:pt x="705" y="848"/>
                  </a:cubicBezTo>
                  <a:cubicBezTo>
                    <a:pt x="433" y="552"/>
                    <a:pt x="209" y="280"/>
                    <a:pt x="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4"/>
            <p:cNvSpPr/>
            <p:nvPr/>
          </p:nvSpPr>
          <p:spPr>
            <a:xfrm>
              <a:off x="6908811" y="3442659"/>
              <a:ext cx="79594" cy="44499"/>
            </a:xfrm>
            <a:custGeom>
              <a:avLst/>
              <a:gdLst/>
              <a:ahLst/>
              <a:cxnLst/>
              <a:rect l="l" t="t" r="r" b="b"/>
              <a:pathLst>
                <a:path w="889" h="497" extrusionOk="0">
                  <a:moveTo>
                    <a:pt x="841" y="0"/>
                  </a:moveTo>
                  <a:cubicBezTo>
                    <a:pt x="689" y="424"/>
                    <a:pt x="377" y="328"/>
                    <a:pt x="17" y="448"/>
                  </a:cubicBezTo>
                  <a:cubicBezTo>
                    <a:pt x="9" y="448"/>
                    <a:pt x="1" y="464"/>
                    <a:pt x="1" y="472"/>
                  </a:cubicBezTo>
                  <a:cubicBezTo>
                    <a:pt x="1" y="488"/>
                    <a:pt x="9" y="496"/>
                    <a:pt x="17" y="496"/>
                  </a:cubicBezTo>
                  <a:lnTo>
                    <a:pt x="33" y="496"/>
                  </a:lnTo>
                  <a:cubicBezTo>
                    <a:pt x="409" y="368"/>
                    <a:pt x="737" y="456"/>
                    <a:pt x="889" y="24"/>
                  </a:cubicBezTo>
                  <a:cubicBezTo>
                    <a:pt x="865" y="16"/>
                    <a:pt x="857" y="16"/>
                    <a:pt x="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4"/>
            <p:cNvSpPr/>
            <p:nvPr/>
          </p:nvSpPr>
          <p:spPr>
            <a:xfrm>
              <a:off x="7220387" y="3439794"/>
              <a:ext cx="44498" cy="72613"/>
            </a:xfrm>
            <a:custGeom>
              <a:avLst/>
              <a:gdLst/>
              <a:ahLst/>
              <a:cxnLst/>
              <a:rect l="l" t="t" r="r" b="b"/>
              <a:pathLst>
                <a:path w="497" h="811" extrusionOk="0">
                  <a:moveTo>
                    <a:pt x="449" y="0"/>
                  </a:moveTo>
                  <a:cubicBezTo>
                    <a:pt x="441" y="128"/>
                    <a:pt x="433" y="264"/>
                    <a:pt x="409" y="408"/>
                  </a:cubicBezTo>
                  <a:cubicBezTo>
                    <a:pt x="381" y="674"/>
                    <a:pt x="314" y="753"/>
                    <a:pt x="243" y="753"/>
                  </a:cubicBezTo>
                  <a:cubicBezTo>
                    <a:pt x="172" y="753"/>
                    <a:pt x="97" y="672"/>
                    <a:pt x="57" y="624"/>
                  </a:cubicBezTo>
                  <a:cubicBezTo>
                    <a:pt x="41" y="608"/>
                    <a:pt x="33" y="584"/>
                    <a:pt x="33" y="584"/>
                  </a:cubicBezTo>
                  <a:cubicBezTo>
                    <a:pt x="17" y="584"/>
                    <a:pt x="1" y="600"/>
                    <a:pt x="1" y="616"/>
                  </a:cubicBezTo>
                  <a:cubicBezTo>
                    <a:pt x="1" y="624"/>
                    <a:pt x="9" y="648"/>
                    <a:pt x="33" y="648"/>
                  </a:cubicBezTo>
                  <a:lnTo>
                    <a:pt x="57" y="680"/>
                  </a:lnTo>
                  <a:cubicBezTo>
                    <a:pt x="97" y="724"/>
                    <a:pt x="181" y="810"/>
                    <a:pt x="263" y="810"/>
                  </a:cubicBezTo>
                  <a:cubicBezTo>
                    <a:pt x="345" y="810"/>
                    <a:pt x="425" y="724"/>
                    <a:pt x="457" y="424"/>
                  </a:cubicBezTo>
                  <a:cubicBezTo>
                    <a:pt x="481" y="288"/>
                    <a:pt x="489" y="144"/>
                    <a:pt x="4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4"/>
            <p:cNvSpPr/>
            <p:nvPr/>
          </p:nvSpPr>
          <p:spPr>
            <a:xfrm>
              <a:off x="6774153" y="4741263"/>
              <a:ext cx="103947" cy="79597"/>
            </a:xfrm>
            <a:custGeom>
              <a:avLst/>
              <a:gdLst/>
              <a:ahLst/>
              <a:cxnLst/>
              <a:rect l="l" t="t" r="r" b="b"/>
              <a:pathLst>
                <a:path w="1161" h="889" extrusionOk="0">
                  <a:moveTo>
                    <a:pt x="1001" y="1"/>
                  </a:moveTo>
                  <a:cubicBezTo>
                    <a:pt x="240" y="369"/>
                    <a:pt x="0" y="721"/>
                    <a:pt x="0" y="721"/>
                  </a:cubicBezTo>
                  <a:cubicBezTo>
                    <a:pt x="393" y="809"/>
                    <a:pt x="761" y="865"/>
                    <a:pt x="1113" y="889"/>
                  </a:cubicBezTo>
                  <a:cubicBezTo>
                    <a:pt x="1161" y="585"/>
                    <a:pt x="1121" y="273"/>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4"/>
            <p:cNvSpPr/>
            <p:nvPr/>
          </p:nvSpPr>
          <p:spPr>
            <a:xfrm>
              <a:off x="6938178" y="4711895"/>
              <a:ext cx="2955" cy="3671"/>
            </a:xfrm>
            <a:custGeom>
              <a:avLst/>
              <a:gdLst/>
              <a:ahLst/>
              <a:cxnLst/>
              <a:rect l="l" t="t" r="r" b="b"/>
              <a:pathLst>
                <a:path w="33" h="41" extrusionOk="0">
                  <a:moveTo>
                    <a:pt x="25" y="1"/>
                  </a:moveTo>
                  <a:cubicBezTo>
                    <a:pt x="9" y="1"/>
                    <a:pt x="1" y="1"/>
                    <a:pt x="1" y="9"/>
                  </a:cubicBezTo>
                  <a:lnTo>
                    <a:pt x="33" y="41"/>
                  </a:lnTo>
                  <a:cubicBezTo>
                    <a:pt x="33" y="17"/>
                    <a:pt x="33" y="9"/>
                    <a:pt x="25"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4"/>
            <p:cNvSpPr/>
            <p:nvPr/>
          </p:nvSpPr>
          <p:spPr>
            <a:xfrm>
              <a:off x="6953220" y="4711895"/>
              <a:ext cx="26591" cy="12266"/>
            </a:xfrm>
            <a:custGeom>
              <a:avLst/>
              <a:gdLst/>
              <a:ahLst/>
              <a:cxnLst/>
              <a:rect l="l" t="t" r="r" b="b"/>
              <a:pathLst>
                <a:path w="297" h="137" extrusionOk="0">
                  <a:moveTo>
                    <a:pt x="137" y="1"/>
                  </a:moveTo>
                  <a:cubicBezTo>
                    <a:pt x="81" y="49"/>
                    <a:pt x="33" y="97"/>
                    <a:pt x="1" y="137"/>
                  </a:cubicBezTo>
                  <a:cubicBezTo>
                    <a:pt x="81" y="129"/>
                    <a:pt x="201" y="113"/>
                    <a:pt x="297" y="73"/>
                  </a:cubicBezTo>
                  <a:cubicBezTo>
                    <a:pt x="233" y="49"/>
                    <a:pt x="177" y="17"/>
                    <a:pt x="137"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4"/>
            <p:cNvSpPr/>
            <p:nvPr/>
          </p:nvSpPr>
          <p:spPr>
            <a:xfrm>
              <a:off x="6945341" y="4708314"/>
              <a:ext cx="6536" cy="11550"/>
            </a:xfrm>
            <a:custGeom>
              <a:avLst/>
              <a:gdLst/>
              <a:ahLst/>
              <a:cxnLst/>
              <a:rect l="l" t="t" r="r" b="b"/>
              <a:pathLst>
                <a:path w="73" h="129" extrusionOk="0">
                  <a:moveTo>
                    <a:pt x="73" y="1"/>
                  </a:moveTo>
                  <a:cubicBezTo>
                    <a:pt x="49" y="9"/>
                    <a:pt x="25" y="9"/>
                    <a:pt x="1" y="17"/>
                  </a:cubicBezTo>
                  <a:cubicBezTo>
                    <a:pt x="9" y="57"/>
                    <a:pt x="25" y="97"/>
                    <a:pt x="33" y="129"/>
                  </a:cubicBezTo>
                  <a:cubicBezTo>
                    <a:pt x="41" y="89"/>
                    <a:pt x="65" y="49"/>
                    <a:pt x="73"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4"/>
            <p:cNvSpPr/>
            <p:nvPr/>
          </p:nvSpPr>
          <p:spPr>
            <a:xfrm>
              <a:off x="6953220" y="4707598"/>
              <a:ext cx="6536" cy="8685"/>
            </a:xfrm>
            <a:custGeom>
              <a:avLst/>
              <a:gdLst/>
              <a:ahLst/>
              <a:cxnLst/>
              <a:rect l="l" t="t" r="r" b="b"/>
              <a:pathLst>
                <a:path w="73" h="97" extrusionOk="0">
                  <a:moveTo>
                    <a:pt x="25" y="1"/>
                  </a:moveTo>
                  <a:cubicBezTo>
                    <a:pt x="25" y="41"/>
                    <a:pt x="17" y="65"/>
                    <a:pt x="1" y="97"/>
                  </a:cubicBezTo>
                  <a:cubicBezTo>
                    <a:pt x="25" y="81"/>
                    <a:pt x="57" y="49"/>
                    <a:pt x="73" y="17"/>
                  </a:cubicBezTo>
                  <a:cubicBezTo>
                    <a:pt x="65" y="17"/>
                    <a:pt x="65" y="9"/>
                    <a:pt x="57" y="9"/>
                  </a:cubicBezTo>
                  <a:cubicBezTo>
                    <a:pt x="41" y="1"/>
                    <a:pt x="33" y="1"/>
                    <a:pt x="25" y="1"/>
                  </a:cubicBezTo>
                  <a:close/>
                </a:path>
              </a:pathLst>
            </a:custGeom>
            <a:solidFill>
              <a:srgbClr val="EED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4"/>
            <p:cNvSpPr/>
            <p:nvPr/>
          </p:nvSpPr>
          <p:spPr>
            <a:xfrm>
              <a:off x="6862970" y="4713328"/>
              <a:ext cx="297337" cy="110486"/>
            </a:xfrm>
            <a:custGeom>
              <a:avLst/>
              <a:gdLst/>
              <a:ahLst/>
              <a:cxnLst/>
              <a:rect l="l" t="t" r="r" b="b"/>
              <a:pathLst>
                <a:path w="3321" h="1234" extrusionOk="0">
                  <a:moveTo>
                    <a:pt x="769" y="1"/>
                  </a:moveTo>
                  <a:cubicBezTo>
                    <a:pt x="665" y="41"/>
                    <a:pt x="553" y="73"/>
                    <a:pt x="465" y="113"/>
                  </a:cubicBezTo>
                  <a:cubicBezTo>
                    <a:pt x="529" y="161"/>
                    <a:pt x="785" y="377"/>
                    <a:pt x="745" y="793"/>
                  </a:cubicBezTo>
                  <a:cubicBezTo>
                    <a:pt x="745" y="801"/>
                    <a:pt x="729" y="817"/>
                    <a:pt x="713" y="817"/>
                  </a:cubicBezTo>
                  <a:cubicBezTo>
                    <a:pt x="705" y="817"/>
                    <a:pt x="689" y="801"/>
                    <a:pt x="689" y="785"/>
                  </a:cubicBezTo>
                  <a:cubicBezTo>
                    <a:pt x="729" y="345"/>
                    <a:pt x="433" y="145"/>
                    <a:pt x="425" y="137"/>
                  </a:cubicBezTo>
                  <a:lnTo>
                    <a:pt x="409" y="121"/>
                  </a:lnTo>
                  <a:cubicBezTo>
                    <a:pt x="265" y="185"/>
                    <a:pt x="121" y="241"/>
                    <a:pt x="1" y="305"/>
                  </a:cubicBezTo>
                  <a:cubicBezTo>
                    <a:pt x="121" y="577"/>
                    <a:pt x="161" y="881"/>
                    <a:pt x="113" y="1193"/>
                  </a:cubicBezTo>
                  <a:cubicBezTo>
                    <a:pt x="424" y="1221"/>
                    <a:pt x="722" y="1233"/>
                    <a:pt x="1004" y="1233"/>
                  </a:cubicBezTo>
                  <a:cubicBezTo>
                    <a:pt x="1994" y="1233"/>
                    <a:pt x="2788" y="1082"/>
                    <a:pt x="3305" y="945"/>
                  </a:cubicBezTo>
                  <a:cubicBezTo>
                    <a:pt x="3321" y="385"/>
                    <a:pt x="3185" y="41"/>
                    <a:pt x="3193" y="17"/>
                  </a:cubicBezTo>
                  <a:lnTo>
                    <a:pt x="3193" y="17"/>
                  </a:lnTo>
                  <a:cubicBezTo>
                    <a:pt x="2902" y="196"/>
                    <a:pt x="2590" y="258"/>
                    <a:pt x="2296" y="258"/>
                  </a:cubicBezTo>
                  <a:cubicBezTo>
                    <a:pt x="1934" y="258"/>
                    <a:pt x="1599" y="165"/>
                    <a:pt x="1361" y="81"/>
                  </a:cubicBezTo>
                  <a:cubicBezTo>
                    <a:pt x="1249" y="145"/>
                    <a:pt x="1081" y="177"/>
                    <a:pt x="993" y="177"/>
                  </a:cubicBezTo>
                  <a:cubicBezTo>
                    <a:pt x="1049" y="281"/>
                    <a:pt x="1113" y="441"/>
                    <a:pt x="1113" y="665"/>
                  </a:cubicBezTo>
                  <a:cubicBezTo>
                    <a:pt x="1113" y="673"/>
                    <a:pt x="1105" y="697"/>
                    <a:pt x="1081" y="697"/>
                  </a:cubicBezTo>
                  <a:cubicBezTo>
                    <a:pt x="1073" y="697"/>
                    <a:pt x="1049" y="681"/>
                    <a:pt x="1049" y="665"/>
                  </a:cubicBezTo>
                  <a:cubicBezTo>
                    <a:pt x="1049" y="433"/>
                    <a:pt x="993" y="273"/>
                    <a:pt x="921" y="177"/>
                  </a:cubicBezTo>
                  <a:lnTo>
                    <a:pt x="913" y="161"/>
                  </a:lnTo>
                  <a:lnTo>
                    <a:pt x="913" y="153"/>
                  </a:lnTo>
                  <a:cubicBezTo>
                    <a:pt x="849" y="57"/>
                    <a:pt x="785" y="17"/>
                    <a:pt x="785" y="17"/>
                  </a:cubicBezTo>
                  <a:cubicBezTo>
                    <a:pt x="769" y="17"/>
                    <a:pt x="769" y="1"/>
                    <a:pt x="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4"/>
            <p:cNvSpPr/>
            <p:nvPr/>
          </p:nvSpPr>
          <p:spPr>
            <a:xfrm>
              <a:off x="6770572" y="4798564"/>
              <a:ext cx="388302" cy="50945"/>
            </a:xfrm>
            <a:custGeom>
              <a:avLst/>
              <a:gdLst/>
              <a:ahLst/>
              <a:cxnLst/>
              <a:rect l="l" t="t" r="r" b="b"/>
              <a:pathLst>
                <a:path w="4337" h="569" extrusionOk="0">
                  <a:moveTo>
                    <a:pt x="4337" y="1"/>
                  </a:moveTo>
                  <a:cubicBezTo>
                    <a:pt x="3844" y="142"/>
                    <a:pt x="3057" y="294"/>
                    <a:pt x="2079" y="294"/>
                  </a:cubicBezTo>
                  <a:cubicBezTo>
                    <a:pt x="1786" y="294"/>
                    <a:pt x="1477" y="280"/>
                    <a:pt x="1153" y="249"/>
                  </a:cubicBezTo>
                  <a:cubicBezTo>
                    <a:pt x="801" y="225"/>
                    <a:pt x="433" y="169"/>
                    <a:pt x="40" y="89"/>
                  </a:cubicBezTo>
                  <a:cubicBezTo>
                    <a:pt x="0" y="233"/>
                    <a:pt x="16" y="321"/>
                    <a:pt x="16" y="321"/>
                  </a:cubicBezTo>
                  <a:cubicBezTo>
                    <a:pt x="16" y="321"/>
                    <a:pt x="240" y="569"/>
                    <a:pt x="2065" y="569"/>
                  </a:cubicBezTo>
                  <a:cubicBezTo>
                    <a:pt x="3697" y="569"/>
                    <a:pt x="4297" y="353"/>
                    <a:pt x="4297" y="353"/>
                  </a:cubicBezTo>
                  <a:cubicBezTo>
                    <a:pt x="4313" y="233"/>
                    <a:pt x="4321" y="113"/>
                    <a:pt x="4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4"/>
            <p:cNvSpPr/>
            <p:nvPr/>
          </p:nvSpPr>
          <p:spPr>
            <a:xfrm>
              <a:off x="6899500" y="4723087"/>
              <a:ext cx="34470" cy="64107"/>
            </a:xfrm>
            <a:custGeom>
              <a:avLst/>
              <a:gdLst/>
              <a:ahLst/>
              <a:cxnLst/>
              <a:rect l="l" t="t" r="r" b="b"/>
              <a:pathLst>
                <a:path w="385" h="716" extrusionOk="0">
                  <a:moveTo>
                    <a:pt x="32" y="0"/>
                  </a:moveTo>
                  <a:cubicBezTo>
                    <a:pt x="23" y="0"/>
                    <a:pt x="12" y="6"/>
                    <a:pt x="1" y="12"/>
                  </a:cubicBezTo>
                  <a:lnTo>
                    <a:pt x="1" y="36"/>
                  </a:lnTo>
                  <a:cubicBezTo>
                    <a:pt x="1" y="36"/>
                    <a:pt x="1" y="44"/>
                    <a:pt x="17" y="44"/>
                  </a:cubicBezTo>
                  <a:cubicBezTo>
                    <a:pt x="33" y="44"/>
                    <a:pt x="337" y="244"/>
                    <a:pt x="297" y="684"/>
                  </a:cubicBezTo>
                  <a:cubicBezTo>
                    <a:pt x="297" y="692"/>
                    <a:pt x="305" y="716"/>
                    <a:pt x="313" y="716"/>
                  </a:cubicBezTo>
                  <a:cubicBezTo>
                    <a:pt x="321" y="716"/>
                    <a:pt x="337" y="700"/>
                    <a:pt x="345" y="692"/>
                  </a:cubicBezTo>
                  <a:cubicBezTo>
                    <a:pt x="385" y="276"/>
                    <a:pt x="137" y="52"/>
                    <a:pt x="65" y="12"/>
                  </a:cubicBezTo>
                  <a:cubicBezTo>
                    <a:pt x="57" y="4"/>
                    <a:pt x="57" y="4"/>
                    <a:pt x="41" y="4"/>
                  </a:cubicBezTo>
                  <a:cubicBezTo>
                    <a:pt x="38" y="1"/>
                    <a:pt x="35" y="0"/>
                    <a:pt x="32"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4"/>
            <p:cNvSpPr/>
            <p:nvPr/>
          </p:nvSpPr>
          <p:spPr>
            <a:xfrm>
              <a:off x="6933164" y="4711627"/>
              <a:ext cx="12266" cy="16116"/>
            </a:xfrm>
            <a:custGeom>
              <a:avLst/>
              <a:gdLst/>
              <a:ahLst/>
              <a:cxnLst/>
              <a:rect l="l" t="t" r="r" b="b"/>
              <a:pathLst>
                <a:path w="137" h="180" extrusionOk="0">
                  <a:moveTo>
                    <a:pt x="27" y="0"/>
                  </a:moveTo>
                  <a:cubicBezTo>
                    <a:pt x="16" y="0"/>
                    <a:pt x="6" y="6"/>
                    <a:pt x="1" y="12"/>
                  </a:cubicBezTo>
                  <a:lnTo>
                    <a:pt x="1" y="36"/>
                  </a:lnTo>
                  <a:cubicBezTo>
                    <a:pt x="1" y="44"/>
                    <a:pt x="1" y="44"/>
                    <a:pt x="9" y="44"/>
                  </a:cubicBezTo>
                  <a:cubicBezTo>
                    <a:pt x="17" y="44"/>
                    <a:pt x="81" y="84"/>
                    <a:pt x="137" y="180"/>
                  </a:cubicBezTo>
                  <a:cubicBezTo>
                    <a:pt x="129" y="164"/>
                    <a:pt x="105" y="116"/>
                    <a:pt x="89" y="44"/>
                  </a:cubicBezTo>
                  <a:cubicBezTo>
                    <a:pt x="81" y="36"/>
                    <a:pt x="57" y="20"/>
                    <a:pt x="57" y="12"/>
                  </a:cubicBezTo>
                  <a:cubicBezTo>
                    <a:pt x="49" y="4"/>
                    <a:pt x="41" y="4"/>
                    <a:pt x="41" y="4"/>
                  </a:cubicBezTo>
                  <a:cubicBezTo>
                    <a:pt x="36" y="1"/>
                    <a:pt x="31" y="0"/>
                    <a:pt x="27"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4"/>
            <p:cNvSpPr/>
            <p:nvPr/>
          </p:nvSpPr>
          <p:spPr>
            <a:xfrm>
              <a:off x="6947490" y="4729534"/>
              <a:ext cx="16564" cy="46916"/>
            </a:xfrm>
            <a:custGeom>
              <a:avLst/>
              <a:gdLst/>
              <a:ahLst/>
              <a:cxnLst/>
              <a:rect l="l" t="t" r="r" b="b"/>
              <a:pathLst>
                <a:path w="185" h="524" extrusionOk="0">
                  <a:moveTo>
                    <a:pt x="34" y="0"/>
                  </a:moveTo>
                  <a:cubicBezTo>
                    <a:pt x="19" y="0"/>
                    <a:pt x="14" y="4"/>
                    <a:pt x="9" y="4"/>
                  </a:cubicBezTo>
                  <a:lnTo>
                    <a:pt x="1" y="4"/>
                  </a:lnTo>
                  <a:cubicBezTo>
                    <a:pt x="57" y="100"/>
                    <a:pt x="129" y="260"/>
                    <a:pt x="129" y="492"/>
                  </a:cubicBezTo>
                  <a:cubicBezTo>
                    <a:pt x="129" y="500"/>
                    <a:pt x="137" y="524"/>
                    <a:pt x="161" y="524"/>
                  </a:cubicBezTo>
                  <a:cubicBezTo>
                    <a:pt x="169" y="524"/>
                    <a:pt x="185" y="516"/>
                    <a:pt x="185" y="492"/>
                  </a:cubicBezTo>
                  <a:cubicBezTo>
                    <a:pt x="185" y="276"/>
                    <a:pt x="137" y="116"/>
                    <a:pt x="65" y="4"/>
                  </a:cubicBezTo>
                  <a:cubicBezTo>
                    <a:pt x="51" y="1"/>
                    <a:pt x="41" y="0"/>
                    <a:pt x="3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4"/>
            <p:cNvSpPr/>
            <p:nvPr/>
          </p:nvSpPr>
          <p:spPr>
            <a:xfrm>
              <a:off x="6933880" y="4673038"/>
              <a:ext cx="26591" cy="53990"/>
            </a:xfrm>
            <a:custGeom>
              <a:avLst/>
              <a:gdLst/>
              <a:ahLst/>
              <a:cxnLst/>
              <a:rect l="l" t="t" r="r" b="b"/>
              <a:pathLst>
                <a:path w="297" h="603" extrusionOk="0">
                  <a:moveTo>
                    <a:pt x="161" y="51"/>
                  </a:moveTo>
                  <a:cubicBezTo>
                    <a:pt x="177" y="51"/>
                    <a:pt x="201" y="67"/>
                    <a:pt x="209" y="75"/>
                  </a:cubicBezTo>
                  <a:cubicBezTo>
                    <a:pt x="249" y="131"/>
                    <a:pt x="233" y="267"/>
                    <a:pt x="185" y="395"/>
                  </a:cubicBezTo>
                  <a:cubicBezTo>
                    <a:pt x="177" y="443"/>
                    <a:pt x="161" y="483"/>
                    <a:pt x="145" y="523"/>
                  </a:cubicBezTo>
                  <a:cubicBezTo>
                    <a:pt x="137" y="491"/>
                    <a:pt x="129" y="451"/>
                    <a:pt x="121" y="411"/>
                  </a:cubicBezTo>
                  <a:cubicBezTo>
                    <a:pt x="89" y="291"/>
                    <a:pt x="57" y="147"/>
                    <a:pt x="97" y="83"/>
                  </a:cubicBezTo>
                  <a:cubicBezTo>
                    <a:pt x="105" y="67"/>
                    <a:pt x="129" y="51"/>
                    <a:pt x="161" y="51"/>
                  </a:cubicBezTo>
                  <a:close/>
                  <a:moveTo>
                    <a:pt x="176" y="1"/>
                  </a:moveTo>
                  <a:cubicBezTo>
                    <a:pt x="169" y="1"/>
                    <a:pt x="161" y="1"/>
                    <a:pt x="153" y="3"/>
                  </a:cubicBezTo>
                  <a:cubicBezTo>
                    <a:pt x="113" y="3"/>
                    <a:pt x="73" y="27"/>
                    <a:pt x="49" y="51"/>
                  </a:cubicBezTo>
                  <a:cubicBezTo>
                    <a:pt x="1" y="131"/>
                    <a:pt x="33" y="307"/>
                    <a:pt x="57" y="435"/>
                  </a:cubicBezTo>
                  <a:cubicBezTo>
                    <a:pt x="57" y="443"/>
                    <a:pt x="73" y="451"/>
                    <a:pt x="73" y="475"/>
                  </a:cubicBezTo>
                  <a:cubicBezTo>
                    <a:pt x="113" y="531"/>
                    <a:pt x="129" y="587"/>
                    <a:pt x="129" y="603"/>
                  </a:cubicBezTo>
                  <a:lnTo>
                    <a:pt x="129" y="587"/>
                  </a:lnTo>
                  <a:cubicBezTo>
                    <a:pt x="137" y="571"/>
                    <a:pt x="169" y="531"/>
                    <a:pt x="217" y="483"/>
                  </a:cubicBezTo>
                  <a:cubicBezTo>
                    <a:pt x="233" y="451"/>
                    <a:pt x="241" y="419"/>
                    <a:pt x="249" y="387"/>
                  </a:cubicBezTo>
                  <a:cubicBezTo>
                    <a:pt x="281" y="251"/>
                    <a:pt x="297" y="115"/>
                    <a:pt x="249" y="43"/>
                  </a:cubicBezTo>
                  <a:cubicBezTo>
                    <a:pt x="235" y="16"/>
                    <a:pt x="211" y="1"/>
                    <a:pt x="176"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4"/>
            <p:cNvSpPr/>
            <p:nvPr/>
          </p:nvSpPr>
          <p:spPr>
            <a:xfrm>
              <a:off x="6945341" y="4698286"/>
              <a:ext cx="49511" cy="31606"/>
            </a:xfrm>
            <a:custGeom>
              <a:avLst/>
              <a:gdLst/>
              <a:ahLst/>
              <a:cxnLst/>
              <a:rect l="l" t="t" r="r" b="b"/>
              <a:pathLst>
                <a:path w="553" h="353" extrusionOk="0">
                  <a:moveTo>
                    <a:pt x="425" y="41"/>
                  </a:moveTo>
                  <a:cubicBezTo>
                    <a:pt x="441" y="41"/>
                    <a:pt x="465" y="65"/>
                    <a:pt x="473" y="81"/>
                  </a:cubicBezTo>
                  <a:cubicBezTo>
                    <a:pt x="505" y="105"/>
                    <a:pt x="505" y="129"/>
                    <a:pt x="481" y="153"/>
                  </a:cubicBezTo>
                  <a:cubicBezTo>
                    <a:pt x="465" y="185"/>
                    <a:pt x="425" y="201"/>
                    <a:pt x="369" y="225"/>
                  </a:cubicBezTo>
                  <a:cubicBezTo>
                    <a:pt x="281" y="265"/>
                    <a:pt x="161" y="281"/>
                    <a:pt x="81" y="289"/>
                  </a:cubicBezTo>
                  <a:cubicBezTo>
                    <a:pt x="121" y="249"/>
                    <a:pt x="161" y="201"/>
                    <a:pt x="209" y="161"/>
                  </a:cubicBezTo>
                  <a:cubicBezTo>
                    <a:pt x="281" y="105"/>
                    <a:pt x="361" y="41"/>
                    <a:pt x="409" y="41"/>
                  </a:cubicBezTo>
                  <a:close/>
                  <a:moveTo>
                    <a:pt x="433" y="1"/>
                  </a:moveTo>
                  <a:cubicBezTo>
                    <a:pt x="361" y="1"/>
                    <a:pt x="281" y="49"/>
                    <a:pt x="209" y="113"/>
                  </a:cubicBezTo>
                  <a:cubicBezTo>
                    <a:pt x="201" y="121"/>
                    <a:pt x="193" y="129"/>
                    <a:pt x="169" y="145"/>
                  </a:cubicBezTo>
                  <a:cubicBezTo>
                    <a:pt x="145" y="153"/>
                    <a:pt x="121" y="185"/>
                    <a:pt x="89" y="201"/>
                  </a:cubicBezTo>
                  <a:cubicBezTo>
                    <a:pt x="49" y="249"/>
                    <a:pt x="9" y="289"/>
                    <a:pt x="1" y="305"/>
                  </a:cubicBezTo>
                  <a:lnTo>
                    <a:pt x="1" y="321"/>
                  </a:lnTo>
                  <a:lnTo>
                    <a:pt x="1" y="329"/>
                  </a:lnTo>
                  <a:lnTo>
                    <a:pt x="1" y="345"/>
                  </a:lnTo>
                  <a:lnTo>
                    <a:pt x="9" y="353"/>
                  </a:lnTo>
                  <a:lnTo>
                    <a:pt x="73" y="353"/>
                  </a:lnTo>
                  <a:cubicBezTo>
                    <a:pt x="153" y="345"/>
                    <a:pt x="329" y="321"/>
                    <a:pt x="441" y="265"/>
                  </a:cubicBezTo>
                  <a:cubicBezTo>
                    <a:pt x="481" y="241"/>
                    <a:pt x="513" y="209"/>
                    <a:pt x="529" y="193"/>
                  </a:cubicBezTo>
                  <a:cubicBezTo>
                    <a:pt x="553" y="153"/>
                    <a:pt x="553" y="113"/>
                    <a:pt x="529" y="73"/>
                  </a:cubicBezTo>
                  <a:cubicBezTo>
                    <a:pt x="513" y="41"/>
                    <a:pt x="489" y="25"/>
                    <a:pt x="473" y="9"/>
                  </a:cubicBezTo>
                  <a:cubicBezTo>
                    <a:pt x="465" y="1"/>
                    <a:pt x="449" y="1"/>
                    <a:pt x="441"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4"/>
            <p:cNvSpPr/>
            <p:nvPr/>
          </p:nvSpPr>
          <p:spPr>
            <a:xfrm>
              <a:off x="6868700" y="3362437"/>
              <a:ext cx="3671" cy="4387"/>
            </a:xfrm>
            <a:custGeom>
              <a:avLst/>
              <a:gdLst/>
              <a:ahLst/>
              <a:cxnLst/>
              <a:rect l="l" t="t" r="r" b="b"/>
              <a:pathLst>
                <a:path w="41" h="49" extrusionOk="0">
                  <a:moveTo>
                    <a:pt x="41" y="0"/>
                  </a:moveTo>
                  <a:cubicBezTo>
                    <a:pt x="25" y="0"/>
                    <a:pt x="17" y="0"/>
                    <a:pt x="9" y="8"/>
                  </a:cubicBezTo>
                  <a:cubicBezTo>
                    <a:pt x="1" y="24"/>
                    <a:pt x="9" y="40"/>
                    <a:pt x="17" y="40"/>
                  </a:cubicBezTo>
                  <a:cubicBezTo>
                    <a:pt x="17" y="40"/>
                    <a:pt x="25" y="40"/>
                    <a:pt x="41" y="48"/>
                  </a:cubicBezTo>
                  <a:lnTo>
                    <a:pt x="41" y="0"/>
                  </a:ln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4"/>
            <p:cNvSpPr/>
            <p:nvPr/>
          </p:nvSpPr>
          <p:spPr>
            <a:xfrm>
              <a:off x="7087878" y="3416157"/>
              <a:ext cx="48079" cy="10117"/>
            </a:xfrm>
            <a:custGeom>
              <a:avLst/>
              <a:gdLst/>
              <a:ahLst/>
              <a:cxnLst/>
              <a:rect l="l" t="t" r="r" b="b"/>
              <a:pathLst>
                <a:path w="537" h="113" extrusionOk="0">
                  <a:moveTo>
                    <a:pt x="9" y="0"/>
                  </a:moveTo>
                  <a:cubicBezTo>
                    <a:pt x="9" y="24"/>
                    <a:pt x="9" y="32"/>
                    <a:pt x="1" y="48"/>
                  </a:cubicBezTo>
                  <a:cubicBezTo>
                    <a:pt x="169" y="72"/>
                    <a:pt x="353" y="88"/>
                    <a:pt x="537" y="112"/>
                  </a:cubicBezTo>
                  <a:cubicBezTo>
                    <a:pt x="409" y="80"/>
                    <a:pt x="289" y="48"/>
                    <a:pt x="177" y="24"/>
                  </a:cubicBezTo>
                  <a:cubicBezTo>
                    <a:pt x="129" y="24"/>
                    <a:pt x="73" y="8"/>
                    <a:pt x="9" y="0"/>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4"/>
            <p:cNvSpPr/>
            <p:nvPr/>
          </p:nvSpPr>
          <p:spPr>
            <a:xfrm>
              <a:off x="6894486" y="2840184"/>
              <a:ext cx="806" cy="15848"/>
            </a:xfrm>
            <a:custGeom>
              <a:avLst/>
              <a:gdLst/>
              <a:ahLst/>
              <a:cxnLst/>
              <a:rect l="l" t="t" r="r" b="b"/>
              <a:pathLst>
                <a:path w="9" h="177" extrusionOk="0">
                  <a:moveTo>
                    <a:pt x="9" y="1"/>
                  </a:moveTo>
                  <a:lnTo>
                    <a:pt x="1" y="177"/>
                  </a:lnTo>
                  <a:cubicBezTo>
                    <a:pt x="9" y="113"/>
                    <a:pt x="9" y="57"/>
                    <a:pt x="9"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4"/>
            <p:cNvSpPr/>
            <p:nvPr/>
          </p:nvSpPr>
          <p:spPr>
            <a:xfrm>
              <a:off x="6836468" y="2357416"/>
              <a:ext cx="174141" cy="98936"/>
            </a:xfrm>
            <a:custGeom>
              <a:avLst/>
              <a:gdLst/>
              <a:ahLst/>
              <a:cxnLst/>
              <a:rect l="l" t="t" r="r" b="b"/>
              <a:pathLst>
                <a:path w="1945" h="1105" extrusionOk="0">
                  <a:moveTo>
                    <a:pt x="1945" y="1"/>
                  </a:moveTo>
                  <a:lnTo>
                    <a:pt x="1849" y="25"/>
                  </a:lnTo>
                  <a:cubicBezTo>
                    <a:pt x="1849" y="25"/>
                    <a:pt x="1827" y="30"/>
                    <a:pt x="1792" y="45"/>
                  </a:cubicBezTo>
                  <a:lnTo>
                    <a:pt x="1792" y="45"/>
                  </a:lnTo>
                  <a:cubicBezTo>
                    <a:pt x="1845" y="29"/>
                    <a:pt x="1896" y="14"/>
                    <a:pt x="1945" y="1"/>
                  </a:cubicBezTo>
                  <a:close/>
                  <a:moveTo>
                    <a:pt x="1792" y="45"/>
                  </a:moveTo>
                  <a:cubicBezTo>
                    <a:pt x="1322" y="189"/>
                    <a:pt x="684" y="434"/>
                    <a:pt x="1" y="873"/>
                  </a:cubicBezTo>
                  <a:lnTo>
                    <a:pt x="1" y="1105"/>
                  </a:lnTo>
                  <a:cubicBezTo>
                    <a:pt x="625" y="529"/>
                    <a:pt x="1769" y="57"/>
                    <a:pt x="1769" y="57"/>
                  </a:cubicBezTo>
                  <a:cubicBezTo>
                    <a:pt x="1777" y="52"/>
                    <a:pt x="1785" y="49"/>
                    <a:pt x="1792" y="45"/>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4"/>
            <p:cNvSpPr/>
            <p:nvPr/>
          </p:nvSpPr>
          <p:spPr>
            <a:xfrm>
              <a:off x="7071403" y="2290802"/>
              <a:ext cx="285877" cy="195634"/>
            </a:xfrm>
            <a:custGeom>
              <a:avLst/>
              <a:gdLst/>
              <a:ahLst/>
              <a:cxnLst/>
              <a:rect l="l" t="t" r="r" b="b"/>
              <a:pathLst>
                <a:path w="3193" h="2185" extrusionOk="0">
                  <a:moveTo>
                    <a:pt x="233" y="1"/>
                  </a:moveTo>
                  <a:lnTo>
                    <a:pt x="289" y="561"/>
                  </a:lnTo>
                  <a:lnTo>
                    <a:pt x="1" y="609"/>
                  </a:lnTo>
                  <a:lnTo>
                    <a:pt x="1" y="617"/>
                  </a:lnTo>
                  <a:lnTo>
                    <a:pt x="1" y="673"/>
                  </a:lnTo>
                  <a:cubicBezTo>
                    <a:pt x="105" y="745"/>
                    <a:pt x="305" y="929"/>
                    <a:pt x="305" y="1249"/>
                  </a:cubicBezTo>
                  <a:cubicBezTo>
                    <a:pt x="305" y="1457"/>
                    <a:pt x="313" y="1721"/>
                    <a:pt x="313" y="2017"/>
                  </a:cubicBezTo>
                  <a:cubicBezTo>
                    <a:pt x="688" y="2137"/>
                    <a:pt x="1040" y="2185"/>
                    <a:pt x="1362" y="2185"/>
                  </a:cubicBezTo>
                  <a:cubicBezTo>
                    <a:pt x="1959" y="2185"/>
                    <a:pt x="2452" y="2020"/>
                    <a:pt x="2801" y="1849"/>
                  </a:cubicBezTo>
                  <a:lnTo>
                    <a:pt x="2801" y="1489"/>
                  </a:lnTo>
                  <a:cubicBezTo>
                    <a:pt x="2801" y="1377"/>
                    <a:pt x="3017" y="1025"/>
                    <a:pt x="3185" y="745"/>
                  </a:cubicBezTo>
                  <a:cubicBezTo>
                    <a:pt x="3185" y="545"/>
                    <a:pt x="3193" y="425"/>
                    <a:pt x="3193" y="417"/>
                  </a:cubicBezTo>
                  <a:lnTo>
                    <a:pt x="3193" y="409"/>
                  </a:lnTo>
                  <a:cubicBezTo>
                    <a:pt x="2985" y="361"/>
                    <a:pt x="2825" y="321"/>
                    <a:pt x="2825" y="321"/>
                  </a:cubicBezTo>
                  <a:lnTo>
                    <a:pt x="2785" y="57"/>
                  </a:lnTo>
                  <a:cubicBezTo>
                    <a:pt x="2460" y="97"/>
                    <a:pt x="2047" y="134"/>
                    <a:pt x="1598" y="134"/>
                  </a:cubicBezTo>
                  <a:cubicBezTo>
                    <a:pt x="1161" y="134"/>
                    <a:pt x="690" y="99"/>
                    <a:pt x="233"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4"/>
            <p:cNvSpPr/>
            <p:nvPr/>
          </p:nvSpPr>
          <p:spPr>
            <a:xfrm>
              <a:off x="6661700" y="2822993"/>
              <a:ext cx="208521" cy="256518"/>
            </a:xfrm>
            <a:custGeom>
              <a:avLst/>
              <a:gdLst/>
              <a:ahLst/>
              <a:cxnLst/>
              <a:rect l="l" t="t" r="r" b="b"/>
              <a:pathLst>
                <a:path w="2329" h="2865" extrusionOk="0">
                  <a:moveTo>
                    <a:pt x="328" y="1"/>
                  </a:moveTo>
                  <a:cubicBezTo>
                    <a:pt x="120" y="1073"/>
                    <a:pt x="32" y="1905"/>
                    <a:pt x="16" y="1913"/>
                  </a:cubicBezTo>
                  <a:cubicBezTo>
                    <a:pt x="8" y="1929"/>
                    <a:pt x="8" y="1945"/>
                    <a:pt x="0" y="1953"/>
                  </a:cubicBezTo>
                  <a:cubicBezTo>
                    <a:pt x="576" y="2233"/>
                    <a:pt x="1160" y="2537"/>
                    <a:pt x="1721" y="2865"/>
                  </a:cubicBezTo>
                  <a:cubicBezTo>
                    <a:pt x="1777" y="2745"/>
                    <a:pt x="1833" y="2633"/>
                    <a:pt x="1873" y="2513"/>
                  </a:cubicBezTo>
                  <a:cubicBezTo>
                    <a:pt x="2073" y="2001"/>
                    <a:pt x="2217" y="1337"/>
                    <a:pt x="2329" y="697"/>
                  </a:cubicBezTo>
                  <a:cubicBezTo>
                    <a:pt x="1456" y="673"/>
                    <a:pt x="680" y="233"/>
                    <a:pt x="328"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4"/>
            <p:cNvSpPr/>
            <p:nvPr/>
          </p:nvSpPr>
          <p:spPr>
            <a:xfrm>
              <a:off x="6898067" y="2721999"/>
              <a:ext cx="4387" cy="80313"/>
            </a:xfrm>
            <a:custGeom>
              <a:avLst/>
              <a:gdLst/>
              <a:ahLst/>
              <a:cxnLst/>
              <a:rect l="l" t="t" r="r" b="b"/>
              <a:pathLst>
                <a:path w="49" h="897" extrusionOk="0">
                  <a:moveTo>
                    <a:pt x="49" y="1"/>
                  </a:moveTo>
                  <a:cubicBezTo>
                    <a:pt x="49" y="1"/>
                    <a:pt x="33" y="129"/>
                    <a:pt x="1" y="385"/>
                  </a:cubicBezTo>
                  <a:lnTo>
                    <a:pt x="1" y="897"/>
                  </a:lnTo>
                  <a:cubicBezTo>
                    <a:pt x="33" y="345"/>
                    <a:pt x="49" y="1"/>
                    <a:pt x="49"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4"/>
            <p:cNvSpPr/>
            <p:nvPr/>
          </p:nvSpPr>
          <p:spPr>
            <a:xfrm>
              <a:off x="7361491" y="2330197"/>
              <a:ext cx="10833" cy="19429"/>
            </a:xfrm>
            <a:custGeom>
              <a:avLst/>
              <a:gdLst/>
              <a:ahLst/>
              <a:cxnLst/>
              <a:rect l="l" t="t" r="r" b="b"/>
              <a:pathLst>
                <a:path w="121" h="217" extrusionOk="0">
                  <a:moveTo>
                    <a:pt x="1" y="1"/>
                  </a:moveTo>
                  <a:lnTo>
                    <a:pt x="1" y="217"/>
                  </a:lnTo>
                  <a:cubicBezTo>
                    <a:pt x="57" y="137"/>
                    <a:pt x="97" y="73"/>
                    <a:pt x="121" y="33"/>
                  </a:cubicBezTo>
                  <a:lnTo>
                    <a:pt x="1" y="1"/>
                  </a:ln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4"/>
            <p:cNvSpPr/>
            <p:nvPr/>
          </p:nvSpPr>
          <p:spPr>
            <a:xfrm>
              <a:off x="7565627" y="2786464"/>
              <a:ext cx="2238" cy="3671"/>
            </a:xfrm>
            <a:custGeom>
              <a:avLst/>
              <a:gdLst/>
              <a:ahLst/>
              <a:cxnLst/>
              <a:rect l="l" t="t" r="r" b="b"/>
              <a:pathLst>
                <a:path w="25" h="41" extrusionOk="0">
                  <a:moveTo>
                    <a:pt x="1" y="1"/>
                  </a:moveTo>
                  <a:lnTo>
                    <a:pt x="1" y="1"/>
                  </a:lnTo>
                  <a:cubicBezTo>
                    <a:pt x="17" y="25"/>
                    <a:pt x="17" y="33"/>
                    <a:pt x="25" y="41"/>
                  </a:cubicBezTo>
                  <a:cubicBezTo>
                    <a:pt x="17" y="33"/>
                    <a:pt x="17" y="17"/>
                    <a:pt x="1"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4"/>
            <p:cNvSpPr/>
            <p:nvPr/>
          </p:nvSpPr>
          <p:spPr>
            <a:xfrm>
              <a:off x="7604305" y="2774287"/>
              <a:ext cx="299576" cy="861058"/>
            </a:xfrm>
            <a:custGeom>
              <a:avLst/>
              <a:gdLst/>
              <a:ahLst/>
              <a:cxnLst/>
              <a:rect l="l" t="t" r="r" b="b"/>
              <a:pathLst>
                <a:path w="3346" h="9617" extrusionOk="0">
                  <a:moveTo>
                    <a:pt x="1745" y="1"/>
                  </a:moveTo>
                  <a:cubicBezTo>
                    <a:pt x="1409" y="377"/>
                    <a:pt x="793" y="977"/>
                    <a:pt x="1" y="1217"/>
                  </a:cubicBezTo>
                  <a:cubicBezTo>
                    <a:pt x="225" y="1777"/>
                    <a:pt x="425" y="2321"/>
                    <a:pt x="513" y="2641"/>
                  </a:cubicBezTo>
                  <a:cubicBezTo>
                    <a:pt x="761" y="3473"/>
                    <a:pt x="1185" y="6961"/>
                    <a:pt x="1185" y="6961"/>
                  </a:cubicBezTo>
                  <a:cubicBezTo>
                    <a:pt x="1185" y="6961"/>
                    <a:pt x="665" y="8049"/>
                    <a:pt x="849" y="8313"/>
                  </a:cubicBezTo>
                  <a:cubicBezTo>
                    <a:pt x="881" y="8356"/>
                    <a:pt x="915" y="8374"/>
                    <a:pt x="951" y="8374"/>
                  </a:cubicBezTo>
                  <a:cubicBezTo>
                    <a:pt x="1127" y="8374"/>
                    <a:pt x="1321" y="7929"/>
                    <a:pt x="1321" y="7929"/>
                  </a:cubicBezTo>
                  <a:lnTo>
                    <a:pt x="1321" y="7929"/>
                  </a:lnTo>
                  <a:cubicBezTo>
                    <a:pt x="1321" y="7929"/>
                    <a:pt x="1171" y="9457"/>
                    <a:pt x="1427" y="9457"/>
                  </a:cubicBezTo>
                  <a:cubicBezTo>
                    <a:pt x="1429" y="9457"/>
                    <a:pt x="1431" y="9457"/>
                    <a:pt x="1433" y="9457"/>
                  </a:cubicBezTo>
                  <a:cubicBezTo>
                    <a:pt x="1689" y="9449"/>
                    <a:pt x="1793" y="8249"/>
                    <a:pt x="1793" y="8249"/>
                  </a:cubicBezTo>
                  <a:cubicBezTo>
                    <a:pt x="1793" y="8249"/>
                    <a:pt x="1845" y="9616"/>
                    <a:pt x="2154" y="9616"/>
                  </a:cubicBezTo>
                  <a:cubicBezTo>
                    <a:pt x="2167" y="9616"/>
                    <a:pt x="2180" y="9614"/>
                    <a:pt x="2193" y="9609"/>
                  </a:cubicBezTo>
                  <a:cubicBezTo>
                    <a:pt x="2393" y="9529"/>
                    <a:pt x="2209" y="8282"/>
                    <a:pt x="2209" y="8281"/>
                  </a:cubicBezTo>
                  <a:lnTo>
                    <a:pt x="2209" y="8281"/>
                  </a:lnTo>
                  <a:cubicBezTo>
                    <a:pt x="2209" y="8282"/>
                    <a:pt x="2466" y="9452"/>
                    <a:pt x="2686" y="9452"/>
                  </a:cubicBezTo>
                  <a:cubicBezTo>
                    <a:pt x="2692" y="9452"/>
                    <a:pt x="2699" y="9451"/>
                    <a:pt x="2705" y="9449"/>
                  </a:cubicBezTo>
                  <a:cubicBezTo>
                    <a:pt x="2921" y="9377"/>
                    <a:pt x="2601" y="8202"/>
                    <a:pt x="2601" y="8201"/>
                  </a:cubicBezTo>
                  <a:lnTo>
                    <a:pt x="2601" y="8201"/>
                  </a:lnTo>
                  <a:cubicBezTo>
                    <a:pt x="2601" y="8202"/>
                    <a:pt x="2903" y="9078"/>
                    <a:pt x="3126" y="9078"/>
                  </a:cubicBezTo>
                  <a:cubicBezTo>
                    <a:pt x="3135" y="9078"/>
                    <a:pt x="3144" y="9076"/>
                    <a:pt x="3153" y="9073"/>
                  </a:cubicBezTo>
                  <a:cubicBezTo>
                    <a:pt x="3345" y="8961"/>
                    <a:pt x="2993" y="7553"/>
                    <a:pt x="2793" y="6897"/>
                  </a:cubicBezTo>
                  <a:cubicBezTo>
                    <a:pt x="2793" y="6897"/>
                    <a:pt x="2745" y="3401"/>
                    <a:pt x="2041" y="977"/>
                  </a:cubicBezTo>
                  <a:cubicBezTo>
                    <a:pt x="1945" y="625"/>
                    <a:pt x="1841" y="297"/>
                    <a:pt x="1745"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4"/>
            <p:cNvSpPr/>
            <p:nvPr/>
          </p:nvSpPr>
          <p:spPr>
            <a:xfrm>
              <a:off x="7088594" y="2456978"/>
              <a:ext cx="269403" cy="982020"/>
            </a:xfrm>
            <a:custGeom>
              <a:avLst/>
              <a:gdLst/>
              <a:ahLst/>
              <a:cxnLst/>
              <a:rect l="l" t="t" r="r" b="b"/>
              <a:pathLst>
                <a:path w="3009" h="10968" extrusionOk="0">
                  <a:moveTo>
                    <a:pt x="2609" y="1"/>
                  </a:moveTo>
                  <a:cubicBezTo>
                    <a:pt x="2261" y="167"/>
                    <a:pt x="1769" y="329"/>
                    <a:pt x="1173" y="329"/>
                  </a:cubicBezTo>
                  <a:cubicBezTo>
                    <a:pt x="851" y="329"/>
                    <a:pt x="497" y="282"/>
                    <a:pt x="121" y="161"/>
                  </a:cubicBezTo>
                  <a:lnTo>
                    <a:pt x="121" y="161"/>
                  </a:lnTo>
                  <a:cubicBezTo>
                    <a:pt x="161" y="2889"/>
                    <a:pt x="209" y="8817"/>
                    <a:pt x="1" y="10697"/>
                  </a:cubicBezTo>
                  <a:cubicBezTo>
                    <a:pt x="49" y="10713"/>
                    <a:pt x="113" y="10721"/>
                    <a:pt x="169" y="10745"/>
                  </a:cubicBezTo>
                  <a:cubicBezTo>
                    <a:pt x="281" y="10769"/>
                    <a:pt x="401" y="10801"/>
                    <a:pt x="529" y="10833"/>
                  </a:cubicBezTo>
                  <a:cubicBezTo>
                    <a:pt x="825" y="10897"/>
                    <a:pt x="1137" y="10945"/>
                    <a:pt x="1481" y="10961"/>
                  </a:cubicBezTo>
                  <a:lnTo>
                    <a:pt x="1529" y="10961"/>
                  </a:lnTo>
                  <a:cubicBezTo>
                    <a:pt x="1593" y="10965"/>
                    <a:pt x="1659" y="10967"/>
                    <a:pt x="1725" y="10967"/>
                  </a:cubicBezTo>
                  <a:cubicBezTo>
                    <a:pt x="1791" y="10967"/>
                    <a:pt x="1857" y="10965"/>
                    <a:pt x="1921" y="10961"/>
                  </a:cubicBezTo>
                  <a:lnTo>
                    <a:pt x="1969" y="10961"/>
                  </a:lnTo>
                  <a:cubicBezTo>
                    <a:pt x="2321" y="10953"/>
                    <a:pt x="2673" y="10889"/>
                    <a:pt x="3009" y="10769"/>
                  </a:cubicBezTo>
                  <a:cubicBezTo>
                    <a:pt x="2641" y="8841"/>
                    <a:pt x="2609" y="2145"/>
                    <a:pt x="2609" y="1"/>
                  </a:cubicBezTo>
                  <a:close/>
                </a:path>
              </a:pathLst>
            </a:custGeom>
            <a:solidFill>
              <a:srgbClr val="F1E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4"/>
            <p:cNvSpPr/>
            <p:nvPr/>
          </p:nvSpPr>
          <p:spPr>
            <a:xfrm>
              <a:off x="7323529" y="2325900"/>
              <a:ext cx="460734" cy="1141482"/>
            </a:xfrm>
            <a:custGeom>
              <a:avLst/>
              <a:gdLst/>
              <a:ahLst/>
              <a:cxnLst/>
              <a:rect l="l" t="t" r="r" b="b"/>
              <a:pathLst>
                <a:path w="5146" h="12749" extrusionOk="0">
                  <a:moveTo>
                    <a:pt x="601" y="1"/>
                  </a:moveTo>
                  <a:cubicBezTo>
                    <a:pt x="601" y="1"/>
                    <a:pt x="577" y="25"/>
                    <a:pt x="561" y="65"/>
                  </a:cubicBezTo>
                  <a:cubicBezTo>
                    <a:pt x="529" y="121"/>
                    <a:pt x="489" y="177"/>
                    <a:pt x="441" y="257"/>
                  </a:cubicBezTo>
                  <a:cubicBezTo>
                    <a:pt x="417" y="1665"/>
                    <a:pt x="321" y="9321"/>
                    <a:pt x="857" y="12417"/>
                  </a:cubicBezTo>
                  <a:cubicBezTo>
                    <a:pt x="857" y="12441"/>
                    <a:pt x="849" y="12449"/>
                    <a:pt x="841" y="12457"/>
                  </a:cubicBezTo>
                  <a:lnTo>
                    <a:pt x="825" y="12457"/>
                  </a:lnTo>
                  <a:cubicBezTo>
                    <a:pt x="817" y="12457"/>
                    <a:pt x="801" y="12449"/>
                    <a:pt x="801" y="12425"/>
                  </a:cubicBezTo>
                  <a:cubicBezTo>
                    <a:pt x="281" y="9385"/>
                    <a:pt x="361" y="2001"/>
                    <a:pt x="377" y="361"/>
                  </a:cubicBezTo>
                  <a:lnTo>
                    <a:pt x="377" y="361"/>
                  </a:lnTo>
                  <a:cubicBezTo>
                    <a:pt x="209" y="641"/>
                    <a:pt x="1" y="985"/>
                    <a:pt x="1" y="1097"/>
                  </a:cubicBezTo>
                  <a:lnTo>
                    <a:pt x="1" y="1457"/>
                  </a:lnTo>
                  <a:cubicBezTo>
                    <a:pt x="1" y="3601"/>
                    <a:pt x="41" y="10297"/>
                    <a:pt x="401" y="12225"/>
                  </a:cubicBezTo>
                  <a:cubicBezTo>
                    <a:pt x="457" y="12545"/>
                    <a:pt x="529" y="12737"/>
                    <a:pt x="609" y="12745"/>
                  </a:cubicBezTo>
                  <a:cubicBezTo>
                    <a:pt x="631" y="12748"/>
                    <a:pt x="654" y="12749"/>
                    <a:pt x="679" y="12749"/>
                  </a:cubicBezTo>
                  <a:cubicBezTo>
                    <a:pt x="966" y="12749"/>
                    <a:pt x="1415" y="12582"/>
                    <a:pt x="1865" y="12361"/>
                  </a:cubicBezTo>
                  <a:cubicBezTo>
                    <a:pt x="1889" y="12345"/>
                    <a:pt x="1897" y="12337"/>
                    <a:pt x="1921" y="12337"/>
                  </a:cubicBezTo>
                  <a:cubicBezTo>
                    <a:pt x="2169" y="12217"/>
                    <a:pt x="2409" y="12081"/>
                    <a:pt x="2625" y="11937"/>
                  </a:cubicBezTo>
                  <a:cubicBezTo>
                    <a:pt x="2633" y="11929"/>
                    <a:pt x="2649" y="11929"/>
                    <a:pt x="2665" y="11921"/>
                  </a:cubicBezTo>
                  <a:cubicBezTo>
                    <a:pt x="2817" y="11825"/>
                    <a:pt x="2945" y="11737"/>
                    <a:pt x="3065" y="11657"/>
                  </a:cubicBezTo>
                  <a:cubicBezTo>
                    <a:pt x="3225" y="11545"/>
                    <a:pt x="3345" y="11457"/>
                    <a:pt x="3409" y="11385"/>
                  </a:cubicBezTo>
                  <a:cubicBezTo>
                    <a:pt x="3697" y="11089"/>
                    <a:pt x="2849" y="6041"/>
                    <a:pt x="2697" y="5161"/>
                  </a:cubicBezTo>
                  <a:cubicBezTo>
                    <a:pt x="2537" y="4761"/>
                    <a:pt x="2177" y="4297"/>
                    <a:pt x="1881" y="4089"/>
                  </a:cubicBezTo>
                  <a:cubicBezTo>
                    <a:pt x="1865" y="4081"/>
                    <a:pt x="1857" y="4057"/>
                    <a:pt x="1865" y="4049"/>
                  </a:cubicBezTo>
                  <a:cubicBezTo>
                    <a:pt x="1876" y="4043"/>
                    <a:pt x="1887" y="4034"/>
                    <a:pt x="1895" y="4034"/>
                  </a:cubicBezTo>
                  <a:cubicBezTo>
                    <a:pt x="1899" y="4034"/>
                    <a:pt x="1902" y="4036"/>
                    <a:pt x="1905" y="4041"/>
                  </a:cubicBezTo>
                  <a:cubicBezTo>
                    <a:pt x="2145" y="4209"/>
                    <a:pt x="2385" y="4489"/>
                    <a:pt x="2561" y="4761"/>
                  </a:cubicBezTo>
                  <a:lnTo>
                    <a:pt x="1881" y="2825"/>
                  </a:lnTo>
                  <a:cubicBezTo>
                    <a:pt x="1865" y="2809"/>
                    <a:pt x="1881" y="2801"/>
                    <a:pt x="1897" y="2785"/>
                  </a:cubicBezTo>
                  <a:cubicBezTo>
                    <a:pt x="1903" y="2783"/>
                    <a:pt x="1908" y="2782"/>
                    <a:pt x="1912" y="2782"/>
                  </a:cubicBezTo>
                  <a:cubicBezTo>
                    <a:pt x="1925" y="2782"/>
                    <a:pt x="1931" y="2791"/>
                    <a:pt x="1937" y="2809"/>
                  </a:cubicBezTo>
                  <a:lnTo>
                    <a:pt x="2761" y="5129"/>
                  </a:lnTo>
                  <a:lnTo>
                    <a:pt x="2729" y="5137"/>
                  </a:lnTo>
                  <a:cubicBezTo>
                    <a:pt x="2737" y="5145"/>
                    <a:pt x="2737" y="5169"/>
                    <a:pt x="2745" y="5177"/>
                  </a:cubicBezTo>
                  <a:cubicBezTo>
                    <a:pt x="2881" y="5545"/>
                    <a:pt x="3057" y="6225"/>
                    <a:pt x="3057" y="6225"/>
                  </a:cubicBezTo>
                  <a:cubicBezTo>
                    <a:pt x="3089" y="6217"/>
                    <a:pt x="3129" y="6209"/>
                    <a:pt x="3161" y="6201"/>
                  </a:cubicBezTo>
                  <a:cubicBezTo>
                    <a:pt x="3921" y="5977"/>
                    <a:pt x="4537" y="5385"/>
                    <a:pt x="4881" y="5001"/>
                  </a:cubicBezTo>
                  <a:cubicBezTo>
                    <a:pt x="5057" y="4801"/>
                    <a:pt x="5145" y="4649"/>
                    <a:pt x="5145" y="4649"/>
                  </a:cubicBezTo>
                  <a:cubicBezTo>
                    <a:pt x="4449" y="2561"/>
                    <a:pt x="3337" y="1097"/>
                    <a:pt x="2769" y="721"/>
                  </a:cubicBezTo>
                  <a:cubicBezTo>
                    <a:pt x="1689" y="9"/>
                    <a:pt x="601" y="1"/>
                    <a:pt x="6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4"/>
            <p:cNvSpPr/>
            <p:nvPr/>
          </p:nvSpPr>
          <p:spPr>
            <a:xfrm>
              <a:off x="7087878" y="2237082"/>
              <a:ext cx="232874" cy="66525"/>
            </a:xfrm>
            <a:custGeom>
              <a:avLst/>
              <a:gdLst/>
              <a:ahLst/>
              <a:cxnLst/>
              <a:rect l="l" t="t" r="r" b="b"/>
              <a:pathLst>
                <a:path w="2601" h="743" extrusionOk="0">
                  <a:moveTo>
                    <a:pt x="2497" y="0"/>
                  </a:moveTo>
                  <a:cubicBezTo>
                    <a:pt x="2001" y="184"/>
                    <a:pt x="1473" y="280"/>
                    <a:pt x="929" y="296"/>
                  </a:cubicBezTo>
                  <a:cubicBezTo>
                    <a:pt x="875" y="299"/>
                    <a:pt x="821" y="301"/>
                    <a:pt x="767" y="301"/>
                  </a:cubicBezTo>
                  <a:cubicBezTo>
                    <a:pt x="504" y="301"/>
                    <a:pt x="247" y="268"/>
                    <a:pt x="1" y="208"/>
                  </a:cubicBezTo>
                  <a:lnTo>
                    <a:pt x="1" y="208"/>
                  </a:lnTo>
                  <a:lnTo>
                    <a:pt x="49" y="609"/>
                  </a:lnTo>
                  <a:cubicBezTo>
                    <a:pt x="513" y="709"/>
                    <a:pt x="989" y="743"/>
                    <a:pt x="1430" y="743"/>
                  </a:cubicBezTo>
                  <a:cubicBezTo>
                    <a:pt x="1871" y="743"/>
                    <a:pt x="2277" y="709"/>
                    <a:pt x="2601" y="673"/>
                  </a:cubicBezTo>
                  <a:lnTo>
                    <a:pt x="2497" y="0"/>
                  </a:lnTo>
                  <a:close/>
                </a:path>
              </a:pathLst>
            </a:custGeom>
            <a:solidFill>
              <a:srgbClr val="A4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4"/>
            <p:cNvSpPr/>
            <p:nvPr/>
          </p:nvSpPr>
          <p:spPr>
            <a:xfrm>
              <a:off x="6673876" y="2347388"/>
              <a:ext cx="433427" cy="1119725"/>
            </a:xfrm>
            <a:custGeom>
              <a:avLst/>
              <a:gdLst/>
              <a:ahLst/>
              <a:cxnLst/>
              <a:rect l="l" t="t" r="r" b="b"/>
              <a:pathLst>
                <a:path w="4841" h="12506" extrusionOk="0">
                  <a:moveTo>
                    <a:pt x="4393" y="1"/>
                  </a:moveTo>
                  <a:lnTo>
                    <a:pt x="4393" y="1"/>
                  </a:lnTo>
                  <a:cubicBezTo>
                    <a:pt x="4393" y="1"/>
                    <a:pt x="4153" y="17"/>
                    <a:pt x="3777" y="121"/>
                  </a:cubicBezTo>
                  <a:cubicBezTo>
                    <a:pt x="3297" y="249"/>
                    <a:pt x="2585" y="497"/>
                    <a:pt x="1825" y="985"/>
                  </a:cubicBezTo>
                  <a:cubicBezTo>
                    <a:pt x="1304" y="1329"/>
                    <a:pt x="104" y="3121"/>
                    <a:pt x="0" y="5169"/>
                  </a:cubicBezTo>
                  <a:cubicBezTo>
                    <a:pt x="0" y="5169"/>
                    <a:pt x="72" y="5225"/>
                    <a:pt x="200" y="5305"/>
                  </a:cubicBezTo>
                  <a:cubicBezTo>
                    <a:pt x="552" y="5537"/>
                    <a:pt x="1336" y="5977"/>
                    <a:pt x="2201" y="6001"/>
                  </a:cubicBezTo>
                  <a:lnTo>
                    <a:pt x="2273" y="6001"/>
                  </a:lnTo>
                  <a:cubicBezTo>
                    <a:pt x="2337" y="5665"/>
                    <a:pt x="2385" y="5377"/>
                    <a:pt x="2425" y="5129"/>
                  </a:cubicBezTo>
                  <a:cubicBezTo>
                    <a:pt x="2377" y="4905"/>
                    <a:pt x="2265" y="4537"/>
                    <a:pt x="2033" y="4209"/>
                  </a:cubicBezTo>
                  <a:cubicBezTo>
                    <a:pt x="2025" y="4201"/>
                    <a:pt x="2025" y="4177"/>
                    <a:pt x="2041" y="4169"/>
                  </a:cubicBezTo>
                  <a:cubicBezTo>
                    <a:pt x="2047" y="4165"/>
                    <a:pt x="2054" y="4163"/>
                    <a:pt x="2060" y="4163"/>
                  </a:cubicBezTo>
                  <a:cubicBezTo>
                    <a:pt x="2068" y="4163"/>
                    <a:pt x="2076" y="4167"/>
                    <a:pt x="2081" y="4177"/>
                  </a:cubicBezTo>
                  <a:cubicBezTo>
                    <a:pt x="2273" y="4457"/>
                    <a:pt x="2385" y="4761"/>
                    <a:pt x="2441" y="4977"/>
                  </a:cubicBezTo>
                  <a:cubicBezTo>
                    <a:pt x="2441" y="4961"/>
                    <a:pt x="2457" y="4937"/>
                    <a:pt x="2457" y="4921"/>
                  </a:cubicBezTo>
                  <a:cubicBezTo>
                    <a:pt x="2457" y="4457"/>
                    <a:pt x="2441" y="3785"/>
                    <a:pt x="2441" y="3329"/>
                  </a:cubicBezTo>
                  <a:cubicBezTo>
                    <a:pt x="2441" y="3305"/>
                    <a:pt x="2457" y="3297"/>
                    <a:pt x="2473" y="3297"/>
                  </a:cubicBezTo>
                  <a:cubicBezTo>
                    <a:pt x="2497" y="3297"/>
                    <a:pt x="2505" y="3305"/>
                    <a:pt x="2505" y="3329"/>
                  </a:cubicBezTo>
                  <a:cubicBezTo>
                    <a:pt x="2505" y="3681"/>
                    <a:pt x="2513" y="4137"/>
                    <a:pt x="2513" y="4545"/>
                  </a:cubicBezTo>
                  <a:cubicBezTo>
                    <a:pt x="2552" y="4297"/>
                    <a:pt x="2561" y="4169"/>
                    <a:pt x="2561" y="4169"/>
                  </a:cubicBezTo>
                  <a:lnTo>
                    <a:pt x="2561" y="4169"/>
                  </a:lnTo>
                  <a:cubicBezTo>
                    <a:pt x="2561" y="4169"/>
                    <a:pt x="2545" y="4521"/>
                    <a:pt x="2513" y="5057"/>
                  </a:cubicBezTo>
                  <a:lnTo>
                    <a:pt x="2513" y="5305"/>
                  </a:lnTo>
                  <a:lnTo>
                    <a:pt x="2513" y="5457"/>
                  </a:lnTo>
                  <a:cubicBezTo>
                    <a:pt x="2513" y="5481"/>
                    <a:pt x="2505" y="5489"/>
                    <a:pt x="2481" y="5489"/>
                  </a:cubicBezTo>
                  <a:cubicBezTo>
                    <a:pt x="2481" y="5545"/>
                    <a:pt x="2473" y="5601"/>
                    <a:pt x="2473" y="5657"/>
                  </a:cubicBezTo>
                  <a:cubicBezTo>
                    <a:pt x="2361" y="7537"/>
                    <a:pt x="2201" y="10617"/>
                    <a:pt x="2217" y="11321"/>
                  </a:cubicBezTo>
                  <a:lnTo>
                    <a:pt x="2217" y="11369"/>
                  </a:lnTo>
                  <a:cubicBezTo>
                    <a:pt x="2217" y="11409"/>
                    <a:pt x="2217" y="11441"/>
                    <a:pt x="2225" y="11449"/>
                  </a:cubicBezTo>
                  <a:cubicBezTo>
                    <a:pt x="2241" y="11505"/>
                    <a:pt x="2337" y="11585"/>
                    <a:pt x="2465" y="11681"/>
                  </a:cubicBezTo>
                  <a:cubicBezTo>
                    <a:pt x="2705" y="11849"/>
                    <a:pt x="3081" y="12049"/>
                    <a:pt x="3465" y="12209"/>
                  </a:cubicBezTo>
                  <a:cubicBezTo>
                    <a:pt x="3481" y="12249"/>
                    <a:pt x="3505" y="12249"/>
                    <a:pt x="3513" y="12257"/>
                  </a:cubicBezTo>
                  <a:cubicBezTo>
                    <a:pt x="3858" y="12402"/>
                    <a:pt x="4197" y="12505"/>
                    <a:pt x="4407" y="12505"/>
                  </a:cubicBezTo>
                  <a:cubicBezTo>
                    <a:pt x="4440" y="12505"/>
                    <a:pt x="4470" y="12503"/>
                    <a:pt x="4497" y="12497"/>
                  </a:cubicBezTo>
                  <a:cubicBezTo>
                    <a:pt x="4545" y="12489"/>
                    <a:pt x="4593" y="12305"/>
                    <a:pt x="4633" y="12001"/>
                  </a:cubicBezTo>
                  <a:cubicBezTo>
                    <a:pt x="4633" y="11977"/>
                    <a:pt x="4633" y="11969"/>
                    <a:pt x="4641" y="11945"/>
                  </a:cubicBezTo>
                  <a:lnTo>
                    <a:pt x="4641" y="11921"/>
                  </a:lnTo>
                  <a:cubicBezTo>
                    <a:pt x="4841" y="10049"/>
                    <a:pt x="4793" y="4121"/>
                    <a:pt x="4761" y="1385"/>
                  </a:cubicBezTo>
                  <a:cubicBezTo>
                    <a:pt x="4761" y="1089"/>
                    <a:pt x="4753" y="825"/>
                    <a:pt x="4753" y="617"/>
                  </a:cubicBezTo>
                  <a:cubicBezTo>
                    <a:pt x="4753" y="297"/>
                    <a:pt x="4553" y="121"/>
                    <a:pt x="4457" y="41"/>
                  </a:cubicBezTo>
                  <a:cubicBezTo>
                    <a:pt x="4441" y="265"/>
                    <a:pt x="4377" y="1657"/>
                    <a:pt x="4441" y="3577"/>
                  </a:cubicBezTo>
                  <a:cubicBezTo>
                    <a:pt x="4521" y="5681"/>
                    <a:pt x="4217" y="12345"/>
                    <a:pt x="4217" y="12409"/>
                  </a:cubicBezTo>
                  <a:cubicBezTo>
                    <a:pt x="4217" y="12425"/>
                    <a:pt x="4201" y="12441"/>
                    <a:pt x="4185" y="12441"/>
                  </a:cubicBezTo>
                  <a:cubicBezTo>
                    <a:pt x="4161" y="12441"/>
                    <a:pt x="4153" y="12417"/>
                    <a:pt x="4153" y="12409"/>
                  </a:cubicBezTo>
                  <a:cubicBezTo>
                    <a:pt x="4153" y="12345"/>
                    <a:pt x="4465" y="5681"/>
                    <a:pt x="4385" y="3577"/>
                  </a:cubicBezTo>
                  <a:cubicBezTo>
                    <a:pt x="4305" y="1481"/>
                    <a:pt x="4393" y="9"/>
                    <a:pt x="439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4"/>
            <p:cNvSpPr/>
            <p:nvPr/>
          </p:nvSpPr>
          <p:spPr>
            <a:xfrm>
              <a:off x="7044902" y="2344523"/>
              <a:ext cx="33037" cy="1116143"/>
            </a:xfrm>
            <a:custGeom>
              <a:avLst/>
              <a:gdLst/>
              <a:ahLst/>
              <a:cxnLst/>
              <a:rect l="l" t="t" r="r" b="b"/>
              <a:pathLst>
                <a:path w="369" h="12466" extrusionOk="0">
                  <a:moveTo>
                    <a:pt x="265" y="1"/>
                  </a:moveTo>
                  <a:cubicBezTo>
                    <a:pt x="249" y="1"/>
                    <a:pt x="241" y="9"/>
                    <a:pt x="241" y="25"/>
                  </a:cubicBezTo>
                  <a:cubicBezTo>
                    <a:pt x="241" y="49"/>
                    <a:pt x="153" y="1513"/>
                    <a:pt x="233" y="3609"/>
                  </a:cubicBezTo>
                  <a:cubicBezTo>
                    <a:pt x="313" y="5713"/>
                    <a:pt x="1" y="12377"/>
                    <a:pt x="1" y="12441"/>
                  </a:cubicBezTo>
                  <a:cubicBezTo>
                    <a:pt x="1" y="12457"/>
                    <a:pt x="9" y="12465"/>
                    <a:pt x="33" y="12465"/>
                  </a:cubicBezTo>
                  <a:cubicBezTo>
                    <a:pt x="49" y="12465"/>
                    <a:pt x="57" y="12457"/>
                    <a:pt x="57" y="12441"/>
                  </a:cubicBezTo>
                  <a:cubicBezTo>
                    <a:pt x="57" y="12377"/>
                    <a:pt x="369" y="5713"/>
                    <a:pt x="289" y="3609"/>
                  </a:cubicBezTo>
                  <a:cubicBezTo>
                    <a:pt x="217" y="1689"/>
                    <a:pt x="289" y="297"/>
                    <a:pt x="297" y="73"/>
                  </a:cubicBezTo>
                  <a:lnTo>
                    <a:pt x="297" y="33"/>
                  </a:lnTo>
                  <a:lnTo>
                    <a:pt x="297" y="17"/>
                  </a:lnTo>
                  <a:cubicBezTo>
                    <a:pt x="297" y="9"/>
                    <a:pt x="289" y="1"/>
                    <a:pt x="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4"/>
            <p:cNvSpPr/>
            <p:nvPr/>
          </p:nvSpPr>
          <p:spPr>
            <a:xfrm>
              <a:off x="7347166" y="2325184"/>
              <a:ext cx="53093" cy="1116143"/>
            </a:xfrm>
            <a:custGeom>
              <a:avLst/>
              <a:gdLst/>
              <a:ahLst/>
              <a:cxnLst/>
              <a:rect l="l" t="t" r="r" b="b"/>
              <a:pathLst>
                <a:path w="593" h="12466" extrusionOk="0">
                  <a:moveTo>
                    <a:pt x="137" y="1"/>
                  </a:moveTo>
                  <a:cubicBezTo>
                    <a:pt x="113" y="1"/>
                    <a:pt x="105" y="17"/>
                    <a:pt x="105" y="25"/>
                  </a:cubicBezTo>
                  <a:lnTo>
                    <a:pt x="105" y="33"/>
                  </a:lnTo>
                  <a:lnTo>
                    <a:pt x="105" y="361"/>
                  </a:lnTo>
                  <a:cubicBezTo>
                    <a:pt x="81" y="2001"/>
                    <a:pt x="1" y="9393"/>
                    <a:pt x="521" y="12433"/>
                  </a:cubicBezTo>
                  <a:cubicBezTo>
                    <a:pt x="521" y="12449"/>
                    <a:pt x="545" y="12465"/>
                    <a:pt x="553" y="12465"/>
                  </a:cubicBezTo>
                  <a:lnTo>
                    <a:pt x="561" y="12465"/>
                  </a:lnTo>
                  <a:cubicBezTo>
                    <a:pt x="585" y="12465"/>
                    <a:pt x="593" y="12441"/>
                    <a:pt x="585" y="12425"/>
                  </a:cubicBezTo>
                  <a:cubicBezTo>
                    <a:pt x="57" y="9329"/>
                    <a:pt x="145" y="1673"/>
                    <a:pt x="161" y="265"/>
                  </a:cubicBezTo>
                  <a:lnTo>
                    <a:pt x="161" y="41"/>
                  </a:lnTo>
                  <a:lnTo>
                    <a:pt x="161" y="33"/>
                  </a:lnTo>
                  <a:cubicBezTo>
                    <a:pt x="161" y="17"/>
                    <a:pt x="153" y="1"/>
                    <a:pt x="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4"/>
            <p:cNvSpPr/>
            <p:nvPr/>
          </p:nvSpPr>
          <p:spPr>
            <a:xfrm>
              <a:off x="6891621" y="2643209"/>
              <a:ext cx="6536" cy="179876"/>
            </a:xfrm>
            <a:custGeom>
              <a:avLst/>
              <a:gdLst/>
              <a:ahLst/>
              <a:cxnLst/>
              <a:rect l="l" t="t" r="r" b="b"/>
              <a:pathLst>
                <a:path w="73" h="2009" extrusionOk="0">
                  <a:moveTo>
                    <a:pt x="33" y="1"/>
                  </a:moveTo>
                  <a:cubicBezTo>
                    <a:pt x="9" y="1"/>
                    <a:pt x="1" y="9"/>
                    <a:pt x="1" y="33"/>
                  </a:cubicBezTo>
                  <a:cubicBezTo>
                    <a:pt x="9" y="489"/>
                    <a:pt x="9" y="1161"/>
                    <a:pt x="9" y="1625"/>
                  </a:cubicBezTo>
                  <a:lnTo>
                    <a:pt x="9" y="1713"/>
                  </a:lnTo>
                  <a:cubicBezTo>
                    <a:pt x="65" y="1897"/>
                    <a:pt x="73" y="2001"/>
                    <a:pt x="73" y="2009"/>
                  </a:cubicBezTo>
                  <a:lnTo>
                    <a:pt x="73" y="1761"/>
                  </a:lnTo>
                  <a:lnTo>
                    <a:pt x="73" y="1249"/>
                  </a:lnTo>
                  <a:cubicBezTo>
                    <a:pt x="73" y="841"/>
                    <a:pt x="65" y="385"/>
                    <a:pt x="65" y="33"/>
                  </a:cubicBezTo>
                  <a:cubicBezTo>
                    <a:pt x="65" y="9"/>
                    <a:pt x="49"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4"/>
            <p:cNvSpPr/>
            <p:nvPr/>
          </p:nvSpPr>
          <p:spPr>
            <a:xfrm>
              <a:off x="6892337" y="2824426"/>
              <a:ext cx="5820" cy="15848"/>
            </a:xfrm>
            <a:custGeom>
              <a:avLst/>
              <a:gdLst/>
              <a:ahLst/>
              <a:cxnLst/>
              <a:rect l="l" t="t" r="r" b="b"/>
              <a:pathLst>
                <a:path w="65" h="177" extrusionOk="0">
                  <a:moveTo>
                    <a:pt x="1" y="1"/>
                  </a:moveTo>
                  <a:lnTo>
                    <a:pt x="1" y="137"/>
                  </a:lnTo>
                  <a:cubicBezTo>
                    <a:pt x="1" y="161"/>
                    <a:pt x="17" y="169"/>
                    <a:pt x="33" y="177"/>
                  </a:cubicBezTo>
                  <a:cubicBezTo>
                    <a:pt x="57" y="177"/>
                    <a:pt x="65" y="161"/>
                    <a:pt x="65" y="153"/>
                  </a:cubicBezTo>
                  <a:lnTo>
                    <a:pt x="65" y="1"/>
                  </a:lnTo>
                  <a:cubicBezTo>
                    <a:pt x="65" y="17"/>
                    <a:pt x="57" y="33"/>
                    <a:pt x="33" y="33"/>
                  </a:cubicBezTo>
                  <a:cubicBezTo>
                    <a:pt x="17" y="33"/>
                    <a:pt x="1" y="17"/>
                    <a:pt x="1" y="1"/>
                  </a:cubicBezTo>
                  <a:close/>
                </a:path>
              </a:pathLst>
            </a:custGeom>
            <a:solidFill>
              <a:srgbClr val="423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4"/>
            <p:cNvSpPr/>
            <p:nvPr/>
          </p:nvSpPr>
          <p:spPr>
            <a:xfrm>
              <a:off x="6854375" y="2721730"/>
              <a:ext cx="43781" cy="105651"/>
            </a:xfrm>
            <a:custGeom>
              <a:avLst/>
              <a:gdLst/>
              <a:ahLst/>
              <a:cxnLst/>
              <a:rect l="l" t="t" r="r" b="b"/>
              <a:pathLst>
                <a:path w="489" h="1180" extrusionOk="0">
                  <a:moveTo>
                    <a:pt x="26" y="1"/>
                  </a:moveTo>
                  <a:cubicBezTo>
                    <a:pt x="22" y="1"/>
                    <a:pt x="19" y="2"/>
                    <a:pt x="17" y="4"/>
                  </a:cubicBezTo>
                  <a:cubicBezTo>
                    <a:pt x="9" y="20"/>
                    <a:pt x="1" y="36"/>
                    <a:pt x="9" y="44"/>
                  </a:cubicBezTo>
                  <a:cubicBezTo>
                    <a:pt x="241" y="380"/>
                    <a:pt x="345" y="748"/>
                    <a:pt x="401" y="964"/>
                  </a:cubicBezTo>
                  <a:cubicBezTo>
                    <a:pt x="417" y="1068"/>
                    <a:pt x="425" y="1140"/>
                    <a:pt x="441" y="1148"/>
                  </a:cubicBezTo>
                  <a:lnTo>
                    <a:pt x="441" y="1156"/>
                  </a:lnTo>
                  <a:cubicBezTo>
                    <a:pt x="441" y="1164"/>
                    <a:pt x="449" y="1180"/>
                    <a:pt x="457" y="1180"/>
                  </a:cubicBezTo>
                  <a:cubicBezTo>
                    <a:pt x="481" y="1180"/>
                    <a:pt x="489" y="1156"/>
                    <a:pt x="489" y="1148"/>
                  </a:cubicBezTo>
                  <a:cubicBezTo>
                    <a:pt x="489" y="1140"/>
                    <a:pt x="465" y="1020"/>
                    <a:pt x="425" y="844"/>
                  </a:cubicBezTo>
                  <a:cubicBezTo>
                    <a:pt x="425" y="836"/>
                    <a:pt x="417" y="828"/>
                    <a:pt x="417" y="820"/>
                  </a:cubicBezTo>
                  <a:cubicBezTo>
                    <a:pt x="361" y="596"/>
                    <a:pt x="249" y="284"/>
                    <a:pt x="57" y="20"/>
                  </a:cubicBezTo>
                  <a:cubicBezTo>
                    <a:pt x="51" y="8"/>
                    <a:pt x="3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4"/>
            <p:cNvSpPr/>
            <p:nvPr/>
          </p:nvSpPr>
          <p:spPr>
            <a:xfrm>
              <a:off x="7487554" y="2575879"/>
              <a:ext cx="81027" cy="212825"/>
            </a:xfrm>
            <a:custGeom>
              <a:avLst/>
              <a:gdLst/>
              <a:ahLst/>
              <a:cxnLst/>
              <a:rect l="l" t="t" r="r" b="b"/>
              <a:pathLst>
                <a:path w="905" h="2377" extrusionOk="0">
                  <a:moveTo>
                    <a:pt x="49" y="1"/>
                  </a:moveTo>
                  <a:cubicBezTo>
                    <a:pt x="25" y="17"/>
                    <a:pt x="25" y="25"/>
                    <a:pt x="25" y="41"/>
                  </a:cubicBezTo>
                  <a:lnTo>
                    <a:pt x="705" y="1977"/>
                  </a:lnTo>
                  <a:cubicBezTo>
                    <a:pt x="537" y="1705"/>
                    <a:pt x="305" y="1425"/>
                    <a:pt x="57" y="1257"/>
                  </a:cubicBezTo>
                  <a:cubicBezTo>
                    <a:pt x="53" y="1250"/>
                    <a:pt x="46" y="1246"/>
                    <a:pt x="39" y="1246"/>
                  </a:cubicBezTo>
                  <a:cubicBezTo>
                    <a:pt x="31" y="1246"/>
                    <a:pt x="21" y="1251"/>
                    <a:pt x="17" y="1265"/>
                  </a:cubicBezTo>
                  <a:cubicBezTo>
                    <a:pt x="1" y="1273"/>
                    <a:pt x="1" y="1297"/>
                    <a:pt x="25" y="1305"/>
                  </a:cubicBezTo>
                  <a:cubicBezTo>
                    <a:pt x="321" y="1513"/>
                    <a:pt x="681" y="1977"/>
                    <a:pt x="841" y="2377"/>
                  </a:cubicBezTo>
                  <a:lnTo>
                    <a:pt x="873" y="2361"/>
                  </a:lnTo>
                  <a:lnTo>
                    <a:pt x="905" y="2345"/>
                  </a:lnTo>
                  <a:lnTo>
                    <a:pt x="89" y="25"/>
                  </a:lnTo>
                  <a:cubicBezTo>
                    <a:pt x="73" y="1"/>
                    <a:pt x="65" y="1"/>
                    <a:pt x="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4"/>
            <p:cNvSpPr/>
            <p:nvPr/>
          </p:nvSpPr>
          <p:spPr>
            <a:xfrm>
              <a:off x="6835036" y="1429663"/>
              <a:ext cx="787976" cy="835272"/>
            </a:xfrm>
            <a:custGeom>
              <a:avLst/>
              <a:gdLst/>
              <a:ahLst/>
              <a:cxnLst/>
              <a:rect l="l" t="t" r="r" b="b"/>
              <a:pathLst>
                <a:path w="8801" h="9329" extrusionOk="0">
                  <a:moveTo>
                    <a:pt x="3673" y="1"/>
                  </a:moveTo>
                  <a:cubicBezTo>
                    <a:pt x="2071" y="1"/>
                    <a:pt x="977" y="700"/>
                    <a:pt x="585" y="2010"/>
                  </a:cubicBezTo>
                  <a:cubicBezTo>
                    <a:pt x="585" y="2010"/>
                    <a:pt x="1" y="3530"/>
                    <a:pt x="1" y="5746"/>
                  </a:cubicBezTo>
                  <a:cubicBezTo>
                    <a:pt x="1" y="7474"/>
                    <a:pt x="1385" y="9178"/>
                    <a:pt x="3505" y="9314"/>
                  </a:cubicBezTo>
                  <a:cubicBezTo>
                    <a:pt x="3644" y="9324"/>
                    <a:pt x="3784" y="9329"/>
                    <a:pt x="3923" y="9329"/>
                  </a:cubicBezTo>
                  <a:cubicBezTo>
                    <a:pt x="5778" y="9329"/>
                    <a:pt x="7605" y="8455"/>
                    <a:pt x="8185" y="5858"/>
                  </a:cubicBezTo>
                  <a:cubicBezTo>
                    <a:pt x="8801" y="3066"/>
                    <a:pt x="7921" y="850"/>
                    <a:pt x="5393" y="226"/>
                  </a:cubicBezTo>
                  <a:cubicBezTo>
                    <a:pt x="4770" y="75"/>
                    <a:pt x="4195" y="1"/>
                    <a:pt x="3673" y="1"/>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4"/>
            <p:cNvSpPr/>
            <p:nvPr/>
          </p:nvSpPr>
          <p:spPr>
            <a:xfrm>
              <a:off x="7291297" y="2016201"/>
              <a:ext cx="169843" cy="96519"/>
            </a:xfrm>
            <a:custGeom>
              <a:avLst/>
              <a:gdLst/>
              <a:ahLst/>
              <a:cxnLst/>
              <a:rect l="l" t="t" r="r" b="b"/>
              <a:pathLst>
                <a:path w="1897" h="1078" extrusionOk="0">
                  <a:moveTo>
                    <a:pt x="1263" y="1"/>
                  </a:moveTo>
                  <a:cubicBezTo>
                    <a:pt x="1123" y="1"/>
                    <a:pt x="968" y="25"/>
                    <a:pt x="809" y="75"/>
                  </a:cubicBezTo>
                  <a:cubicBezTo>
                    <a:pt x="329" y="211"/>
                    <a:pt x="1" y="547"/>
                    <a:pt x="81" y="803"/>
                  </a:cubicBezTo>
                  <a:cubicBezTo>
                    <a:pt x="134" y="980"/>
                    <a:pt x="352" y="1078"/>
                    <a:pt x="634" y="1078"/>
                  </a:cubicBezTo>
                  <a:cubicBezTo>
                    <a:pt x="774" y="1078"/>
                    <a:pt x="930" y="1054"/>
                    <a:pt x="1089" y="1003"/>
                  </a:cubicBezTo>
                  <a:cubicBezTo>
                    <a:pt x="1569" y="867"/>
                    <a:pt x="1897" y="531"/>
                    <a:pt x="1817" y="275"/>
                  </a:cubicBezTo>
                  <a:cubicBezTo>
                    <a:pt x="1763" y="99"/>
                    <a:pt x="1545" y="1"/>
                    <a:pt x="1263" y="1"/>
                  </a:cubicBezTo>
                  <a:close/>
                </a:path>
              </a:pathLst>
            </a:custGeom>
            <a:solidFill>
              <a:srgbClr val="A4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4"/>
            <p:cNvSpPr/>
            <p:nvPr/>
          </p:nvSpPr>
          <p:spPr>
            <a:xfrm>
              <a:off x="6931732" y="2018350"/>
              <a:ext cx="167694" cy="88192"/>
            </a:xfrm>
            <a:custGeom>
              <a:avLst/>
              <a:gdLst/>
              <a:ahLst/>
              <a:cxnLst/>
              <a:rect l="l" t="t" r="r" b="b"/>
              <a:pathLst>
                <a:path w="1873" h="985" extrusionOk="0">
                  <a:moveTo>
                    <a:pt x="803" y="1"/>
                  </a:moveTo>
                  <a:cubicBezTo>
                    <a:pt x="391" y="1"/>
                    <a:pt x="60" y="157"/>
                    <a:pt x="33" y="379"/>
                  </a:cubicBezTo>
                  <a:cubicBezTo>
                    <a:pt x="1" y="651"/>
                    <a:pt x="385" y="915"/>
                    <a:pt x="873" y="971"/>
                  </a:cubicBezTo>
                  <a:cubicBezTo>
                    <a:pt x="943" y="980"/>
                    <a:pt x="1012" y="985"/>
                    <a:pt x="1079" y="985"/>
                  </a:cubicBezTo>
                  <a:cubicBezTo>
                    <a:pt x="1488" y="985"/>
                    <a:pt x="1805" y="824"/>
                    <a:pt x="1833" y="603"/>
                  </a:cubicBezTo>
                  <a:cubicBezTo>
                    <a:pt x="1873" y="339"/>
                    <a:pt x="1497" y="75"/>
                    <a:pt x="993" y="11"/>
                  </a:cubicBezTo>
                  <a:cubicBezTo>
                    <a:pt x="928" y="4"/>
                    <a:pt x="865" y="1"/>
                    <a:pt x="803" y="1"/>
                  </a:cubicBezTo>
                  <a:close/>
                </a:path>
              </a:pathLst>
            </a:custGeom>
            <a:solidFill>
              <a:srgbClr val="A4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4"/>
            <p:cNvSpPr/>
            <p:nvPr/>
          </p:nvSpPr>
          <p:spPr>
            <a:xfrm>
              <a:off x="6728581" y="1902761"/>
              <a:ext cx="155249" cy="208348"/>
            </a:xfrm>
            <a:custGeom>
              <a:avLst/>
              <a:gdLst/>
              <a:ahLst/>
              <a:cxnLst/>
              <a:rect l="l" t="t" r="r" b="b"/>
              <a:pathLst>
                <a:path w="1734" h="2327" extrusionOk="0">
                  <a:moveTo>
                    <a:pt x="1050" y="0"/>
                  </a:moveTo>
                  <a:cubicBezTo>
                    <a:pt x="619" y="0"/>
                    <a:pt x="92" y="186"/>
                    <a:pt x="45" y="1078"/>
                  </a:cubicBezTo>
                  <a:cubicBezTo>
                    <a:pt x="1" y="1940"/>
                    <a:pt x="513" y="2327"/>
                    <a:pt x="1052" y="2327"/>
                  </a:cubicBezTo>
                  <a:cubicBezTo>
                    <a:pt x="1289" y="2327"/>
                    <a:pt x="1531" y="2252"/>
                    <a:pt x="1734" y="2110"/>
                  </a:cubicBezTo>
                  <a:lnTo>
                    <a:pt x="1614" y="94"/>
                  </a:lnTo>
                  <a:cubicBezTo>
                    <a:pt x="1614" y="94"/>
                    <a:pt x="1356" y="0"/>
                    <a:pt x="1050" y="0"/>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4"/>
            <p:cNvSpPr/>
            <p:nvPr/>
          </p:nvSpPr>
          <p:spPr>
            <a:xfrm>
              <a:off x="6754098" y="1944932"/>
              <a:ext cx="148355" cy="119619"/>
            </a:xfrm>
            <a:custGeom>
              <a:avLst/>
              <a:gdLst/>
              <a:ahLst/>
              <a:cxnLst/>
              <a:rect l="l" t="t" r="r" b="b"/>
              <a:pathLst>
                <a:path w="1657" h="1336" extrusionOk="0">
                  <a:moveTo>
                    <a:pt x="658" y="0"/>
                  </a:moveTo>
                  <a:cubicBezTo>
                    <a:pt x="612" y="0"/>
                    <a:pt x="566" y="5"/>
                    <a:pt x="520" y="15"/>
                  </a:cubicBezTo>
                  <a:cubicBezTo>
                    <a:pt x="200" y="79"/>
                    <a:pt x="16" y="383"/>
                    <a:pt x="8" y="391"/>
                  </a:cubicBezTo>
                  <a:cubicBezTo>
                    <a:pt x="0" y="399"/>
                    <a:pt x="8" y="423"/>
                    <a:pt x="16" y="431"/>
                  </a:cubicBezTo>
                  <a:cubicBezTo>
                    <a:pt x="19" y="434"/>
                    <a:pt x="23" y="435"/>
                    <a:pt x="27" y="435"/>
                  </a:cubicBezTo>
                  <a:cubicBezTo>
                    <a:pt x="37" y="435"/>
                    <a:pt x="51" y="429"/>
                    <a:pt x="56" y="423"/>
                  </a:cubicBezTo>
                  <a:cubicBezTo>
                    <a:pt x="56" y="423"/>
                    <a:pt x="240" y="135"/>
                    <a:pt x="528" y="71"/>
                  </a:cubicBezTo>
                  <a:cubicBezTo>
                    <a:pt x="565" y="64"/>
                    <a:pt x="603" y="61"/>
                    <a:pt x="641" y="61"/>
                  </a:cubicBezTo>
                  <a:cubicBezTo>
                    <a:pt x="777" y="61"/>
                    <a:pt x="919" y="106"/>
                    <a:pt x="1057" y="199"/>
                  </a:cubicBezTo>
                  <a:cubicBezTo>
                    <a:pt x="1569" y="551"/>
                    <a:pt x="1241" y="1279"/>
                    <a:pt x="1241" y="1295"/>
                  </a:cubicBezTo>
                  <a:cubicBezTo>
                    <a:pt x="1241" y="1303"/>
                    <a:pt x="1241" y="1319"/>
                    <a:pt x="1257" y="1335"/>
                  </a:cubicBezTo>
                  <a:lnTo>
                    <a:pt x="1265" y="1335"/>
                  </a:lnTo>
                  <a:cubicBezTo>
                    <a:pt x="1281" y="1335"/>
                    <a:pt x="1289" y="1319"/>
                    <a:pt x="1297" y="1303"/>
                  </a:cubicBezTo>
                  <a:cubicBezTo>
                    <a:pt x="1305" y="1295"/>
                    <a:pt x="1657" y="511"/>
                    <a:pt x="1097" y="143"/>
                  </a:cubicBezTo>
                  <a:cubicBezTo>
                    <a:pt x="946" y="47"/>
                    <a:pt x="800" y="0"/>
                    <a:pt x="6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4"/>
            <p:cNvSpPr/>
            <p:nvPr/>
          </p:nvSpPr>
          <p:spPr>
            <a:xfrm>
              <a:off x="6797074" y="1990774"/>
              <a:ext cx="83176" cy="20056"/>
            </a:xfrm>
            <a:custGeom>
              <a:avLst/>
              <a:gdLst/>
              <a:ahLst/>
              <a:cxnLst/>
              <a:rect l="l" t="t" r="r" b="b"/>
              <a:pathLst>
                <a:path w="929" h="224" extrusionOk="0">
                  <a:moveTo>
                    <a:pt x="515" y="0"/>
                  </a:moveTo>
                  <a:cubicBezTo>
                    <a:pt x="251" y="0"/>
                    <a:pt x="22" y="167"/>
                    <a:pt x="16" y="167"/>
                  </a:cubicBezTo>
                  <a:cubicBezTo>
                    <a:pt x="0" y="183"/>
                    <a:pt x="0" y="199"/>
                    <a:pt x="8" y="207"/>
                  </a:cubicBezTo>
                  <a:cubicBezTo>
                    <a:pt x="8" y="223"/>
                    <a:pt x="16" y="223"/>
                    <a:pt x="24" y="223"/>
                  </a:cubicBezTo>
                  <a:cubicBezTo>
                    <a:pt x="40" y="223"/>
                    <a:pt x="48" y="223"/>
                    <a:pt x="56" y="207"/>
                  </a:cubicBezTo>
                  <a:cubicBezTo>
                    <a:pt x="56" y="207"/>
                    <a:pt x="270" y="54"/>
                    <a:pt x="512" y="54"/>
                  </a:cubicBezTo>
                  <a:cubicBezTo>
                    <a:pt x="633" y="54"/>
                    <a:pt x="761" y="93"/>
                    <a:pt x="873" y="207"/>
                  </a:cubicBezTo>
                  <a:cubicBezTo>
                    <a:pt x="881" y="215"/>
                    <a:pt x="889" y="219"/>
                    <a:pt x="896" y="219"/>
                  </a:cubicBezTo>
                  <a:cubicBezTo>
                    <a:pt x="903" y="219"/>
                    <a:pt x="909" y="215"/>
                    <a:pt x="913" y="207"/>
                  </a:cubicBezTo>
                  <a:cubicBezTo>
                    <a:pt x="929" y="199"/>
                    <a:pt x="929" y="183"/>
                    <a:pt x="913" y="167"/>
                  </a:cubicBezTo>
                  <a:cubicBezTo>
                    <a:pt x="787" y="42"/>
                    <a:pt x="647"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4"/>
            <p:cNvSpPr/>
            <p:nvPr/>
          </p:nvSpPr>
          <p:spPr>
            <a:xfrm>
              <a:off x="7160937" y="2042972"/>
              <a:ext cx="57390" cy="38052"/>
            </a:xfrm>
            <a:custGeom>
              <a:avLst/>
              <a:gdLst/>
              <a:ahLst/>
              <a:cxnLst/>
              <a:rect l="l" t="t" r="r" b="b"/>
              <a:pathLst>
                <a:path w="641" h="425" extrusionOk="0">
                  <a:moveTo>
                    <a:pt x="617" y="0"/>
                  </a:moveTo>
                  <a:cubicBezTo>
                    <a:pt x="593" y="0"/>
                    <a:pt x="585" y="8"/>
                    <a:pt x="585" y="24"/>
                  </a:cubicBezTo>
                  <a:cubicBezTo>
                    <a:pt x="585" y="47"/>
                    <a:pt x="527" y="371"/>
                    <a:pt x="106" y="371"/>
                  </a:cubicBezTo>
                  <a:cubicBezTo>
                    <a:pt x="83" y="371"/>
                    <a:pt x="58" y="370"/>
                    <a:pt x="33" y="368"/>
                  </a:cubicBezTo>
                  <a:cubicBezTo>
                    <a:pt x="17" y="368"/>
                    <a:pt x="1" y="376"/>
                    <a:pt x="1" y="392"/>
                  </a:cubicBezTo>
                  <a:cubicBezTo>
                    <a:pt x="1" y="416"/>
                    <a:pt x="17" y="424"/>
                    <a:pt x="33" y="424"/>
                  </a:cubicBezTo>
                  <a:cubicBezTo>
                    <a:pt x="49" y="416"/>
                    <a:pt x="65" y="414"/>
                    <a:pt x="80" y="414"/>
                  </a:cubicBezTo>
                  <a:cubicBezTo>
                    <a:pt x="95" y="414"/>
                    <a:pt x="109" y="416"/>
                    <a:pt x="121" y="416"/>
                  </a:cubicBezTo>
                  <a:cubicBezTo>
                    <a:pt x="593" y="416"/>
                    <a:pt x="641" y="24"/>
                    <a:pt x="641" y="24"/>
                  </a:cubicBezTo>
                  <a:cubicBezTo>
                    <a:pt x="641" y="8"/>
                    <a:pt x="633" y="0"/>
                    <a:pt x="6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4"/>
            <p:cNvSpPr/>
            <p:nvPr/>
          </p:nvSpPr>
          <p:spPr>
            <a:xfrm>
              <a:off x="7509758" y="1902761"/>
              <a:ext cx="163039" cy="207990"/>
            </a:xfrm>
            <a:custGeom>
              <a:avLst/>
              <a:gdLst/>
              <a:ahLst/>
              <a:cxnLst/>
              <a:rect l="l" t="t" r="r" b="b"/>
              <a:pathLst>
                <a:path w="1821" h="2323" extrusionOk="0">
                  <a:moveTo>
                    <a:pt x="773" y="0"/>
                  </a:moveTo>
                  <a:cubicBezTo>
                    <a:pt x="466" y="0"/>
                    <a:pt x="209" y="94"/>
                    <a:pt x="209" y="94"/>
                  </a:cubicBezTo>
                  <a:lnTo>
                    <a:pt x="1" y="2062"/>
                  </a:lnTo>
                  <a:cubicBezTo>
                    <a:pt x="215" y="2232"/>
                    <a:pt x="486" y="2323"/>
                    <a:pt x="752" y="2323"/>
                  </a:cubicBezTo>
                  <a:cubicBezTo>
                    <a:pt x="1298" y="2323"/>
                    <a:pt x="1820" y="1940"/>
                    <a:pt x="1777" y="1078"/>
                  </a:cubicBezTo>
                  <a:cubicBezTo>
                    <a:pt x="1730" y="186"/>
                    <a:pt x="1203" y="0"/>
                    <a:pt x="773" y="0"/>
                  </a:cubicBezTo>
                  <a:close/>
                </a:path>
              </a:pathLst>
            </a:custGeom>
            <a:solidFill>
              <a:srgbClr val="BC6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4"/>
            <p:cNvSpPr/>
            <p:nvPr/>
          </p:nvSpPr>
          <p:spPr>
            <a:xfrm>
              <a:off x="7296311" y="1777145"/>
              <a:ext cx="154802" cy="83805"/>
            </a:xfrm>
            <a:custGeom>
              <a:avLst/>
              <a:gdLst/>
              <a:ahLst/>
              <a:cxnLst/>
              <a:rect l="l" t="t" r="r" b="b"/>
              <a:pathLst>
                <a:path w="1729" h="936" extrusionOk="0">
                  <a:moveTo>
                    <a:pt x="385" y="0"/>
                  </a:moveTo>
                  <a:cubicBezTo>
                    <a:pt x="237" y="0"/>
                    <a:pt x="156" y="62"/>
                    <a:pt x="105" y="145"/>
                  </a:cubicBezTo>
                  <a:cubicBezTo>
                    <a:pt x="1" y="297"/>
                    <a:pt x="153" y="537"/>
                    <a:pt x="521" y="713"/>
                  </a:cubicBezTo>
                  <a:cubicBezTo>
                    <a:pt x="799" y="855"/>
                    <a:pt x="1016" y="936"/>
                    <a:pt x="1183" y="936"/>
                  </a:cubicBezTo>
                  <a:cubicBezTo>
                    <a:pt x="1280" y="936"/>
                    <a:pt x="1360" y="908"/>
                    <a:pt x="1425" y="849"/>
                  </a:cubicBezTo>
                  <a:cubicBezTo>
                    <a:pt x="1425" y="849"/>
                    <a:pt x="1729" y="577"/>
                    <a:pt x="1081" y="233"/>
                  </a:cubicBezTo>
                  <a:cubicBezTo>
                    <a:pt x="754" y="64"/>
                    <a:pt x="535" y="0"/>
                    <a:pt x="385" y="0"/>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4"/>
            <p:cNvSpPr/>
            <p:nvPr/>
          </p:nvSpPr>
          <p:spPr>
            <a:xfrm>
              <a:off x="7312785" y="1911894"/>
              <a:ext cx="55242" cy="68136"/>
            </a:xfrm>
            <a:custGeom>
              <a:avLst/>
              <a:gdLst/>
              <a:ahLst/>
              <a:cxnLst/>
              <a:rect l="l" t="t" r="r" b="b"/>
              <a:pathLst>
                <a:path w="617" h="761" extrusionOk="0">
                  <a:moveTo>
                    <a:pt x="305" y="0"/>
                  </a:moveTo>
                  <a:cubicBezTo>
                    <a:pt x="137" y="0"/>
                    <a:pt x="1" y="168"/>
                    <a:pt x="1" y="376"/>
                  </a:cubicBezTo>
                  <a:cubicBezTo>
                    <a:pt x="1" y="592"/>
                    <a:pt x="137" y="760"/>
                    <a:pt x="305" y="760"/>
                  </a:cubicBezTo>
                  <a:cubicBezTo>
                    <a:pt x="473" y="760"/>
                    <a:pt x="617" y="592"/>
                    <a:pt x="617" y="376"/>
                  </a:cubicBezTo>
                  <a:cubicBezTo>
                    <a:pt x="617" y="168"/>
                    <a:pt x="473" y="0"/>
                    <a:pt x="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4"/>
            <p:cNvSpPr/>
            <p:nvPr/>
          </p:nvSpPr>
          <p:spPr>
            <a:xfrm>
              <a:off x="6923853" y="1777145"/>
              <a:ext cx="154802" cy="83805"/>
            </a:xfrm>
            <a:custGeom>
              <a:avLst/>
              <a:gdLst/>
              <a:ahLst/>
              <a:cxnLst/>
              <a:rect l="l" t="t" r="r" b="b"/>
              <a:pathLst>
                <a:path w="1729" h="936" extrusionOk="0">
                  <a:moveTo>
                    <a:pt x="1348" y="0"/>
                  </a:moveTo>
                  <a:cubicBezTo>
                    <a:pt x="1198" y="0"/>
                    <a:pt x="979" y="64"/>
                    <a:pt x="649" y="233"/>
                  </a:cubicBezTo>
                  <a:cubicBezTo>
                    <a:pt x="1" y="577"/>
                    <a:pt x="313" y="849"/>
                    <a:pt x="313" y="849"/>
                  </a:cubicBezTo>
                  <a:cubicBezTo>
                    <a:pt x="374" y="908"/>
                    <a:pt x="453" y="936"/>
                    <a:pt x="549" y="936"/>
                  </a:cubicBezTo>
                  <a:cubicBezTo>
                    <a:pt x="713" y="936"/>
                    <a:pt x="931" y="855"/>
                    <a:pt x="1209" y="713"/>
                  </a:cubicBezTo>
                  <a:cubicBezTo>
                    <a:pt x="1585" y="537"/>
                    <a:pt x="1729" y="297"/>
                    <a:pt x="1633" y="145"/>
                  </a:cubicBezTo>
                  <a:cubicBezTo>
                    <a:pt x="1577" y="62"/>
                    <a:pt x="1496" y="0"/>
                    <a:pt x="1348" y="0"/>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4"/>
            <p:cNvSpPr/>
            <p:nvPr/>
          </p:nvSpPr>
          <p:spPr>
            <a:xfrm>
              <a:off x="7019116" y="1911894"/>
              <a:ext cx="55242" cy="68136"/>
            </a:xfrm>
            <a:custGeom>
              <a:avLst/>
              <a:gdLst/>
              <a:ahLst/>
              <a:cxnLst/>
              <a:rect l="l" t="t" r="r" b="b"/>
              <a:pathLst>
                <a:path w="617" h="761" extrusionOk="0">
                  <a:moveTo>
                    <a:pt x="305" y="0"/>
                  </a:moveTo>
                  <a:cubicBezTo>
                    <a:pt x="137" y="0"/>
                    <a:pt x="1" y="168"/>
                    <a:pt x="1" y="376"/>
                  </a:cubicBezTo>
                  <a:cubicBezTo>
                    <a:pt x="1" y="592"/>
                    <a:pt x="137" y="760"/>
                    <a:pt x="305" y="760"/>
                  </a:cubicBezTo>
                  <a:cubicBezTo>
                    <a:pt x="481" y="760"/>
                    <a:pt x="617" y="592"/>
                    <a:pt x="617" y="376"/>
                  </a:cubicBezTo>
                  <a:cubicBezTo>
                    <a:pt x="617" y="168"/>
                    <a:pt x="481" y="0"/>
                    <a:pt x="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4"/>
            <p:cNvSpPr/>
            <p:nvPr/>
          </p:nvSpPr>
          <p:spPr>
            <a:xfrm>
              <a:off x="7497581" y="1944932"/>
              <a:ext cx="149072" cy="119619"/>
            </a:xfrm>
            <a:custGeom>
              <a:avLst/>
              <a:gdLst/>
              <a:ahLst/>
              <a:cxnLst/>
              <a:rect l="l" t="t" r="r" b="b"/>
              <a:pathLst>
                <a:path w="1665" h="1336" extrusionOk="0">
                  <a:moveTo>
                    <a:pt x="1003" y="0"/>
                  </a:moveTo>
                  <a:cubicBezTo>
                    <a:pt x="858" y="0"/>
                    <a:pt x="712" y="47"/>
                    <a:pt x="561" y="143"/>
                  </a:cubicBezTo>
                  <a:cubicBezTo>
                    <a:pt x="1" y="511"/>
                    <a:pt x="353" y="1295"/>
                    <a:pt x="361" y="1303"/>
                  </a:cubicBezTo>
                  <a:cubicBezTo>
                    <a:pt x="377" y="1319"/>
                    <a:pt x="385" y="1335"/>
                    <a:pt x="393" y="1335"/>
                  </a:cubicBezTo>
                  <a:lnTo>
                    <a:pt x="401" y="1335"/>
                  </a:lnTo>
                  <a:cubicBezTo>
                    <a:pt x="425" y="1319"/>
                    <a:pt x="425" y="1303"/>
                    <a:pt x="425" y="1295"/>
                  </a:cubicBezTo>
                  <a:cubicBezTo>
                    <a:pt x="425" y="1279"/>
                    <a:pt x="97" y="551"/>
                    <a:pt x="601" y="199"/>
                  </a:cubicBezTo>
                  <a:cubicBezTo>
                    <a:pt x="745" y="106"/>
                    <a:pt x="883" y="61"/>
                    <a:pt x="1021" y="61"/>
                  </a:cubicBezTo>
                  <a:cubicBezTo>
                    <a:pt x="1060" y="61"/>
                    <a:pt x="1098" y="64"/>
                    <a:pt x="1137" y="71"/>
                  </a:cubicBezTo>
                  <a:cubicBezTo>
                    <a:pt x="1425" y="135"/>
                    <a:pt x="1601" y="423"/>
                    <a:pt x="1601" y="423"/>
                  </a:cubicBezTo>
                  <a:cubicBezTo>
                    <a:pt x="1607" y="429"/>
                    <a:pt x="1620" y="435"/>
                    <a:pt x="1631" y="435"/>
                  </a:cubicBezTo>
                  <a:cubicBezTo>
                    <a:pt x="1635" y="435"/>
                    <a:pt x="1639" y="434"/>
                    <a:pt x="1641" y="431"/>
                  </a:cubicBezTo>
                  <a:cubicBezTo>
                    <a:pt x="1657" y="423"/>
                    <a:pt x="1665" y="399"/>
                    <a:pt x="1657" y="391"/>
                  </a:cubicBezTo>
                  <a:cubicBezTo>
                    <a:pt x="1641" y="383"/>
                    <a:pt x="1465" y="79"/>
                    <a:pt x="1145" y="15"/>
                  </a:cubicBezTo>
                  <a:cubicBezTo>
                    <a:pt x="1098" y="5"/>
                    <a:pt x="1050" y="0"/>
                    <a:pt x="10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4"/>
            <p:cNvSpPr/>
            <p:nvPr/>
          </p:nvSpPr>
          <p:spPr>
            <a:xfrm>
              <a:off x="7520502" y="1990774"/>
              <a:ext cx="83176" cy="20056"/>
            </a:xfrm>
            <a:custGeom>
              <a:avLst/>
              <a:gdLst/>
              <a:ahLst/>
              <a:cxnLst/>
              <a:rect l="l" t="t" r="r" b="b"/>
              <a:pathLst>
                <a:path w="929" h="224" extrusionOk="0">
                  <a:moveTo>
                    <a:pt x="407" y="0"/>
                  </a:moveTo>
                  <a:cubicBezTo>
                    <a:pt x="275" y="0"/>
                    <a:pt x="134" y="42"/>
                    <a:pt x="9" y="167"/>
                  </a:cubicBezTo>
                  <a:cubicBezTo>
                    <a:pt x="1" y="183"/>
                    <a:pt x="1" y="199"/>
                    <a:pt x="9" y="207"/>
                  </a:cubicBezTo>
                  <a:cubicBezTo>
                    <a:pt x="13" y="215"/>
                    <a:pt x="21" y="219"/>
                    <a:pt x="29" y="219"/>
                  </a:cubicBezTo>
                  <a:cubicBezTo>
                    <a:pt x="37" y="219"/>
                    <a:pt x="45" y="215"/>
                    <a:pt x="49" y="207"/>
                  </a:cubicBezTo>
                  <a:cubicBezTo>
                    <a:pt x="161" y="93"/>
                    <a:pt x="289" y="54"/>
                    <a:pt x="410" y="54"/>
                  </a:cubicBezTo>
                  <a:cubicBezTo>
                    <a:pt x="652" y="54"/>
                    <a:pt x="865" y="207"/>
                    <a:pt x="865" y="207"/>
                  </a:cubicBezTo>
                  <a:cubicBezTo>
                    <a:pt x="889" y="223"/>
                    <a:pt x="889" y="223"/>
                    <a:pt x="897" y="223"/>
                  </a:cubicBezTo>
                  <a:cubicBezTo>
                    <a:pt x="905" y="223"/>
                    <a:pt x="921" y="223"/>
                    <a:pt x="921" y="207"/>
                  </a:cubicBezTo>
                  <a:cubicBezTo>
                    <a:pt x="929" y="199"/>
                    <a:pt x="929" y="183"/>
                    <a:pt x="905" y="167"/>
                  </a:cubicBezTo>
                  <a:cubicBezTo>
                    <a:pt x="900" y="167"/>
                    <a:pt x="670" y="0"/>
                    <a:pt x="4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4"/>
            <p:cNvSpPr/>
            <p:nvPr/>
          </p:nvSpPr>
          <p:spPr>
            <a:xfrm>
              <a:off x="7117244" y="1732109"/>
              <a:ext cx="113975" cy="282304"/>
            </a:xfrm>
            <a:custGeom>
              <a:avLst/>
              <a:gdLst/>
              <a:ahLst/>
              <a:cxnLst/>
              <a:rect l="l" t="t" r="r" b="b"/>
              <a:pathLst>
                <a:path w="1273" h="3153" extrusionOk="0">
                  <a:moveTo>
                    <a:pt x="1105" y="0"/>
                  </a:moveTo>
                  <a:cubicBezTo>
                    <a:pt x="1081" y="0"/>
                    <a:pt x="1073" y="16"/>
                    <a:pt x="1073" y="32"/>
                  </a:cubicBezTo>
                  <a:cubicBezTo>
                    <a:pt x="1113" y="568"/>
                    <a:pt x="1185" y="2000"/>
                    <a:pt x="1073" y="2168"/>
                  </a:cubicBezTo>
                  <a:cubicBezTo>
                    <a:pt x="1030" y="2238"/>
                    <a:pt x="964" y="2274"/>
                    <a:pt x="877" y="2274"/>
                  </a:cubicBezTo>
                  <a:cubicBezTo>
                    <a:pt x="785" y="2274"/>
                    <a:pt x="668" y="2234"/>
                    <a:pt x="529" y="2152"/>
                  </a:cubicBezTo>
                  <a:cubicBezTo>
                    <a:pt x="521" y="2152"/>
                    <a:pt x="521" y="2136"/>
                    <a:pt x="513" y="2136"/>
                  </a:cubicBezTo>
                  <a:cubicBezTo>
                    <a:pt x="458" y="2106"/>
                    <a:pt x="405" y="2091"/>
                    <a:pt x="355" y="2091"/>
                  </a:cubicBezTo>
                  <a:cubicBezTo>
                    <a:pt x="287" y="2091"/>
                    <a:pt x="224" y="2118"/>
                    <a:pt x="169" y="2168"/>
                  </a:cubicBezTo>
                  <a:cubicBezTo>
                    <a:pt x="41" y="2296"/>
                    <a:pt x="1" y="2584"/>
                    <a:pt x="105" y="2776"/>
                  </a:cubicBezTo>
                  <a:cubicBezTo>
                    <a:pt x="225" y="3016"/>
                    <a:pt x="481" y="3136"/>
                    <a:pt x="489" y="3136"/>
                  </a:cubicBezTo>
                  <a:cubicBezTo>
                    <a:pt x="505" y="3136"/>
                    <a:pt x="505" y="3152"/>
                    <a:pt x="513" y="3152"/>
                  </a:cubicBezTo>
                  <a:cubicBezTo>
                    <a:pt x="521" y="3152"/>
                    <a:pt x="529" y="3136"/>
                    <a:pt x="545" y="3128"/>
                  </a:cubicBezTo>
                  <a:cubicBezTo>
                    <a:pt x="553" y="3104"/>
                    <a:pt x="545" y="3096"/>
                    <a:pt x="521" y="3088"/>
                  </a:cubicBezTo>
                  <a:cubicBezTo>
                    <a:pt x="521" y="3088"/>
                    <a:pt x="273" y="2976"/>
                    <a:pt x="161" y="2760"/>
                  </a:cubicBezTo>
                  <a:cubicBezTo>
                    <a:pt x="73" y="2584"/>
                    <a:pt x="105" y="2328"/>
                    <a:pt x="225" y="2216"/>
                  </a:cubicBezTo>
                  <a:cubicBezTo>
                    <a:pt x="259" y="2182"/>
                    <a:pt x="302" y="2166"/>
                    <a:pt x="351" y="2166"/>
                  </a:cubicBezTo>
                  <a:cubicBezTo>
                    <a:pt x="394" y="2166"/>
                    <a:pt x="440" y="2178"/>
                    <a:pt x="489" y="2200"/>
                  </a:cubicBezTo>
                  <a:cubicBezTo>
                    <a:pt x="489" y="2200"/>
                    <a:pt x="505" y="2200"/>
                    <a:pt x="513" y="2208"/>
                  </a:cubicBezTo>
                  <a:cubicBezTo>
                    <a:pt x="674" y="2304"/>
                    <a:pt x="799" y="2340"/>
                    <a:pt x="893" y="2340"/>
                  </a:cubicBezTo>
                  <a:cubicBezTo>
                    <a:pt x="1019" y="2340"/>
                    <a:pt x="1092" y="2277"/>
                    <a:pt x="1129" y="2208"/>
                  </a:cubicBezTo>
                  <a:cubicBezTo>
                    <a:pt x="1273" y="1984"/>
                    <a:pt x="1153" y="232"/>
                    <a:pt x="1129" y="32"/>
                  </a:cubicBezTo>
                  <a:cubicBezTo>
                    <a:pt x="1129" y="8"/>
                    <a:pt x="1113" y="0"/>
                    <a:pt x="1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4"/>
            <p:cNvSpPr/>
            <p:nvPr/>
          </p:nvSpPr>
          <p:spPr>
            <a:xfrm>
              <a:off x="6659640" y="1387313"/>
              <a:ext cx="1081821" cy="543657"/>
            </a:xfrm>
            <a:custGeom>
              <a:avLst/>
              <a:gdLst/>
              <a:ahLst/>
              <a:cxnLst/>
              <a:rect l="l" t="t" r="r" b="b"/>
              <a:pathLst>
                <a:path w="12083" h="6072" extrusionOk="0">
                  <a:moveTo>
                    <a:pt x="4856" y="1"/>
                  </a:moveTo>
                  <a:cubicBezTo>
                    <a:pt x="3851" y="1"/>
                    <a:pt x="2682" y="359"/>
                    <a:pt x="1527" y="1571"/>
                  </a:cubicBezTo>
                  <a:cubicBezTo>
                    <a:pt x="0" y="3185"/>
                    <a:pt x="919" y="6071"/>
                    <a:pt x="1041" y="6071"/>
                  </a:cubicBezTo>
                  <a:cubicBezTo>
                    <a:pt x="1043" y="6071"/>
                    <a:pt x="1046" y="6070"/>
                    <a:pt x="1047" y="6067"/>
                  </a:cubicBezTo>
                  <a:cubicBezTo>
                    <a:pt x="1143" y="5931"/>
                    <a:pt x="1551" y="5739"/>
                    <a:pt x="1960" y="5739"/>
                  </a:cubicBezTo>
                  <a:cubicBezTo>
                    <a:pt x="3888" y="5739"/>
                    <a:pt x="6264" y="2571"/>
                    <a:pt x="6264" y="2571"/>
                  </a:cubicBezTo>
                  <a:cubicBezTo>
                    <a:pt x="6351" y="3400"/>
                    <a:pt x="9118" y="5749"/>
                    <a:pt x="9921" y="5749"/>
                  </a:cubicBezTo>
                  <a:cubicBezTo>
                    <a:pt x="9932" y="5749"/>
                    <a:pt x="9942" y="5748"/>
                    <a:pt x="9952" y="5747"/>
                  </a:cubicBezTo>
                  <a:cubicBezTo>
                    <a:pt x="10005" y="5743"/>
                    <a:pt x="10055" y="5742"/>
                    <a:pt x="10104" y="5742"/>
                  </a:cubicBezTo>
                  <a:cubicBezTo>
                    <a:pt x="10754" y="5742"/>
                    <a:pt x="11024" y="6067"/>
                    <a:pt x="11024" y="6067"/>
                  </a:cubicBezTo>
                  <a:cubicBezTo>
                    <a:pt x="12082" y="827"/>
                    <a:pt x="8610" y="307"/>
                    <a:pt x="7192" y="307"/>
                  </a:cubicBezTo>
                  <a:cubicBezTo>
                    <a:pt x="6841" y="307"/>
                    <a:pt x="6616" y="339"/>
                    <a:pt x="6616" y="339"/>
                  </a:cubicBezTo>
                  <a:cubicBezTo>
                    <a:pt x="6141" y="165"/>
                    <a:pt x="5536" y="1"/>
                    <a:pt x="4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4"/>
            <p:cNvSpPr/>
            <p:nvPr/>
          </p:nvSpPr>
          <p:spPr>
            <a:xfrm>
              <a:off x="7216089" y="1309150"/>
              <a:ext cx="119436" cy="144420"/>
            </a:xfrm>
            <a:custGeom>
              <a:avLst/>
              <a:gdLst/>
              <a:ahLst/>
              <a:cxnLst/>
              <a:rect l="l" t="t" r="r" b="b"/>
              <a:pathLst>
                <a:path w="1334" h="1613" extrusionOk="0">
                  <a:moveTo>
                    <a:pt x="496" y="1"/>
                  </a:moveTo>
                  <a:cubicBezTo>
                    <a:pt x="438" y="1"/>
                    <a:pt x="377" y="26"/>
                    <a:pt x="329" y="60"/>
                  </a:cubicBezTo>
                  <a:cubicBezTo>
                    <a:pt x="257" y="124"/>
                    <a:pt x="209" y="212"/>
                    <a:pt x="177" y="300"/>
                  </a:cubicBezTo>
                  <a:cubicBezTo>
                    <a:pt x="25" y="684"/>
                    <a:pt x="1" y="1116"/>
                    <a:pt x="97" y="1516"/>
                  </a:cubicBezTo>
                  <a:lnTo>
                    <a:pt x="745" y="1612"/>
                  </a:lnTo>
                  <a:cubicBezTo>
                    <a:pt x="1041" y="1372"/>
                    <a:pt x="1241" y="1036"/>
                    <a:pt x="1321" y="660"/>
                  </a:cubicBezTo>
                  <a:cubicBezTo>
                    <a:pt x="1333" y="580"/>
                    <a:pt x="1269" y="514"/>
                    <a:pt x="1199" y="514"/>
                  </a:cubicBezTo>
                  <a:cubicBezTo>
                    <a:pt x="1178" y="514"/>
                    <a:pt x="1157" y="519"/>
                    <a:pt x="1137" y="532"/>
                  </a:cubicBezTo>
                  <a:cubicBezTo>
                    <a:pt x="889" y="684"/>
                    <a:pt x="705" y="932"/>
                    <a:pt x="641" y="1212"/>
                  </a:cubicBezTo>
                  <a:cubicBezTo>
                    <a:pt x="657" y="924"/>
                    <a:pt x="681" y="644"/>
                    <a:pt x="689" y="356"/>
                  </a:cubicBezTo>
                  <a:cubicBezTo>
                    <a:pt x="697" y="236"/>
                    <a:pt x="697" y="100"/>
                    <a:pt x="601" y="36"/>
                  </a:cubicBezTo>
                  <a:cubicBezTo>
                    <a:pt x="570" y="11"/>
                    <a:pt x="533" y="1"/>
                    <a:pt x="4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4"/>
            <p:cNvSpPr/>
            <p:nvPr/>
          </p:nvSpPr>
          <p:spPr>
            <a:xfrm>
              <a:off x="6727596" y="1430558"/>
              <a:ext cx="550177" cy="515095"/>
            </a:xfrm>
            <a:custGeom>
              <a:avLst/>
              <a:gdLst/>
              <a:ahLst/>
              <a:cxnLst/>
              <a:rect l="l" t="t" r="r" b="b"/>
              <a:pathLst>
                <a:path w="6145" h="5753" fill="none" extrusionOk="0">
                  <a:moveTo>
                    <a:pt x="6145" y="0"/>
                  </a:moveTo>
                  <a:cubicBezTo>
                    <a:pt x="5857" y="1464"/>
                    <a:pt x="5097" y="2840"/>
                    <a:pt x="3993" y="3856"/>
                  </a:cubicBezTo>
                  <a:cubicBezTo>
                    <a:pt x="2905" y="4888"/>
                    <a:pt x="1481" y="5552"/>
                    <a:pt x="0" y="5752"/>
                  </a:cubicBezTo>
                </a:path>
              </a:pathLst>
            </a:custGeom>
            <a:solidFill>
              <a:schemeClr val="accent1"/>
            </a:solidFill>
            <a:ln w="1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4"/>
            <p:cNvSpPr/>
            <p:nvPr/>
          </p:nvSpPr>
          <p:spPr>
            <a:xfrm>
              <a:off x="6836468" y="1787083"/>
              <a:ext cx="301635" cy="295555"/>
            </a:xfrm>
            <a:custGeom>
              <a:avLst/>
              <a:gdLst/>
              <a:ahLst/>
              <a:cxnLst/>
              <a:rect l="l" t="t" r="r" b="b"/>
              <a:pathLst>
                <a:path w="3369" h="3301" extrusionOk="0">
                  <a:moveTo>
                    <a:pt x="1671" y="97"/>
                  </a:moveTo>
                  <a:cubicBezTo>
                    <a:pt x="1696" y="97"/>
                    <a:pt x="1720" y="97"/>
                    <a:pt x="1745" y="98"/>
                  </a:cubicBezTo>
                  <a:cubicBezTo>
                    <a:pt x="2609" y="122"/>
                    <a:pt x="3281" y="866"/>
                    <a:pt x="3241" y="1722"/>
                  </a:cubicBezTo>
                  <a:cubicBezTo>
                    <a:pt x="3202" y="2562"/>
                    <a:pt x="2506" y="3212"/>
                    <a:pt x="1682" y="3212"/>
                  </a:cubicBezTo>
                  <a:cubicBezTo>
                    <a:pt x="1658" y="3212"/>
                    <a:pt x="1633" y="3212"/>
                    <a:pt x="1609" y="3210"/>
                  </a:cubicBezTo>
                  <a:cubicBezTo>
                    <a:pt x="745" y="3170"/>
                    <a:pt x="81" y="2442"/>
                    <a:pt x="121" y="1586"/>
                  </a:cubicBezTo>
                  <a:cubicBezTo>
                    <a:pt x="159" y="747"/>
                    <a:pt x="847" y="97"/>
                    <a:pt x="1671" y="97"/>
                  </a:cubicBezTo>
                  <a:close/>
                  <a:moveTo>
                    <a:pt x="1687" y="1"/>
                  </a:moveTo>
                  <a:cubicBezTo>
                    <a:pt x="807" y="1"/>
                    <a:pt x="79" y="691"/>
                    <a:pt x="41" y="1570"/>
                  </a:cubicBezTo>
                  <a:cubicBezTo>
                    <a:pt x="1" y="2482"/>
                    <a:pt x="697" y="3258"/>
                    <a:pt x="1609" y="3298"/>
                  </a:cubicBezTo>
                  <a:cubicBezTo>
                    <a:pt x="1633" y="3299"/>
                    <a:pt x="1657" y="3300"/>
                    <a:pt x="1681" y="3300"/>
                  </a:cubicBezTo>
                  <a:cubicBezTo>
                    <a:pt x="2547" y="3300"/>
                    <a:pt x="3290" y="2610"/>
                    <a:pt x="3329" y="1722"/>
                  </a:cubicBezTo>
                  <a:cubicBezTo>
                    <a:pt x="3369" y="810"/>
                    <a:pt x="2665" y="42"/>
                    <a:pt x="1761" y="2"/>
                  </a:cubicBezTo>
                  <a:cubicBezTo>
                    <a:pt x="1736" y="1"/>
                    <a:pt x="1711" y="1"/>
                    <a:pt x="168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4"/>
            <p:cNvSpPr/>
            <p:nvPr/>
          </p:nvSpPr>
          <p:spPr>
            <a:xfrm>
              <a:off x="7239010" y="1804990"/>
              <a:ext cx="301635" cy="295555"/>
            </a:xfrm>
            <a:custGeom>
              <a:avLst/>
              <a:gdLst/>
              <a:ahLst/>
              <a:cxnLst/>
              <a:rect l="l" t="t" r="r" b="b"/>
              <a:pathLst>
                <a:path w="3369" h="3301" extrusionOk="0">
                  <a:moveTo>
                    <a:pt x="1679" y="97"/>
                  </a:moveTo>
                  <a:cubicBezTo>
                    <a:pt x="1703" y="97"/>
                    <a:pt x="1728" y="97"/>
                    <a:pt x="1753" y="98"/>
                  </a:cubicBezTo>
                  <a:cubicBezTo>
                    <a:pt x="2609" y="138"/>
                    <a:pt x="3281" y="866"/>
                    <a:pt x="3241" y="1722"/>
                  </a:cubicBezTo>
                  <a:cubicBezTo>
                    <a:pt x="3202" y="2562"/>
                    <a:pt x="2514" y="3212"/>
                    <a:pt x="1683" y="3212"/>
                  </a:cubicBezTo>
                  <a:cubicBezTo>
                    <a:pt x="1658" y="3212"/>
                    <a:pt x="1634" y="3212"/>
                    <a:pt x="1609" y="3210"/>
                  </a:cubicBezTo>
                  <a:cubicBezTo>
                    <a:pt x="753" y="3170"/>
                    <a:pt x="81" y="2442"/>
                    <a:pt x="121" y="1586"/>
                  </a:cubicBezTo>
                  <a:cubicBezTo>
                    <a:pt x="160" y="747"/>
                    <a:pt x="848" y="97"/>
                    <a:pt x="1679" y="97"/>
                  </a:cubicBezTo>
                  <a:close/>
                  <a:moveTo>
                    <a:pt x="1687" y="1"/>
                  </a:moveTo>
                  <a:cubicBezTo>
                    <a:pt x="808" y="1"/>
                    <a:pt x="80" y="691"/>
                    <a:pt x="41" y="1570"/>
                  </a:cubicBezTo>
                  <a:cubicBezTo>
                    <a:pt x="1" y="2482"/>
                    <a:pt x="705" y="3258"/>
                    <a:pt x="1609" y="3298"/>
                  </a:cubicBezTo>
                  <a:cubicBezTo>
                    <a:pt x="1634" y="3299"/>
                    <a:pt x="1658" y="3300"/>
                    <a:pt x="1683" y="3300"/>
                  </a:cubicBezTo>
                  <a:cubicBezTo>
                    <a:pt x="2562" y="3300"/>
                    <a:pt x="3290" y="2610"/>
                    <a:pt x="3329" y="1722"/>
                  </a:cubicBezTo>
                  <a:cubicBezTo>
                    <a:pt x="3369" y="810"/>
                    <a:pt x="2673" y="42"/>
                    <a:pt x="1761" y="2"/>
                  </a:cubicBezTo>
                  <a:cubicBezTo>
                    <a:pt x="1736" y="1"/>
                    <a:pt x="1711" y="1"/>
                    <a:pt x="168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4"/>
            <p:cNvSpPr/>
            <p:nvPr/>
          </p:nvSpPr>
          <p:spPr>
            <a:xfrm>
              <a:off x="7125123" y="1903388"/>
              <a:ext cx="127584" cy="26502"/>
            </a:xfrm>
            <a:custGeom>
              <a:avLst/>
              <a:gdLst/>
              <a:ahLst/>
              <a:cxnLst/>
              <a:rect l="l" t="t" r="r" b="b"/>
              <a:pathLst>
                <a:path w="1425" h="296" extrusionOk="0">
                  <a:moveTo>
                    <a:pt x="684" y="1"/>
                  </a:moveTo>
                  <a:cubicBezTo>
                    <a:pt x="315" y="1"/>
                    <a:pt x="38" y="143"/>
                    <a:pt x="33" y="143"/>
                  </a:cubicBezTo>
                  <a:cubicBezTo>
                    <a:pt x="17" y="151"/>
                    <a:pt x="1" y="183"/>
                    <a:pt x="17" y="207"/>
                  </a:cubicBezTo>
                  <a:cubicBezTo>
                    <a:pt x="22" y="219"/>
                    <a:pt x="36" y="230"/>
                    <a:pt x="52" y="230"/>
                  </a:cubicBezTo>
                  <a:cubicBezTo>
                    <a:pt x="59" y="230"/>
                    <a:pt x="66" y="228"/>
                    <a:pt x="73" y="223"/>
                  </a:cubicBezTo>
                  <a:cubicBezTo>
                    <a:pt x="78" y="223"/>
                    <a:pt x="337" y="91"/>
                    <a:pt x="680" y="91"/>
                  </a:cubicBezTo>
                  <a:cubicBezTo>
                    <a:pt x="884" y="91"/>
                    <a:pt x="1118" y="138"/>
                    <a:pt x="1345" y="287"/>
                  </a:cubicBezTo>
                  <a:cubicBezTo>
                    <a:pt x="1345" y="295"/>
                    <a:pt x="1353" y="295"/>
                    <a:pt x="1361" y="295"/>
                  </a:cubicBezTo>
                  <a:cubicBezTo>
                    <a:pt x="1377" y="295"/>
                    <a:pt x="1393" y="287"/>
                    <a:pt x="1401" y="263"/>
                  </a:cubicBezTo>
                  <a:cubicBezTo>
                    <a:pt x="1425" y="247"/>
                    <a:pt x="1417" y="215"/>
                    <a:pt x="1393" y="207"/>
                  </a:cubicBezTo>
                  <a:cubicBezTo>
                    <a:pt x="1150" y="50"/>
                    <a:pt x="901" y="1"/>
                    <a:pt x="684"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4"/>
            <p:cNvSpPr/>
            <p:nvPr/>
          </p:nvSpPr>
          <p:spPr>
            <a:xfrm>
              <a:off x="7267660" y="2285789"/>
              <a:ext cx="150504" cy="238342"/>
            </a:xfrm>
            <a:custGeom>
              <a:avLst/>
              <a:gdLst/>
              <a:ahLst/>
              <a:cxnLst/>
              <a:rect l="l" t="t" r="r" b="b"/>
              <a:pathLst>
                <a:path w="1681" h="2662" extrusionOk="0">
                  <a:moveTo>
                    <a:pt x="993" y="0"/>
                  </a:moveTo>
                  <a:lnTo>
                    <a:pt x="993" y="0"/>
                  </a:lnTo>
                  <a:cubicBezTo>
                    <a:pt x="993" y="1"/>
                    <a:pt x="1025" y="697"/>
                    <a:pt x="505" y="929"/>
                  </a:cubicBezTo>
                  <a:cubicBezTo>
                    <a:pt x="1" y="1145"/>
                    <a:pt x="233" y="1305"/>
                    <a:pt x="393" y="1569"/>
                  </a:cubicBezTo>
                  <a:cubicBezTo>
                    <a:pt x="553" y="1825"/>
                    <a:pt x="641" y="2473"/>
                    <a:pt x="625" y="2633"/>
                  </a:cubicBezTo>
                  <a:cubicBezTo>
                    <a:pt x="622" y="2652"/>
                    <a:pt x="630" y="2662"/>
                    <a:pt x="646" y="2662"/>
                  </a:cubicBezTo>
                  <a:cubicBezTo>
                    <a:pt x="764" y="2662"/>
                    <a:pt x="1316" y="2186"/>
                    <a:pt x="1393" y="1625"/>
                  </a:cubicBezTo>
                  <a:cubicBezTo>
                    <a:pt x="1481" y="985"/>
                    <a:pt x="1681" y="617"/>
                    <a:pt x="1681" y="617"/>
                  </a:cubicBezTo>
                  <a:cubicBezTo>
                    <a:pt x="1681" y="617"/>
                    <a:pt x="1329" y="33"/>
                    <a:pt x="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4"/>
            <p:cNvSpPr/>
            <p:nvPr/>
          </p:nvSpPr>
          <p:spPr>
            <a:xfrm>
              <a:off x="7024130" y="2280058"/>
              <a:ext cx="132598" cy="249982"/>
            </a:xfrm>
            <a:custGeom>
              <a:avLst/>
              <a:gdLst/>
              <a:ahLst/>
              <a:cxnLst/>
              <a:rect l="l" t="t" r="r" b="b"/>
              <a:pathLst>
                <a:path w="1481" h="2792" extrusionOk="0">
                  <a:moveTo>
                    <a:pt x="553" y="0"/>
                  </a:moveTo>
                  <a:lnTo>
                    <a:pt x="553" y="0"/>
                  </a:lnTo>
                  <a:cubicBezTo>
                    <a:pt x="241" y="32"/>
                    <a:pt x="1" y="809"/>
                    <a:pt x="1" y="809"/>
                  </a:cubicBezTo>
                  <a:cubicBezTo>
                    <a:pt x="1" y="809"/>
                    <a:pt x="25" y="1017"/>
                    <a:pt x="201" y="1761"/>
                  </a:cubicBezTo>
                  <a:cubicBezTo>
                    <a:pt x="357" y="2386"/>
                    <a:pt x="773" y="2792"/>
                    <a:pt x="870" y="2792"/>
                  </a:cubicBezTo>
                  <a:cubicBezTo>
                    <a:pt x="887" y="2792"/>
                    <a:pt x="895" y="2779"/>
                    <a:pt x="889" y="2753"/>
                  </a:cubicBezTo>
                  <a:cubicBezTo>
                    <a:pt x="849" y="2569"/>
                    <a:pt x="1105" y="2057"/>
                    <a:pt x="1209" y="1769"/>
                  </a:cubicBezTo>
                  <a:cubicBezTo>
                    <a:pt x="1321" y="1481"/>
                    <a:pt x="1481" y="1233"/>
                    <a:pt x="969" y="969"/>
                  </a:cubicBezTo>
                  <a:cubicBezTo>
                    <a:pt x="449" y="697"/>
                    <a:pt x="553" y="1"/>
                    <a:pt x="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2" name="Google Shape;1102;p74"/>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14</a:t>
            </a:r>
            <a:endParaRPr>
              <a:latin typeface="Fredoka One"/>
              <a:ea typeface="Fredoka One"/>
              <a:cs typeface="Fredoka One"/>
              <a:sym typeface="Fredoka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06"/>
        <p:cNvGrpSpPr/>
        <p:nvPr/>
      </p:nvGrpSpPr>
      <p:grpSpPr>
        <a:xfrm>
          <a:off x="0" y="0"/>
          <a:ext cx="0" cy="0"/>
          <a:chOff x="0" y="0"/>
          <a:chExt cx="0" cy="0"/>
        </a:xfrm>
      </p:grpSpPr>
      <p:sp>
        <p:nvSpPr>
          <p:cNvPr id="1107" name="Google Shape;1107;p75"/>
          <p:cNvSpPr/>
          <p:nvPr/>
        </p:nvSpPr>
        <p:spPr>
          <a:xfrm>
            <a:off x="720000" y="538525"/>
            <a:ext cx="7704000" cy="564300"/>
          </a:xfrm>
          <a:prstGeom prst="roundRect">
            <a:avLst>
              <a:gd name="adj" fmla="val 10192"/>
            </a:avLst>
          </a:prstGeom>
          <a:solidFill>
            <a:schemeClr val="accent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1108" name="Google Shape;1108;p75"/>
          <p:cNvSpPr txBox="1">
            <a:spLocks noGrp="1"/>
          </p:cNvSpPr>
          <p:nvPr>
            <p:ph type="subTitle" idx="1"/>
          </p:nvPr>
        </p:nvSpPr>
        <p:spPr>
          <a:xfrm rot="-164">
            <a:off x="2557300" y="1401299"/>
            <a:ext cx="6306600" cy="35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lt1"/>
                </a:solidFill>
              </a:rPr>
              <a:t>Supporting students in understanding themselves and their experiences as newcomers (Angay-Crowder et al., 2013; Dunn et al., 2012)</a:t>
            </a:r>
            <a:endParaRPr sz="1300" b="1">
              <a:solidFill>
                <a:schemeClr val="lt1"/>
              </a:solidFill>
            </a:endParaRPr>
          </a:p>
          <a:p>
            <a:pPr marL="0" lvl="0" indent="0" algn="l" rtl="0">
              <a:spcBef>
                <a:spcPts val="0"/>
              </a:spcBef>
              <a:spcAft>
                <a:spcPts val="0"/>
              </a:spcAft>
              <a:buNone/>
            </a:pPr>
            <a:endParaRPr sz="1300" b="1">
              <a:solidFill>
                <a:schemeClr val="lt1"/>
              </a:solidFill>
            </a:endParaRPr>
          </a:p>
          <a:p>
            <a:pPr marL="0" lvl="0" indent="0" algn="l" rtl="0">
              <a:spcBef>
                <a:spcPts val="0"/>
              </a:spcBef>
              <a:spcAft>
                <a:spcPts val="0"/>
              </a:spcAft>
              <a:buNone/>
            </a:pPr>
            <a:r>
              <a:rPr lang="en" sz="1300" b="1">
                <a:solidFill>
                  <a:schemeClr val="lt1"/>
                </a:solidFill>
              </a:rPr>
              <a:t>Promote students’ positive self-image through reflection and playful creation with digital media (O’Mara &amp; Harris, 2016).</a:t>
            </a:r>
            <a:endParaRPr sz="1300" b="1">
              <a:solidFill>
                <a:schemeClr val="lt1"/>
              </a:solidFill>
            </a:endParaRPr>
          </a:p>
          <a:p>
            <a:pPr marL="0" lvl="0" indent="0" algn="l" rtl="0">
              <a:spcBef>
                <a:spcPts val="0"/>
              </a:spcBef>
              <a:spcAft>
                <a:spcPts val="0"/>
              </a:spcAft>
              <a:buNone/>
            </a:pPr>
            <a:endParaRPr sz="1300" b="1">
              <a:solidFill>
                <a:schemeClr val="lt1"/>
              </a:solidFill>
            </a:endParaRPr>
          </a:p>
          <a:p>
            <a:pPr marL="0" lvl="0" indent="0" algn="l" rtl="0">
              <a:spcBef>
                <a:spcPts val="0"/>
              </a:spcBef>
              <a:spcAft>
                <a:spcPts val="0"/>
              </a:spcAft>
              <a:buNone/>
            </a:pPr>
            <a:r>
              <a:rPr lang="en" sz="1300" b="1">
                <a:solidFill>
                  <a:schemeClr val="lt1"/>
                </a:solidFill>
              </a:rPr>
              <a:t>Help students express themselves and communicate with peers as their language proficiency developed (Dunn et al., 2012; Krulatz &amp; Iversen, 2020)</a:t>
            </a:r>
            <a:endParaRPr sz="1300" b="1">
              <a:solidFill>
                <a:schemeClr val="lt1"/>
              </a:solidFill>
            </a:endParaRPr>
          </a:p>
          <a:p>
            <a:pPr marL="0" lvl="0" indent="0" algn="l" rtl="0">
              <a:spcBef>
                <a:spcPts val="0"/>
              </a:spcBef>
              <a:spcAft>
                <a:spcPts val="0"/>
              </a:spcAft>
              <a:buNone/>
            </a:pPr>
            <a:endParaRPr sz="1300" b="1">
              <a:solidFill>
                <a:schemeClr val="lt1"/>
              </a:solidFill>
            </a:endParaRPr>
          </a:p>
          <a:p>
            <a:pPr marL="0" lvl="0" indent="0" algn="l" rtl="0">
              <a:spcBef>
                <a:spcPts val="0"/>
              </a:spcBef>
              <a:spcAft>
                <a:spcPts val="0"/>
              </a:spcAft>
              <a:buNone/>
            </a:pPr>
            <a:r>
              <a:rPr lang="en" sz="1300" b="1">
                <a:solidFill>
                  <a:schemeClr val="lt1"/>
                </a:solidFill>
              </a:rPr>
              <a:t>Sharing stories locally and globally (Crosby, 2018)</a:t>
            </a:r>
            <a:endParaRPr sz="1300" b="1">
              <a:solidFill>
                <a:schemeClr val="lt1"/>
              </a:solidFill>
            </a:endParaRPr>
          </a:p>
          <a:p>
            <a:pPr marL="0" lvl="0" indent="0" algn="l" rtl="0">
              <a:spcBef>
                <a:spcPts val="0"/>
              </a:spcBef>
              <a:spcAft>
                <a:spcPts val="0"/>
              </a:spcAft>
              <a:buNone/>
            </a:pPr>
            <a:endParaRPr sz="1300" b="1">
              <a:solidFill>
                <a:schemeClr val="lt1"/>
              </a:solidFill>
            </a:endParaRPr>
          </a:p>
          <a:p>
            <a:pPr marL="0" lvl="0" indent="0" algn="l" rtl="0">
              <a:spcBef>
                <a:spcPts val="0"/>
              </a:spcBef>
              <a:spcAft>
                <a:spcPts val="0"/>
              </a:spcAft>
              <a:buNone/>
            </a:pPr>
            <a:r>
              <a:rPr lang="en" sz="1300" b="1">
                <a:solidFill>
                  <a:schemeClr val="lt1"/>
                </a:solidFill>
              </a:rPr>
              <a:t>Digital media creations might not always transcend stereotypes and reductionist understandings students hold of themselves and others. (O’Mara &amp; Harris, 2016).</a:t>
            </a:r>
            <a:endParaRPr sz="1300" b="1">
              <a:solidFill>
                <a:schemeClr val="lt1"/>
              </a:solidFill>
            </a:endParaRPr>
          </a:p>
        </p:txBody>
      </p:sp>
      <p:sp>
        <p:nvSpPr>
          <p:cNvPr id="1109" name="Google Shape;1109;p7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dk1"/>
                </a:solidFill>
                <a:latin typeface="Nunito"/>
                <a:ea typeface="Nunito"/>
                <a:cs typeface="Nunito"/>
                <a:sym typeface="Nunito"/>
              </a:rPr>
              <a:t>04 - Inclusion and identity development</a:t>
            </a:r>
            <a:endParaRPr sz="2800" b="1">
              <a:solidFill>
                <a:schemeClr val="dk1"/>
              </a:solidFill>
              <a:latin typeface="Nunito"/>
              <a:ea typeface="Nunito"/>
              <a:cs typeface="Nunito"/>
              <a:sym typeface="Nunito"/>
            </a:endParaRPr>
          </a:p>
        </p:txBody>
      </p:sp>
      <p:grpSp>
        <p:nvGrpSpPr>
          <p:cNvPr id="1110" name="Google Shape;1110;p75"/>
          <p:cNvGrpSpPr/>
          <p:nvPr/>
        </p:nvGrpSpPr>
        <p:grpSpPr>
          <a:xfrm>
            <a:off x="-12" y="1233249"/>
            <a:ext cx="2293470" cy="6156575"/>
            <a:chOff x="1306283" y="314156"/>
            <a:chExt cx="1799083" cy="4829444"/>
          </a:xfrm>
        </p:grpSpPr>
        <p:sp>
          <p:nvSpPr>
            <p:cNvPr id="1111" name="Google Shape;1111;p75"/>
            <p:cNvSpPr/>
            <p:nvPr/>
          </p:nvSpPr>
          <p:spPr>
            <a:xfrm flipH="1">
              <a:off x="2492083" y="4735591"/>
              <a:ext cx="554285" cy="407439"/>
            </a:xfrm>
            <a:custGeom>
              <a:avLst/>
              <a:gdLst/>
              <a:ahLst/>
              <a:cxnLst/>
              <a:rect l="l" t="t" r="r" b="b"/>
              <a:pathLst>
                <a:path w="10701" h="7866" extrusionOk="0">
                  <a:moveTo>
                    <a:pt x="9687" y="1"/>
                  </a:moveTo>
                  <a:cubicBezTo>
                    <a:pt x="8830" y="214"/>
                    <a:pt x="7971" y="341"/>
                    <a:pt x="7122" y="341"/>
                  </a:cubicBezTo>
                  <a:cubicBezTo>
                    <a:pt x="6585" y="341"/>
                    <a:pt x="6052" y="290"/>
                    <a:pt x="5527" y="178"/>
                  </a:cubicBezTo>
                  <a:lnTo>
                    <a:pt x="5527" y="178"/>
                  </a:lnTo>
                  <a:cubicBezTo>
                    <a:pt x="5582" y="535"/>
                    <a:pt x="5798" y="3613"/>
                    <a:pt x="5851" y="3920"/>
                  </a:cubicBezTo>
                  <a:cubicBezTo>
                    <a:pt x="5851" y="3920"/>
                    <a:pt x="1" y="6191"/>
                    <a:pt x="48" y="7336"/>
                  </a:cubicBezTo>
                  <a:cubicBezTo>
                    <a:pt x="64" y="7735"/>
                    <a:pt x="880" y="7865"/>
                    <a:pt x="1938" y="7865"/>
                  </a:cubicBezTo>
                  <a:cubicBezTo>
                    <a:pt x="3918" y="7865"/>
                    <a:pt x="6744" y="7409"/>
                    <a:pt x="6744" y="7409"/>
                  </a:cubicBezTo>
                  <a:cubicBezTo>
                    <a:pt x="6744" y="7409"/>
                    <a:pt x="6799" y="7412"/>
                    <a:pt x="6894" y="7412"/>
                  </a:cubicBezTo>
                  <a:cubicBezTo>
                    <a:pt x="7619" y="7412"/>
                    <a:pt x="10701" y="7269"/>
                    <a:pt x="9801" y="4799"/>
                  </a:cubicBezTo>
                  <a:cubicBezTo>
                    <a:pt x="9801" y="4799"/>
                    <a:pt x="9658" y="1315"/>
                    <a:pt x="9687"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5"/>
            <p:cNvSpPr/>
            <p:nvPr/>
          </p:nvSpPr>
          <p:spPr>
            <a:xfrm flipH="1">
              <a:off x="2538545" y="5056217"/>
              <a:ext cx="508703" cy="87382"/>
            </a:xfrm>
            <a:custGeom>
              <a:avLst/>
              <a:gdLst/>
              <a:ahLst/>
              <a:cxnLst/>
              <a:rect l="l" t="t" r="r" b="b"/>
              <a:pathLst>
                <a:path w="9821" h="1687" extrusionOk="0">
                  <a:moveTo>
                    <a:pt x="9821" y="1"/>
                  </a:moveTo>
                  <a:lnTo>
                    <a:pt x="9821" y="1"/>
                  </a:lnTo>
                  <a:cubicBezTo>
                    <a:pt x="8398" y="471"/>
                    <a:pt x="5978" y="1070"/>
                    <a:pt x="2874" y="1070"/>
                  </a:cubicBezTo>
                  <a:cubicBezTo>
                    <a:pt x="1990" y="1070"/>
                    <a:pt x="1052" y="1022"/>
                    <a:pt x="65" y="908"/>
                  </a:cubicBezTo>
                  <a:cubicBezTo>
                    <a:pt x="1" y="1207"/>
                    <a:pt x="43" y="1405"/>
                    <a:pt x="43" y="1405"/>
                  </a:cubicBezTo>
                  <a:cubicBezTo>
                    <a:pt x="43" y="1405"/>
                    <a:pt x="372" y="1687"/>
                    <a:pt x="2347" y="1687"/>
                  </a:cubicBezTo>
                  <a:cubicBezTo>
                    <a:pt x="2970" y="1687"/>
                    <a:pt x="3758" y="1658"/>
                    <a:pt x="4752" y="1585"/>
                  </a:cubicBezTo>
                  <a:cubicBezTo>
                    <a:pt x="8456" y="1310"/>
                    <a:pt x="9782" y="742"/>
                    <a:pt x="9782" y="742"/>
                  </a:cubicBezTo>
                  <a:cubicBezTo>
                    <a:pt x="9809" y="482"/>
                    <a:pt x="9821" y="235"/>
                    <a:pt x="9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5"/>
            <p:cNvSpPr/>
            <p:nvPr/>
          </p:nvSpPr>
          <p:spPr>
            <a:xfrm flipH="1">
              <a:off x="2708441" y="4957336"/>
              <a:ext cx="141718" cy="160572"/>
            </a:xfrm>
            <a:custGeom>
              <a:avLst/>
              <a:gdLst/>
              <a:ahLst/>
              <a:cxnLst/>
              <a:rect l="l" t="t" r="r" b="b"/>
              <a:pathLst>
                <a:path w="2736" h="3100" extrusionOk="0">
                  <a:moveTo>
                    <a:pt x="931" y="1"/>
                  </a:moveTo>
                  <a:lnTo>
                    <a:pt x="1" y="445"/>
                  </a:lnTo>
                  <a:cubicBezTo>
                    <a:pt x="1" y="445"/>
                    <a:pt x="1190" y="1862"/>
                    <a:pt x="1378" y="3100"/>
                  </a:cubicBezTo>
                  <a:lnTo>
                    <a:pt x="2736" y="2954"/>
                  </a:lnTo>
                  <a:cubicBezTo>
                    <a:pt x="2736" y="2954"/>
                    <a:pt x="1911" y="77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5"/>
            <p:cNvSpPr/>
            <p:nvPr/>
          </p:nvSpPr>
          <p:spPr>
            <a:xfrm flipH="1">
              <a:off x="2827161" y="5002296"/>
              <a:ext cx="115716" cy="124521"/>
            </a:xfrm>
            <a:custGeom>
              <a:avLst/>
              <a:gdLst/>
              <a:ahLst/>
              <a:cxnLst/>
              <a:rect l="l" t="t" r="r" b="b"/>
              <a:pathLst>
                <a:path w="2234" h="2404" extrusionOk="0">
                  <a:moveTo>
                    <a:pt x="853" y="0"/>
                  </a:moveTo>
                  <a:lnTo>
                    <a:pt x="1" y="433"/>
                  </a:lnTo>
                  <a:cubicBezTo>
                    <a:pt x="1" y="433"/>
                    <a:pt x="686" y="1166"/>
                    <a:pt x="874" y="2403"/>
                  </a:cubicBezTo>
                  <a:lnTo>
                    <a:pt x="2233" y="2257"/>
                  </a:lnTo>
                  <a:cubicBezTo>
                    <a:pt x="2233" y="2257"/>
                    <a:pt x="1834" y="771"/>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5"/>
            <p:cNvSpPr/>
            <p:nvPr/>
          </p:nvSpPr>
          <p:spPr>
            <a:xfrm flipH="1">
              <a:off x="1306283" y="4692599"/>
              <a:ext cx="526263" cy="411531"/>
            </a:xfrm>
            <a:custGeom>
              <a:avLst/>
              <a:gdLst/>
              <a:ahLst/>
              <a:cxnLst/>
              <a:rect l="l" t="t" r="r" b="b"/>
              <a:pathLst>
                <a:path w="10160" h="7945" extrusionOk="0">
                  <a:moveTo>
                    <a:pt x="3980" y="0"/>
                  </a:moveTo>
                  <a:cubicBezTo>
                    <a:pt x="3595" y="0"/>
                    <a:pt x="3145" y="58"/>
                    <a:pt x="2627" y="208"/>
                  </a:cubicBezTo>
                  <a:cubicBezTo>
                    <a:pt x="2226" y="589"/>
                    <a:pt x="2165" y="737"/>
                    <a:pt x="2194" y="787"/>
                  </a:cubicBezTo>
                  <a:lnTo>
                    <a:pt x="2194" y="787"/>
                  </a:lnTo>
                  <a:cubicBezTo>
                    <a:pt x="2099" y="804"/>
                    <a:pt x="1937" y="845"/>
                    <a:pt x="1673" y="929"/>
                  </a:cubicBezTo>
                  <a:cubicBezTo>
                    <a:pt x="1" y="961"/>
                    <a:pt x="768" y="1848"/>
                    <a:pt x="942" y="2244"/>
                  </a:cubicBezTo>
                  <a:cubicBezTo>
                    <a:pt x="942" y="2244"/>
                    <a:pt x="4312" y="7944"/>
                    <a:pt x="7102" y="7944"/>
                  </a:cubicBezTo>
                  <a:cubicBezTo>
                    <a:pt x="7178" y="7944"/>
                    <a:pt x="7254" y="7940"/>
                    <a:pt x="7329" y="7931"/>
                  </a:cubicBezTo>
                  <a:cubicBezTo>
                    <a:pt x="10159" y="7602"/>
                    <a:pt x="5802" y="611"/>
                    <a:pt x="5802" y="611"/>
                  </a:cubicBezTo>
                  <a:cubicBezTo>
                    <a:pt x="5802" y="611"/>
                    <a:pt x="5235" y="0"/>
                    <a:pt x="3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5"/>
            <p:cNvSpPr/>
            <p:nvPr/>
          </p:nvSpPr>
          <p:spPr>
            <a:xfrm flipH="1">
              <a:off x="1339122" y="4519336"/>
              <a:ext cx="542890" cy="557548"/>
            </a:xfrm>
            <a:custGeom>
              <a:avLst/>
              <a:gdLst/>
              <a:ahLst/>
              <a:cxnLst/>
              <a:rect l="l" t="t" r="r" b="b"/>
              <a:pathLst>
                <a:path w="10481" h="10764" extrusionOk="0">
                  <a:moveTo>
                    <a:pt x="4064" y="0"/>
                  </a:moveTo>
                  <a:cubicBezTo>
                    <a:pt x="3018" y="994"/>
                    <a:pt x="1321" y="2085"/>
                    <a:pt x="1" y="2502"/>
                  </a:cubicBezTo>
                  <a:cubicBezTo>
                    <a:pt x="226" y="2786"/>
                    <a:pt x="1931" y="5356"/>
                    <a:pt x="2127" y="5597"/>
                  </a:cubicBezTo>
                  <a:cubicBezTo>
                    <a:pt x="2127" y="5597"/>
                    <a:pt x="5181" y="10764"/>
                    <a:pt x="7709" y="10764"/>
                  </a:cubicBezTo>
                  <a:cubicBezTo>
                    <a:pt x="7778" y="10764"/>
                    <a:pt x="7846" y="10760"/>
                    <a:pt x="7914" y="10752"/>
                  </a:cubicBezTo>
                  <a:cubicBezTo>
                    <a:pt x="10480" y="10454"/>
                    <a:pt x="6530" y="4118"/>
                    <a:pt x="6530" y="4118"/>
                  </a:cubicBezTo>
                  <a:cubicBezTo>
                    <a:pt x="6530" y="4118"/>
                    <a:pt x="4688" y="1158"/>
                    <a:pt x="4064"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5"/>
            <p:cNvSpPr/>
            <p:nvPr/>
          </p:nvSpPr>
          <p:spPr>
            <a:xfrm flipH="1">
              <a:off x="1442666" y="4872750"/>
              <a:ext cx="205791" cy="151197"/>
            </a:xfrm>
            <a:custGeom>
              <a:avLst/>
              <a:gdLst/>
              <a:ahLst/>
              <a:cxnLst/>
              <a:rect l="l" t="t" r="r" b="b"/>
              <a:pathLst>
                <a:path w="3973" h="2919" extrusionOk="0">
                  <a:moveTo>
                    <a:pt x="2875" y="0"/>
                  </a:moveTo>
                  <a:cubicBezTo>
                    <a:pt x="2126" y="0"/>
                    <a:pt x="1639" y="193"/>
                    <a:pt x="1639" y="193"/>
                  </a:cubicBezTo>
                  <a:cubicBezTo>
                    <a:pt x="1639" y="193"/>
                    <a:pt x="382" y="1084"/>
                    <a:pt x="0" y="2268"/>
                  </a:cubicBezTo>
                  <a:lnTo>
                    <a:pt x="702" y="2919"/>
                  </a:lnTo>
                  <a:cubicBezTo>
                    <a:pt x="702" y="2919"/>
                    <a:pt x="1058" y="2210"/>
                    <a:pt x="1906" y="1628"/>
                  </a:cubicBezTo>
                  <a:lnTo>
                    <a:pt x="1907" y="1633"/>
                  </a:lnTo>
                  <a:cubicBezTo>
                    <a:pt x="2841" y="1051"/>
                    <a:pt x="3727" y="1016"/>
                    <a:pt x="3929" y="1016"/>
                  </a:cubicBezTo>
                  <a:cubicBezTo>
                    <a:pt x="3957" y="1016"/>
                    <a:pt x="3972" y="1017"/>
                    <a:pt x="3972" y="1017"/>
                  </a:cubicBezTo>
                  <a:lnTo>
                    <a:pt x="3745" y="87"/>
                  </a:lnTo>
                  <a:cubicBezTo>
                    <a:pt x="3429" y="23"/>
                    <a:pt x="3136" y="0"/>
                    <a:pt x="2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5"/>
            <p:cNvSpPr/>
            <p:nvPr/>
          </p:nvSpPr>
          <p:spPr>
            <a:xfrm flipH="1">
              <a:off x="1481514" y="4780085"/>
              <a:ext cx="224387" cy="183311"/>
            </a:xfrm>
            <a:custGeom>
              <a:avLst/>
              <a:gdLst/>
              <a:ahLst/>
              <a:cxnLst/>
              <a:rect l="l" t="t" r="r" b="b"/>
              <a:pathLst>
                <a:path w="4332" h="3539" extrusionOk="0">
                  <a:moveTo>
                    <a:pt x="3626" y="1"/>
                  </a:moveTo>
                  <a:cubicBezTo>
                    <a:pt x="2950" y="1"/>
                    <a:pt x="2284" y="315"/>
                    <a:pt x="1824" y="595"/>
                  </a:cubicBezTo>
                  <a:lnTo>
                    <a:pt x="1816" y="583"/>
                  </a:lnTo>
                  <a:cubicBezTo>
                    <a:pt x="1816" y="583"/>
                    <a:pt x="385" y="1382"/>
                    <a:pt x="1" y="2567"/>
                  </a:cubicBezTo>
                  <a:lnTo>
                    <a:pt x="859" y="3539"/>
                  </a:lnTo>
                  <a:cubicBezTo>
                    <a:pt x="859" y="3539"/>
                    <a:pt x="1278" y="2742"/>
                    <a:pt x="2029" y="2119"/>
                  </a:cubicBezTo>
                  <a:lnTo>
                    <a:pt x="2042" y="2137"/>
                  </a:lnTo>
                  <a:cubicBezTo>
                    <a:pt x="2990" y="1319"/>
                    <a:pt x="4332" y="1145"/>
                    <a:pt x="4332" y="1145"/>
                  </a:cubicBezTo>
                  <a:lnTo>
                    <a:pt x="3717" y="3"/>
                  </a:lnTo>
                  <a:cubicBezTo>
                    <a:pt x="3687" y="2"/>
                    <a:pt x="3656" y="1"/>
                    <a:pt x="3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5"/>
            <p:cNvSpPr/>
            <p:nvPr/>
          </p:nvSpPr>
          <p:spPr>
            <a:xfrm flipH="1">
              <a:off x="2219576" y="2409986"/>
              <a:ext cx="812858" cy="463795"/>
            </a:xfrm>
            <a:custGeom>
              <a:avLst/>
              <a:gdLst/>
              <a:ahLst/>
              <a:cxnLst/>
              <a:rect l="l" t="t" r="r" b="b"/>
              <a:pathLst>
                <a:path w="15693" h="8954" extrusionOk="0">
                  <a:moveTo>
                    <a:pt x="1329" y="0"/>
                  </a:moveTo>
                  <a:cubicBezTo>
                    <a:pt x="488" y="0"/>
                    <a:pt x="0" y="201"/>
                    <a:pt x="89" y="700"/>
                  </a:cubicBezTo>
                  <a:cubicBezTo>
                    <a:pt x="592" y="3529"/>
                    <a:pt x="364" y="3598"/>
                    <a:pt x="1778" y="8118"/>
                  </a:cubicBezTo>
                  <a:cubicBezTo>
                    <a:pt x="1778" y="8118"/>
                    <a:pt x="2968" y="8954"/>
                    <a:pt x="5726" y="8954"/>
                  </a:cubicBezTo>
                  <a:cubicBezTo>
                    <a:pt x="6853" y="8954"/>
                    <a:pt x="8241" y="8814"/>
                    <a:pt x="9916" y="8422"/>
                  </a:cubicBezTo>
                  <a:cubicBezTo>
                    <a:pt x="15693" y="7068"/>
                    <a:pt x="14152" y="4758"/>
                    <a:pt x="14152" y="4758"/>
                  </a:cubicBezTo>
                  <a:lnTo>
                    <a:pt x="14041" y="3331"/>
                  </a:lnTo>
                  <a:cubicBezTo>
                    <a:pt x="14041" y="3331"/>
                    <a:pt x="4756" y="0"/>
                    <a:pt x="1329" y="0"/>
                  </a:cubicBezTo>
                  <a:close/>
                </a:path>
              </a:pathLst>
            </a:custGeom>
            <a:solidFill>
              <a:srgbClr val="ECB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5"/>
            <p:cNvSpPr/>
            <p:nvPr/>
          </p:nvSpPr>
          <p:spPr>
            <a:xfrm flipH="1">
              <a:off x="1762929" y="1701604"/>
              <a:ext cx="551281" cy="903659"/>
            </a:xfrm>
            <a:custGeom>
              <a:avLst/>
              <a:gdLst/>
              <a:ahLst/>
              <a:cxnLst/>
              <a:rect l="l" t="t" r="r" b="b"/>
              <a:pathLst>
                <a:path w="10643" h="17446" extrusionOk="0">
                  <a:moveTo>
                    <a:pt x="4549" y="0"/>
                  </a:moveTo>
                  <a:lnTo>
                    <a:pt x="3644" y="832"/>
                  </a:lnTo>
                  <a:cubicBezTo>
                    <a:pt x="3415" y="740"/>
                    <a:pt x="3179" y="697"/>
                    <a:pt x="2942" y="697"/>
                  </a:cubicBezTo>
                  <a:cubicBezTo>
                    <a:pt x="1936" y="697"/>
                    <a:pt x="931" y="1469"/>
                    <a:pt x="516" y="2435"/>
                  </a:cubicBezTo>
                  <a:cubicBezTo>
                    <a:pt x="1" y="3628"/>
                    <a:pt x="154" y="4991"/>
                    <a:pt x="376" y="6271"/>
                  </a:cubicBezTo>
                  <a:cubicBezTo>
                    <a:pt x="781" y="8604"/>
                    <a:pt x="1397" y="10938"/>
                    <a:pt x="2618" y="12968"/>
                  </a:cubicBezTo>
                  <a:cubicBezTo>
                    <a:pt x="3839" y="14997"/>
                    <a:pt x="5729" y="16705"/>
                    <a:pt x="8018" y="17305"/>
                  </a:cubicBezTo>
                  <a:cubicBezTo>
                    <a:pt x="8324" y="17385"/>
                    <a:pt x="8641" y="17445"/>
                    <a:pt x="8955" y="17445"/>
                  </a:cubicBezTo>
                  <a:cubicBezTo>
                    <a:pt x="9115" y="17445"/>
                    <a:pt x="9275" y="17430"/>
                    <a:pt x="9432" y="17393"/>
                  </a:cubicBezTo>
                  <a:cubicBezTo>
                    <a:pt x="9897" y="17284"/>
                    <a:pt x="10333" y="16958"/>
                    <a:pt x="10463" y="16499"/>
                  </a:cubicBezTo>
                  <a:cubicBezTo>
                    <a:pt x="10642" y="15854"/>
                    <a:pt x="10200" y="15226"/>
                    <a:pt x="9896" y="14631"/>
                  </a:cubicBezTo>
                  <a:cubicBezTo>
                    <a:pt x="8293" y="11480"/>
                    <a:pt x="10435" y="7563"/>
                    <a:pt x="9448" y="4169"/>
                  </a:cubicBezTo>
                  <a:cubicBezTo>
                    <a:pt x="8814" y="1989"/>
                    <a:pt x="6802" y="277"/>
                    <a:pt x="4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5"/>
            <p:cNvSpPr/>
            <p:nvPr/>
          </p:nvSpPr>
          <p:spPr>
            <a:xfrm flipH="1">
              <a:off x="1898691" y="1529274"/>
              <a:ext cx="174609" cy="168135"/>
            </a:xfrm>
            <a:custGeom>
              <a:avLst/>
              <a:gdLst/>
              <a:ahLst/>
              <a:cxnLst/>
              <a:rect l="l" t="t" r="r" b="b"/>
              <a:pathLst>
                <a:path w="3371" h="3246" extrusionOk="0">
                  <a:moveTo>
                    <a:pt x="3179" y="1"/>
                  </a:moveTo>
                  <a:lnTo>
                    <a:pt x="3179" y="1"/>
                  </a:lnTo>
                  <a:cubicBezTo>
                    <a:pt x="2379" y="19"/>
                    <a:pt x="1590" y="344"/>
                    <a:pt x="1010" y="895"/>
                  </a:cubicBezTo>
                  <a:cubicBezTo>
                    <a:pt x="428" y="1445"/>
                    <a:pt x="62" y="2217"/>
                    <a:pt x="0" y="3014"/>
                  </a:cubicBezTo>
                  <a:lnTo>
                    <a:pt x="4" y="3189"/>
                  </a:lnTo>
                  <a:cubicBezTo>
                    <a:pt x="182" y="3227"/>
                    <a:pt x="365" y="3246"/>
                    <a:pt x="547" y="3246"/>
                  </a:cubicBezTo>
                  <a:cubicBezTo>
                    <a:pt x="1254" y="3246"/>
                    <a:pt x="1962" y="2964"/>
                    <a:pt x="2462" y="2462"/>
                  </a:cubicBezTo>
                  <a:cubicBezTo>
                    <a:pt x="3090" y="1831"/>
                    <a:pt x="3370" y="871"/>
                    <a:pt x="3179" y="1"/>
                  </a:cubicBezTo>
                  <a:close/>
                </a:path>
              </a:pathLst>
            </a:custGeom>
            <a:solidFill>
              <a:srgbClr val="DBA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5"/>
            <p:cNvSpPr/>
            <p:nvPr/>
          </p:nvSpPr>
          <p:spPr>
            <a:xfrm flipH="1">
              <a:off x="1823222" y="1627792"/>
              <a:ext cx="229049" cy="113903"/>
            </a:xfrm>
            <a:custGeom>
              <a:avLst/>
              <a:gdLst/>
              <a:ahLst/>
              <a:cxnLst/>
              <a:rect l="l" t="t" r="r" b="b"/>
              <a:pathLst>
                <a:path w="4422" h="2199" extrusionOk="0">
                  <a:moveTo>
                    <a:pt x="2631" y="0"/>
                  </a:moveTo>
                  <a:cubicBezTo>
                    <a:pt x="2462" y="0"/>
                    <a:pt x="2293" y="14"/>
                    <a:pt x="2126" y="40"/>
                  </a:cubicBezTo>
                  <a:cubicBezTo>
                    <a:pt x="1337" y="165"/>
                    <a:pt x="599" y="596"/>
                    <a:pt x="98" y="1219"/>
                  </a:cubicBezTo>
                  <a:lnTo>
                    <a:pt x="1" y="1366"/>
                  </a:lnTo>
                  <a:cubicBezTo>
                    <a:pt x="502" y="1897"/>
                    <a:pt x="1232" y="2199"/>
                    <a:pt x="1961" y="2199"/>
                  </a:cubicBezTo>
                  <a:cubicBezTo>
                    <a:pt x="2122" y="2199"/>
                    <a:pt x="2282" y="2184"/>
                    <a:pt x="2439" y="2154"/>
                  </a:cubicBezTo>
                  <a:cubicBezTo>
                    <a:pt x="3315" y="1989"/>
                    <a:pt x="4087" y="1354"/>
                    <a:pt x="4421" y="529"/>
                  </a:cubicBezTo>
                  <a:cubicBezTo>
                    <a:pt x="3893" y="184"/>
                    <a:pt x="3262" y="0"/>
                    <a:pt x="2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5"/>
            <p:cNvSpPr/>
            <p:nvPr/>
          </p:nvSpPr>
          <p:spPr>
            <a:xfrm flipH="1">
              <a:off x="1937694" y="1663118"/>
              <a:ext cx="358905" cy="161453"/>
            </a:xfrm>
            <a:custGeom>
              <a:avLst/>
              <a:gdLst/>
              <a:ahLst/>
              <a:cxnLst/>
              <a:rect l="l" t="t" r="r" b="b"/>
              <a:pathLst>
                <a:path w="6929" h="3117" extrusionOk="0">
                  <a:moveTo>
                    <a:pt x="5874" y="0"/>
                  </a:moveTo>
                  <a:cubicBezTo>
                    <a:pt x="4138" y="96"/>
                    <a:pt x="2425" y="552"/>
                    <a:pt x="874" y="1334"/>
                  </a:cubicBezTo>
                  <a:cubicBezTo>
                    <a:pt x="463" y="1542"/>
                    <a:pt x="0" y="1893"/>
                    <a:pt x="83" y="2346"/>
                  </a:cubicBezTo>
                  <a:cubicBezTo>
                    <a:pt x="158" y="2761"/>
                    <a:pt x="644" y="2948"/>
                    <a:pt x="1060" y="3020"/>
                  </a:cubicBezTo>
                  <a:cubicBezTo>
                    <a:pt x="1435" y="3085"/>
                    <a:pt x="1815" y="3117"/>
                    <a:pt x="2195" y="3117"/>
                  </a:cubicBezTo>
                  <a:cubicBezTo>
                    <a:pt x="3648" y="3117"/>
                    <a:pt x="5102" y="2652"/>
                    <a:pt x="6273" y="1789"/>
                  </a:cubicBezTo>
                  <a:cubicBezTo>
                    <a:pt x="6569" y="1571"/>
                    <a:pt x="6868" y="1292"/>
                    <a:pt x="6900" y="926"/>
                  </a:cubicBezTo>
                  <a:cubicBezTo>
                    <a:pt x="6928" y="628"/>
                    <a:pt x="6659" y="317"/>
                    <a:pt x="6389" y="317"/>
                  </a:cubicBezTo>
                  <a:cubicBezTo>
                    <a:pt x="6328" y="317"/>
                    <a:pt x="6267" y="333"/>
                    <a:pt x="6209" y="369"/>
                  </a:cubicBezTo>
                  <a:lnTo>
                    <a:pt x="5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5"/>
            <p:cNvSpPr/>
            <p:nvPr/>
          </p:nvSpPr>
          <p:spPr>
            <a:xfrm flipH="1">
              <a:off x="1713463" y="1146645"/>
              <a:ext cx="958927" cy="637109"/>
            </a:xfrm>
            <a:custGeom>
              <a:avLst/>
              <a:gdLst/>
              <a:ahLst/>
              <a:cxnLst/>
              <a:rect l="l" t="t" r="r" b="b"/>
              <a:pathLst>
                <a:path w="18513" h="12300" extrusionOk="0">
                  <a:moveTo>
                    <a:pt x="1451" y="1"/>
                  </a:moveTo>
                  <a:cubicBezTo>
                    <a:pt x="708" y="390"/>
                    <a:pt x="269" y="1213"/>
                    <a:pt x="135" y="2042"/>
                  </a:cubicBezTo>
                  <a:cubicBezTo>
                    <a:pt x="0" y="2872"/>
                    <a:pt x="125" y="3717"/>
                    <a:pt x="254" y="4547"/>
                  </a:cubicBezTo>
                  <a:cubicBezTo>
                    <a:pt x="519" y="6263"/>
                    <a:pt x="839" y="8071"/>
                    <a:pt x="1963" y="9397"/>
                  </a:cubicBezTo>
                  <a:cubicBezTo>
                    <a:pt x="2974" y="10591"/>
                    <a:pt x="4494" y="11219"/>
                    <a:pt x="5989" y="11682"/>
                  </a:cubicBezTo>
                  <a:cubicBezTo>
                    <a:pt x="7085" y="12023"/>
                    <a:pt x="8222" y="12300"/>
                    <a:pt x="9365" y="12300"/>
                  </a:cubicBezTo>
                  <a:cubicBezTo>
                    <a:pt x="9537" y="12300"/>
                    <a:pt x="9709" y="12294"/>
                    <a:pt x="9881" y="12280"/>
                  </a:cubicBezTo>
                  <a:cubicBezTo>
                    <a:pt x="12315" y="12092"/>
                    <a:pt x="14477" y="10500"/>
                    <a:pt x="15865" y="8492"/>
                  </a:cubicBezTo>
                  <a:cubicBezTo>
                    <a:pt x="17254" y="6484"/>
                    <a:pt x="17969" y="4093"/>
                    <a:pt x="18513" y="1713"/>
                  </a:cubicBezTo>
                  <a:lnTo>
                    <a:pt x="14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5"/>
            <p:cNvSpPr/>
            <p:nvPr/>
          </p:nvSpPr>
          <p:spPr>
            <a:xfrm flipH="1">
              <a:off x="2102980" y="483793"/>
              <a:ext cx="1002385" cy="1703672"/>
            </a:xfrm>
            <a:custGeom>
              <a:avLst/>
              <a:gdLst/>
              <a:ahLst/>
              <a:cxnLst/>
              <a:rect l="l" t="t" r="r" b="b"/>
              <a:pathLst>
                <a:path w="19352" h="32891" extrusionOk="0">
                  <a:moveTo>
                    <a:pt x="17641" y="1"/>
                  </a:moveTo>
                  <a:cubicBezTo>
                    <a:pt x="17641" y="1"/>
                    <a:pt x="8140" y="3952"/>
                    <a:pt x="6059" y="4970"/>
                  </a:cubicBezTo>
                  <a:cubicBezTo>
                    <a:pt x="1853" y="7028"/>
                    <a:pt x="982" y="7558"/>
                    <a:pt x="783" y="11978"/>
                  </a:cubicBezTo>
                  <a:cubicBezTo>
                    <a:pt x="1" y="29280"/>
                    <a:pt x="1656" y="32891"/>
                    <a:pt x="1656" y="32891"/>
                  </a:cubicBezTo>
                  <a:lnTo>
                    <a:pt x="8419" y="23758"/>
                  </a:lnTo>
                  <a:lnTo>
                    <a:pt x="6480" y="22452"/>
                  </a:lnTo>
                  <a:lnTo>
                    <a:pt x="6370" y="10887"/>
                  </a:lnTo>
                  <a:lnTo>
                    <a:pt x="19351" y="2478"/>
                  </a:lnTo>
                  <a:cubicBezTo>
                    <a:pt x="19351" y="2478"/>
                    <a:pt x="18673" y="1063"/>
                    <a:pt x="17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5"/>
            <p:cNvSpPr/>
            <p:nvPr/>
          </p:nvSpPr>
          <p:spPr>
            <a:xfrm flipH="1">
              <a:off x="1375173" y="752363"/>
              <a:ext cx="1039679" cy="1769299"/>
            </a:xfrm>
            <a:custGeom>
              <a:avLst/>
              <a:gdLst/>
              <a:ahLst/>
              <a:cxnLst/>
              <a:rect l="l" t="t" r="r" b="b"/>
              <a:pathLst>
                <a:path w="20072" h="34158" extrusionOk="0">
                  <a:moveTo>
                    <a:pt x="15479" y="0"/>
                  </a:moveTo>
                  <a:cubicBezTo>
                    <a:pt x="14658" y="0"/>
                    <a:pt x="14041" y="90"/>
                    <a:pt x="14041" y="90"/>
                  </a:cubicBezTo>
                  <a:lnTo>
                    <a:pt x="14301" y="15553"/>
                  </a:lnTo>
                  <a:lnTo>
                    <a:pt x="4641" y="21913"/>
                  </a:lnTo>
                  <a:lnTo>
                    <a:pt x="2476" y="21032"/>
                  </a:lnTo>
                  <a:lnTo>
                    <a:pt x="0" y="34157"/>
                  </a:lnTo>
                  <a:cubicBezTo>
                    <a:pt x="0" y="34157"/>
                    <a:pt x="2589" y="31101"/>
                    <a:pt x="16514" y="20802"/>
                  </a:cubicBezTo>
                  <a:cubicBezTo>
                    <a:pt x="20071" y="18170"/>
                    <a:pt x="20024" y="17152"/>
                    <a:pt x="19386" y="12513"/>
                  </a:cubicBezTo>
                  <a:cubicBezTo>
                    <a:pt x="19071" y="10217"/>
                    <a:pt x="17051" y="128"/>
                    <a:pt x="17051" y="128"/>
                  </a:cubicBezTo>
                  <a:cubicBezTo>
                    <a:pt x="16512" y="31"/>
                    <a:pt x="15961" y="0"/>
                    <a:pt x="15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5"/>
            <p:cNvSpPr/>
            <p:nvPr/>
          </p:nvSpPr>
          <p:spPr>
            <a:xfrm flipH="1">
              <a:off x="2159595" y="1685288"/>
              <a:ext cx="921995" cy="914640"/>
            </a:xfrm>
            <a:custGeom>
              <a:avLst/>
              <a:gdLst/>
              <a:ahLst/>
              <a:cxnLst/>
              <a:rect l="l" t="t" r="r" b="b"/>
              <a:pathLst>
                <a:path w="17800" h="17658" extrusionOk="0">
                  <a:moveTo>
                    <a:pt x="7071" y="0"/>
                  </a:moveTo>
                  <a:cubicBezTo>
                    <a:pt x="7071" y="0"/>
                    <a:pt x="1611" y="4101"/>
                    <a:pt x="806" y="8115"/>
                  </a:cubicBezTo>
                  <a:cubicBezTo>
                    <a:pt x="1" y="12130"/>
                    <a:pt x="1202" y="15739"/>
                    <a:pt x="1202" y="15739"/>
                  </a:cubicBezTo>
                  <a:cubicBezTo>
                    <a:pt x="2574" y="16225"/>
                    <a:pt x="6105" y="17657"/>
                    <a:pt x="10948" y="17657"/>
                  </a:cubicBezTo>
                  <a:cubicBezTo>
                    <a:pt x="12212" y="17657"/>
                    <a:pt x="13564" y="17560"/>
                    <a:pt x="14991" y="17323"/>
                  </a:cubicBezTo>
                  <a:cubicBezTo>
                    <a:pt x="14865" y="16289"/>
                    <a:pt x="17799" y="11743"/>
                    <a:pt x="17799" y="11743"/>
                  </a:cubicBezTo>
                  <a:cubicBezTo>
                    <a:pt x="17799" y="11743"/>
                    <a:pt x="15083" y="11138"/>
                    <a:pt x="15522" y="8641"/>
                  </a:cubicBezTo>
                  <a:cubicBezTo>
                    <a:pt x="15816" y="6972"/>
                    <a:pt x="16652" y="3500"/>
                    <a:pt x="16652" y="3500"/>
                  </a:cubicBezTo>
                  <a:lnTo>
                    <a:pt x="15884" y="3155"/>
                  </a:lnTo>
                  <a:lnTo>
                    <a:pt x="11861" y="3847"/>
                  </a:lnTo>
                  <a:lnTo>
                    <a:pt x="7961" y="563"/>
                  </a:lnTo>
                  <a:lnTo>
                    <a:pt x="70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5"/>
            <p:cNvSpPr/>
            <p:nvPr/>
          </p:nvSpPr>
          <p:spPr>
            <a:xfrm flipH="1">
              <a:off x="2267800" y="1533728"/>
              <a:ext cx="327826" cy="234487"/>
            </a:xfrm>
            <a:custGeom>
              <a:avLst/>
              <a:gdLst/>
              <a:ahLst/>
              <a:cxnLst/>
              <a:rect l="l" t="t" r="r" b="b"/>
              <a:pathLst>
                <a:path w="6329" h="4527" extrusionOk="0">
                  <a:moveTo>
                    <a:pt x="365" y="0"/>
                  </a:moveTo>
                  <a:lnTo>
                    <a:pt x="0" y="2460"/>
                  </a:lnTo>
                  <a:cubicBezTo>
                    <a:pt x="1574" y="3726"/>
                    <a:pt x="3450" y="4527"/>
                    <a:pt x="5650" y="4527"/>
                  </a:cubicBezTo>
                  <a:cubicBezTo>
                    <a:pt x="5696" y="4527"/>
                    <a:pt x="5742" y="4526"/>
                    <a:pt x="5789" y="4525"/>
                  </a:cubicBezTo>
                  <a:lnTo>
                    <a:pt x="6329" y="2576"/>
                  </a:lnTo>
                  <a:lnTo>
                    <a:pt x="365" y="0"/>
                  </a:lnTo>
                  <a:close/>
                </a:path>
              </a:pathLst>
            </a:custGeom>
            <a:solidFill>
              <a:srgbClr val="D8A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5"/>
            <p:cNvSpPr/>
            <p:nvPr/>
          </p:nvSpPr>
          <p:spPr>
            <a:xfrm flipH="1">
              <a:off x="2258891" y="1714346"/>
              <a:ext cx="503472" cy="285197"/>
            </a:xfrm>
            <a:custGeom>
              <a:avLst/>
              <a:gdLst/>
              <a:ahLst/>
              <a:cxnLst/>
              <a:rect l="l" t="t" r="r" b="b"/>
              <a:pathLst>
                <a:path w="9720" h="5506" extrusionOk="0">
                  <a:moveTo>
                    <a:pt x="1793" y="1"/>
                  </a:moveTo>
                  <a:cubicBezTo>
                    <a:pt x="1793" y="1"/>
                    <a:pt x="0" y="3813"/>
                    <a:pt x="3329" y="5115"/>
                  </a:cubicBezTo>
                  <a:cubicBezTo>
                    <a:pt x="4034" y="5391"/>
                    <a:pt x="4682" y="5506"/>
                    <a:pt x="5270" y="5506"/>
                  </a:cubicBezTo>
                  <a:cubicBezTo>
                    <a:pt x="8233" y="5506"/>
                    <a:pt x="9720" y="2594"/>
                    <a:pt x="9720" y="2594"/>
                  </a:cubicBezTo>
                  <a:lnTo>
                    <a:pt x="8688" y="2198"/>
                  </a:lnTo>
                  <a:lnTo>
                    <a:pt x="3030" y="253"/>
                  </a:lnTo>
                  <a:lnTo>
                    <a:pt x="17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5"/>
            <p:cNvSpPr/>
            <p:nvPr/>
          </p:nvSpPr>
          <p:spPr>
            <a:xfrm flipH="1">
              <a:off x="2295770" y="1661150"/>
              <a:ext cx="309645" cy="167772"/>
            </a:xfrm>
            <a:custGeom>
              <a:avLst/>
              <a:gdLst/>
              <a:ahLst/>
              <a:cxnLst/>
              <a:rect l="l" t="t" r="r" b="b"/>
              <a:pathLst>
                <a:path w="5978" h="3239" extrusionOk="0">
                  <a:moveTo>
                    <a:pt x="189" y="1"/>
                  </a:moveTo>
                  <a:lnTo>
                    <a:pt x="0" y="1279"/>
                  </a:lnTo>
                  <a:cubicBezTo>
                    <a:pt x="1" y="1280"/>
                    <a:pt x="1447" y="3239"/>
                    <a:pt x="5123" y="3239"/>
                  </a:cubicBezTo>
                  <a:cubicBezTo>
                    <a:pt x="5297" y="3239"/>
                    <a:pt x="5475" y="3234"/>
                    <a:pt x="5658" y="3225"/>
                  </a:cubicBezTo>
                  <a:lnTo>
                    <a:pt x="5978" y="2066"/>
                  </a:lnTo>
                  <a:lnTo>
                    <a:pt x="5978" y="2066"/>
                  </a:lnTo>
                  <a:cubicBezTo>
                    <a:pt x="5931" y="2067"/>
                    <a:pt x="5885" y="2068"/>
                    <a:pt x="5839" y="2068"/>
                  </a:cubicBezTo>
                  <a:cubicBezTo>
                    <a:pt x="3639" y="2068"/>
                    <a:pt x="1763" y="1267"/>
                    <a:pt x="189"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5"/>
            <p:cNvSpPr/>
            <p:nvPr/>
          </p:nvSpPr>
          <p:spPr>
            <a:xfrm flipH="1">
              <a:off x="1814157" y="864401"/>
              <a:ext cx="919147" cy="856938"/>
            </a:xfrm>
            <a:custGeom>
              <a:avLst/>
              <a:gdLst/>
              <a:ahLst/>
              <a:cxnLst/>
              <a:rect l="l" t="t" r="r" b="b"/>
              <a:pathLst>
                <a:path w="17745" h="16544" extrusionOk="0">
                  <a:moveTo>
                    <a:pt x="7353" y="1"/>
                  </a:moveTo>
                  <a:cubicBezTo>
                    <a:pt x="6089" y="1"/>
                    <a:pt x="4933" y="445"/>
                    <a:pt x="3988" y="1504"/>
                  </a:cubicBezTo>
                  <a:cubicBezTo>
                    <a:pt x="3988" y="1504"/>
                    <a:pt x="2631" y="4235"/>
                    <a:pt x="1178" y="7538"/>
                  </a:cubicBezTo>
                  <a:cubicBezTo>
                    <a:pt x="1" y="10211"/>
                    <a:pt x="1038" y="13794"/>
                    <a:pt x="4287" y="15478"/>
                  </a:cubicBezTo>
                  <a:cubicBezTo>
                    <a:pt x="5538" y="16126"/>
                    <a:pt x="6915" y="16544"/>
                    <a:pt x="8303" y="16544"/>
                  </a:cubicBezTo>
                  <a:cubicBezTo>
                    <a:pt x="10303" y="16544"/>
                    <a:pt x="12324" y="15677"/>
                    <a:pt x="14018" y="13390"/>
                  </a:cubicBezTo>
                  <a:cubicBezTo>
                    <a:pt x="16889" y="9517"/>
                    <a:pt x="17745" y="5689"/>
                    <a:pt x="14166" y="2971"/>
                  </a:cubicBezTo>
                  <a:cubicBezTo>
                    <a:pt x="11921" y="1264"/>
                    <a:pt x="9484" y="1"/>
                    <a:pt x="7353"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5"/>
            <p:cNvSpPr/>
            <p:nvPr/>
          </p:nvSpPr>
          <p:spPr>
            <a:xfrm flipH="1">
              <a:off x="2391026" y="1458000"/>
              <a:ext cx="85777" cy="23412"/>
            </a:xfrm>
            <a:custGeom>
              <a:avLst/>
              <a:gdLst/>
              <a:ahLst/>
              <a:cxnLst/>
              <a:rect l="l" t="t" r="r" b="b"/>
              <a:pathLst>
                <a:path w="1656" h="452" extrusionOk="0">
                  <a:moveTo>
                    <a:pt x="48" y="0"/>
                  </a:moveTo>
                  <a:cubicBezTo>
                    <a:pt x="37" y="0"/>
                    <a:pt x="26" y="5"/>
                    <a:pt x="18" y="13"/>
                  </a:cubicBezTo>
                  <a:cubicBezTo>
                    <a:pt x="1" y="30"/>
                    <a:pt x="2" y="58"/>
                    <a:pt x="19" y="74"/>
                  </a:cubicBezTo>
                  <a:cubicBezTo>
                    <a:pt x="322" y="362"/>
                    <a:pt x="623" y="452"/>
                    <a:pt x="880" y="452"/>
                  </a:cubicBezTo>
                  <a:cubicBezTo>
                    <a:pt x="1314" y="452"/>
                    <a:pt x="1629" y="194"/>
                    <a:pt x="1635" y="190"/>
                  </a:cubicBezTo>
                  <a:cubicBezTo>
                    <a:pt x="1652" y="174"/>
                    <a:pt x="1655" y="148"/>
                    <a:pt x="1640" y="129"/>
                  </a:cubicBezTo>
                  <a:cubicBezTo>
                    <a:pt x="1631" y="119"/>
                    <a:pt x="1619" y="114"/>
                    <a:pt x="1607" y="114"/>
                  </a:cubicBezTo>
                  <a:cubicBezTo>
                    <a:pt x="1597" y="114"/>
                    <a:pt x="1588" y="117"/>
                    <a:pt x="1579" y="124"/>
                  </a:cubicBezTo>
                  <a:cubicBezTo>
                    <a:pt x="1575" y="127"/>
                    <a:pt x="1285" y="366"/>
                    <a:pt x="882" y="366"/>
                  </a:cubicBezTo>
                  <a:cubicBezTo>
                    <a:pt x="642" y="366"/>
                    <a:pt x="362" y="281"/>
                    <a:pt x="78" y="12"/>
                  </a:cubicBezTo>
                  <a:cubicBezTo>
                    <a:pt x="70" y="4"/>
                    <a:pt x="59" y="0"/>
                    <a:pt x="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5"/>
            <p:cNvSpPr/>
            <p:nvPr/>
          </p:nvSpPr>
          <p:spPr>
            <a:xfrm flipH="1">
              <a:off x="2262568" y="999282"/>
              <a:ext cx="2331" cy="1243"/>
            </a:xfrm>
            <a:custGeom>
              <a:avLst/>
              <a:gdLst/>
              <a:ahLst/>
              <a:cxnLst/>
              <a:rect l="l" t="t" r="r" b="b"/>
              <a:pathLst>
                <a:path w="45" h="24" extrusionOk="0">
                  <a:moveTo>
                    <a:pt x="45" y="0"/>
                  </a:moveTo>
                  <a:cubicBezTo>
                    <a:pt x="45" y="0"/>
                    <a:pt x="28" y="8"/>
                    <a:pt x="1" y="23"/>
                  </a:cubicBezTo>
                  <a:cubicBezTo>
                    <a:pt x="29" y="8"/>
                    <a:pt x="45" y="0"/>
                    <a:pt x="45" y="0"/>
                  </a:cubicBezTo>
                  <a:close/>
                </a:path>
              </a:pathLst>
            </a:custGeom>
            <a:solidFill>
              <a:srgbClr val="E09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5"/>
            <p:cNvSpPr/>
            <p:nvPr/>
          </p:nvSpPr>
          <p:spPr>
            <a:xfrm flipH="1">
              <a:off x="1884032" y="1503064"/>
              <a:ext cx="236300" cy="209469"/>
            </a:xfrm>
            <a:custGeom>
              <a:avLst/>
              <a:gdLst/>
              <a:ahLst/>
              <a:cxnLst/>
              <a:rect l="l" t="t" r="r" b="b"/>
              <a:pathLst>
                <a:path w="4562" h="4044" extrusionOk="0">
                  <a:moveTo>
                    <a:pt x="1837" y="0"/>
                  </a:moveTo>
                  <a:lnTo>
                    <a:pt x="0" y="2187"/>
                  </a:lnTo>
                  <a:cubicBezTo>
                    <a:pt x="81" y="3258"/>
                    <a:pt x="987" y="4043"/>
                    <a:pt x="1912" y="4043"/>
                  </a:cubicBezTo>
                  <a:cubicBezTo>
                    <a:pt x="2582" y="4043"/>
                    <a:pt x="3262" y="3631"/>
                    <a:pt x="3647" y="2617"/>
                  </a:cubicBezTo>
                  <a:cubicBezTo>
                    <a:pt x="4561" y="202"/>
                    <a:pt x="1837" y="0"/>
                    <a:pt x="1837"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5"/>
            <p:cNvSpPr/>
            <p:nvPr/>
          </p:nvSpPr>
          <p:spPr>
            <a:xfrm flipH="1">
              <a:off x="2068742" y="1232215"/>
              <a:ext cx="142184" cy="144463"/>
            </a:xfrm>
            <a:custGeom>
              <a:avLst/>
              <a:gdLst/>
              <a:ahLst/>
              <a:cxnLst/>
              <a:rect l="l" t="t" r="r" b="b"/>
              <a:pathLst>
                <a:path w="2745" h="2789" extrusionOk="0">
                  <a:moveTo>
                    <a:pt x="700" y="1"/>
                  </a:moveTo>
                  <a:cubicBezTo>
                    <a:pt x="556" y="1"/>
                    <a:pt x="431" y="64"/>
                    <a:pt x="318" y="158"/>
                  </a:cubicBezTo>
                  <a:cubicBezTo>
                    <a:pt x="1" y="425"/>
                    <a:pt x="36" y="1051"/>
                    <a:pt x="501" y="1736"/>
                  </a:cubicBezTo>
                  <a:cubicBezTo>
                    <a:pt x="957" y="2408"/>
                    <a:pt x="1336" y="2788"/>
                    <a:pt x="1700" y="2788"/>
                  </a:cubicBezTo>
                  <a:cubicBezTo>
                    <a:pt x="1783" y="2788"/>
                    <a:pt x="1864" y="2769"/>
                    <a:pt x="1945" y="2729"/>
                  </a:cubicBezTo>
                  <a:cubicBezTo>
                    <a:pt x="1945" y="2729"/>
                    <a:pt x="2744" y="2368"/>
                    <a:pt x="1940" y="1122"/>
                  </a:cubicBezTo>
                  <a:cubicBezTo>
                    <a:pt x="1396" y="278"/>
                    <a:pt x="1005" y="1"/>
                    <a:pt x="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5"/>
            <p:cNvSpPr/>
            <p:nvPr/>
          </p:nvSpPr>
          <p:spPr>
            <a:xfrm flipH="1">
              <a:off x="2414335" y="1081070"/>
              <a:ext cx="167047" cy="80234"/>
            </a:xfrm>
            <a:custGeom>
              <a:avLst/>
              <a:gdLst/>
              <a:ahLst/>
              <a:cxnLst/>
              <a:rect l="l" t="t" r="r" b="b"/>
              <a:pathLst>
                <a:path w="3225" h="1549" extrusionOk="0">
                  <a:moveTo>
                    <a:pt x="1393" y="1"/>
                  </a:moveTo>
                  <a:cubicBezTo>
                    <a:pt x="0" y="1"/>
                    <a:pt x="100" y="833"/>
                    <a:pt x="100" y="833"/>
                  </a:cubicBezTo>
                  <a:cubicBezTo>
                    <a:pt x="145" y="1320"/>
                    <a:pt x="706" y="1498"/>
                    <a:pt x="1704" y="1545"/>
                  </a:cubicBezTo>
                  <a:cubicBezTo>
                    <a:pt x="1754" y="1547"/>
                    <a:pt x="1803" y="1548"/>
                    <a:pt x="1851" y="1548"/>
                  </a:cubicBezTo>
                  <a:cubicBezTo>
                    <a:pt x="2601" y="1548"/>
                    <a:pt x="3094" y="1263"/>
                    <a:pt x="3154" y="880"/>
                  </a:cubicBezTo>
                  <a:cubicBezTo>
                    <a:pt x="3225" y="432"/>
                    <a:pt x="2970" y="38"/>
                    <a:pt x="1483" y="2"/>
                  </a:cubicBezTo>
                  <a:cubicBezTo>
                    <a:pt x="1453" y="1"/>
                    <a:pt x="1423" y="1"/>
                    <a:pt x="1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5"/>
            <p:cNvSpPr/>
            <p:nvPr/>
          </p:nvSpPr>
          <p:spPr>
            <a:xfrm flipH="1">
              <a:off x="1943858" y="1553100"/>
              <a:ext cx="139491" cy="89506"/>
            </a:xfrm>
            <a:custGeom>
              <a:avLst/>
              <a:gdLst/>
              <a:ahLst/>
              <a:cxnLst/>
              <a:rect l="l" t="t" r="r" b="b"/>
              <a:pathLst>
                <a:path w="2693" h="1728" extrusionOk="0">
                  <a:moveTo>
                    <a:pt x="1417" y="1"/>
                  </a:moveTo>
                  <a:cubicBezTo>
                    <a:pt x="1325" y="1"/>
                    <a:pt x="1231" y="9"/>
                    <a:pt x="1132" y="25"/>
                  </a:cubicBezTo>
                  <a:cubicBezTo>
                    <a:pt x="0" y="211"/>
                    <a:pt x="21" y="1662"/>
                    <a:pt x="21" y="1675"/>
                  </a:cubicBezTo>
                  <a:cubicBezTo>
                    <a:pt x="21" y="1696"/>
                    <a:pt x="34" y="1715"/>
                    <a:pt x="52" y="1722"/>
                  </a:cubicBezTo>
                  <a:cubicBezTo>
                    <a:pt x="59" y="1725"/>
                    <a:pt x="67" y="1726"/>
                    <a:pt x="74" y="1728"/>
                  </a:cubicBezTo>
                  <a:cubicBezTo>
                    <a:pt x="104" y="1728"/>
                    <a:pt x="127" y="1705"/>
                    <a:pt x="127" y="1675"/>
                  </a:cubicBezTo>
                  <a:cubicBezTo>
                    <a:pt x="127" y="1662"/>
                    <a:pt x="109" y="299"/>
                    <a:pt x="1152" y="128"/>
                  </a:cubicBezTo>
                  <a:cubicBezTo>
                    <a:pt x="1244" y="113"/>
                    <a:pt x="1334" y="105"/>
                    <a:pt x="1419" y="105"/>
                  </a:cubicBezTo>
                  <a:cubicBezTo>
                    <a:pt x="1670" y="105"/>
                    <a:pt x="1889" y="172"/>
                    <a:pt x="2071" y="303"/>
                  </a:cubicBezTo>
                  <a:cubicBezTo>
                    <a:pt x="2494" y="607"/>
                    <a:pt x="2583" y="1166"/>
                    <a:pt x="2584" y="1171"/>
                  </a:cubicBezTo>
                  <a:cubicBezTo>
                    <a:pt x="2588" y="1197"/>
                    <a:pt x="2611" y="1216"/>
                    <a:pt x="2637" y="1216"/>
                  </a:cubicBezTo>
                  <a:cubicBezTo>
                    <a:pt x="2639" y="1216"/>
                    <a:pt x="2642" y="1215"/>
                    <a:pt x="2644" y="1215"/>
                  </a:cubicBezTo>
                  <a:cubicBezTo>
                    <a:pt x="2673" y="1211"/>
                    <a:pt x="2692" y="1185"/>
                    <a:pt x="2688" y="1157"/>
                  </a:cubicBezTo>
                  <a:cubicBezTo>
                    <a:pt x="2684" y="1131"/>
                    <a:pt x="2592" y="551"/>
                    <a:pt x="2134" y="219"/>
                  </a:cubicBezTo>
                  <a:cubicBezTo>
                    <a:pt x="1932" y="74"/>
                    <a:pt x="1692" y="1"/>
                    <a:pt x="1417"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5"/>
            <p:cNvSpPr/>
            <p:nvPr/>
          </p:nvSpPr>
          <p:spPr>
            <a:xfrm flipH="1">
              <a:off x="1993532" y="1582159"/>
              <a:ext cx="76816" cy="39780"/>
            </a:xfrm>
            <a:custGeom>
              <a:avLst/>
              <a:gdLst/>
              <a:ahLst/>
              <a:cxnLst/>
              <a:rect l="l" t="t" r="r" b="b"/>
              <a:pathLst>
                <a:path w="1483" h="768" extrusionOk="0">
                  <a:moveTo>
                    <a:pt x="402" y="0"/>
                  </a:moveTo>
                  <a:cubicBezTo>
                    <a:pt x="289" y="0"/>
                    <a:pt x="169" y="20"/>
                    <a:pt x="42" y="68"/>
                  </a:cubicBezTo>
                  <a:cubicBezTo>
                    <a:pt x="14" y="79"/>
                    <a:pt x="1" y="109"/>
                    <a:pt x="11" y="135"/>
                  </a:cubicBezTo>
                  <a:cubicBezTo>
                    <a:pt x="19" y="156"/>
                    <a:pt x="39" y="168"/>
                    <a:pt x="61" y="168"/>
                  </a:cubicBezTo>
                  <a:cubicBezTo>
                    <a:pt x="68" y="168"/>
                    <a:pt x="75" y="167"/>
                    <a:pt x="81" y="164"/>
                  </a:cubicBezTo>
                  <a:cubicBezTo>
                    <a:pt x="194" y="122"/>
                    <a:pt x="301" y="104"/>
                    <a:pt x="402" y="104"/>
                  </a:cubicBezTo>
                  <a:cubicBezTo>
                    <a:pt x="997" y="104"/>
                    <a:pt x="1372" y="734"/>
                    <a:pt x="1377" y="742"/>
                  </a:cubicBezTo>
                  <a:cubicBezTo>
                    <a:pt x="1383" y="749"/>
                    <a:pt x="1392" y="757"/>
                    <a:pt x="1401" y="763"/>
                  </a:cubicBezTo>
                  <a:cubicBezTo>
                    <a:pt x="1408" y="766"/>
                    <a:pt x="1416" y="767"/>
                    <a:pt x="1424" y="767"/>
                  </a:cubicBezTo>
                  <a:cubicBezTo>
                    <a:pt x="1432" y="767"/>
                    <a:pt x="1441" y="765"/>
                    <a:pt x="1449" y="761"/>
                  </a:cubicBezTo>
                  <a:cubicBezTo>
                    <a:pt x="1473" y="747"/>
                    <a:pt x="1482" y="716"/>
                    <a:pt x="1468" y="690"/>
                  </a:cubicBezTo>
                  <a:cubicBezTo>
                    <a:pt x="1463" y="682"/>
                    <a:pt x="1057" y="0"/>
                    <a:pt x="402"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5"/>
            <p:cNvSpPr/>
            <p:nvPr/>
          </p:nvSpPr>
          <p:spPr>
            <a:xfrm flipH="1">
              <a:off x="2280801" y="1156021"/>
              <a:ext cx="182379" cy="231017"/>
            </a:xfrm>
            <a:custGeom>
              <a:avLst/>
              <a:gdLst/>
              <a:ahLst/>
              <a:cxnLst/>
              <a:rect l="l" t="t" r="r" b="b"/>
              <a:pathLst>
                <a:path w="3521" h="4460" extrusionOk="0">
                  <a:moveTo>
                    <a:pt x="3460" y="0"/>
                  </a:moveTo>
                  <a:cubicBezTo>
                    <a:pt x="3439" y="0"/>
                    <a:pt x="3420" y="14"/>
                    <a:pt x="3412" y="35"/>
                  </a:cubicBezTo>
                  <a:cubicBezTo>
                    <a:pt x="3110" y="891"/>
                    <a:pt x="2257" y="3153"/>
                    <a:pt x="1967" y="3344"/>
                  </a:cubicBezTo>
                  <a:cubicBezTo>
                    <a:pt x="1902" y="3387"/>
                    <a:pt x="1835" y="3408"/>
                    <a:pt x="1764" y="3408"/>
                  </a:cubicBezTo>
                  <a:cubicBezTo>
                    <a:pt x="1572" y="3408"/>
                    <a:pt x="1357" y="3250"/>
                    <a:pt x="1125" y="2937"/>
                  </a:cubicBezTo>
                  <a:cubicBezTo>
                    <a:pt x="1115" y="2924"/>
                    <a:pt x="1107" y="2914"/>
                    <a:pt x="1102" y="2909"/>
                  </a:cubicBezTo>
                  <a:cubicBezTo>
                    <a:pt x="982" y="2761"/>
                    <a:pt x="841" y="2685"/>
                    <a:pt x="696" y="2685"/>
                  </a:cubicBezTo>
                  <a:cubicBezTo>
                    <a:pt x="646" y="2685"/>
                    <a:pt x="595" y="2694"/>
                    <a:pt x="545" y="2713"/>
                  </a:cubicBezTo>
                  <a:cubicBezTo>
                    <a:pt x="246" y="2821"/>
                    <a:pt x="1" y="3243"/>
                    <a:pt x="22" y="3614"/>
                  </a:cubicBezTo>
                  <a:cubicBezTo>
                    <a:pt x="47" y="4067"/>
                    <a:pt x="372" y="4429"/>
                    <a:pt x="386" y="4443"/>
                  </a:cubicBezTo>
                  <a:cubicBezTo>
                    <a:pt x="390" y="4449"/>
                    <a:pt x="397" y="4453"/>
                    <a:pt x="403" y="4455"/>
                  </a:cubicBezTo>
                  <a:cubicBezTo>
                    <a:pt x="410" y="4458"/>
                    <a:pt x="417" y="4459"/>
                    <a:pt x="425" y="4459"/>
                  </a:cubicBezTo>
                  <a:cubicBezTo>
                    <a:pt x="437" y="4459"/>
                    <a:pt x="449" y="4455"/>
                    <a:pt x="459" y="4448"/>
                  </a:cubicBezTo>
                  <a:cubicBezTo>
                    <a:pt x="481" y="4429"/>
                    <a:pt x="482" y="4395"/>
                    <a:pt x="463" y="4374"/>
                  </a:cubicBezTo>
                  <a:cubicBezTo>
                    <a:pt x="460" y="4370"/>
                    <a:pt x="150" y="4025"/>
                    <a:pt x="126" y="3609"/>
                  </a:cubicBezTo>
                  <a:cubicBezTo>
                    <a:pt x="108" y="3285"/>
                    <a:pt x="326" y="2904"/>
                    <a:pt x="583" y="2810"/>
                  </a:cubicBezTo>
                  <a:cubicBezTo>
                    <a:pt x="622" y="2795"/>
                    <a:pt x="661" y="2788"/>
                    <a:pt x="699" y="2788"/>
                  </a:cubicBezTo>
                  <a:cubicBezTo>
                    <a:pt x="812" y="2788"/>
                    <a:pt x="922" y="2851"/>
                    <a:pt x="1021" y="2973"/>
                  </a:cubicBezTo>
                  <a:cubicBezTo>
                    <a:pt x="1024" y="2978"/>
                    <a:pt x="1030" y="2987"/>
                    <a:pt x="1040" y="2998"/>
                  </a:cubicBezTo>
                  <a:cubicBezTo>
                    <a:pt x="1332" y="3390"/>
                    <a:pt x="1576" y="3512"/>
                    <a:pt x="1767" y="3512"/>
                  </a:cubicBezTo>
                  <a:cubicBezTo>
                    <a:pt x="1869" y="3512"/>
                    <a:pt x="1955" y="3478"/>
                    <a:pt x="2026" y="3431"/>
                  </a:cubicBezTo>
                  <a:cubicBezTo>
                    <a:pt x="2399" y="3184"/>
                    <a:pt x="3399" y="388"/>
                    <a:pt x="3512" y="70"/>
                  </a:cubicBezTo>
                  <a:cubicBezTo>
                    <a:pt x="3521" y="43"/>
                    <a:pt x="3506" y="14"/>
                    <a:pt x="3478" y="4"/>
                  </a:cubicBezTo>
                  <a:cubicBezTo>
                    <a:pt x="3472" y="1"/>
                    <a:pt x="3466" y="0"/>
                    <a:pt x="3460"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5"/>
            <p:cNvSpPr/>
            <p:nvPr/>
          </p:nvSpPr>
          <p:spPr>
            <a:xfrm flipH="1">
              <a:off x="2154726" y="1483588"/>
              <a:ext cx="186575" cy="100280"/>
            </a:xfrm>
            <a:custGeom>
              <a:avLst/>
              <a:gdLst/>
              <a:ahLst/>
              <a:cxnLst/>
              <a:rect l="l" t="t" r="r" b="b"/>
              <a:pathLst>
                <a:path w="3602" h="1936" extrusionOk="0">
                  <a:moveTo>
                    <a:pt x="1302" y="1"/>
                  </a:moveTo>
                  <a:cubicBezTo>
                    <a:pt x="674" y="1"/>
                    <a:pt x="187" y="218"/>
                    <a:pt x="107" y="583"/>
                  </a:cubicBezTo>
                  <a:cubicBezTo>
                    <a:pt x="1" y="1073"/>
                    <a:pt x="674" y="1643"/>
                    <a:pt x="1608" y="1855"/>
                  </a:cubicBezTo>
                  <a:cubicBezTo>
                    <a:pt x="1848" y="1910"/>
                    <a:pt x="2081" y="1935"/>
                    <a:pt x="2297" y="1935"/>
                  </a:cubicBezTo>
                  <a:cubicBezTo>
                    <a:pt x="2927" y="1935"/>
                    <a:pt x="3415" y="1718"/>
                    <a:pt x="3494" y="1354"/>
                  </a:cubicBezTo>
                  <a:cubicBezTo>
                    <a:pt x="3601" y="865"/>
                    <a:pt x="2928" y="295"/>
                    <a:pt x="1994" y="82"/>
                  </a:cubicBezTo>
                  <a:cubicBezTo>
                    <a:pt x="1754" y="27"/>
                    <a:pt x="1519" y="1"/>
                    <a:pt x="1302" y="1"/>
                  </a:cubicBezTo>
                  <a:close/>
                </a:path>
              </a:pathLst>
            </a:custGeom>
            <a:solidFill>
              <a:srgbClr val="D8A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5"/>
            <p:cNvSpPr/>
            <p:nvPr/>
          </p:nvSpPr>
          <p:spPr>
            <a:xfrm flipH="1">
              <a:off x="2522747" y="1298619"/>
              <a:ext cx="175179" cy="131876"/>
            </a:xfrm>
            <a:custGeom>
              <a:avLst/>
              <a:gdLst/>
              <a:ahLst/>
              <a:cxnLst/>
              <a:rect l="l" t="t" r="r" b="b"/>
              <a:pathLst>
                <a:path w="3382" h="2546" extrusionOk="0">
                  <a:moveTo>
                    <a:pt x="862" y="0"/>
                  </a:moveTo>
                  <a:cubicBezTo>
                    <a:pt x="621" y="0"/>
                    <a:pt x="424" y="72"/>
                    <a:pt x="308" y="223"/>
                  </a:cubicBezTo>
                  <a:cubicBezTo>
                    <a:pt x="0" y="619"/>
                    <a:pt x="371" y="1410"/>
                    <a:pt x="1134" y="1990"/>
                  </a:cubicBezTo>
                  <a:cubicBezTo>
                    <a:pt x="1609" y="2352"/>
                    <a:pt x="2124" y="2546"/>
                    <a:pt x="2520" y="2546"/>
                  </a:cubicBezTo>
                  <a:cubicBezTo>
                    <a:pt x="2761" y="2546"/>
                    <a:pt x="2958" y="2474"/>
                    <a:pt x="3074" y="2324"/>
                  </a:cubicBezTo>
                  <a:cubicBezTo>
                    <a:pt x="3382" y="1927"/>
                    <a:pt x="3011" y="1136"/>
                    <a:pt x="2247" y="556"/>
                  </a:cubicBezTo>
                  <a:cubicBezTo>
                    <a:pt x="1772" y="195"/>
                    <a:pt x="1257" y="0"/>
                    <a:pt x="862" y="0"/>
                  </a:cubicBezTo>
                  <a:close/>
                </a:path>
              </a:pathLst>
            </a:custGeom>
            <a:solidFill>
              <a:srgbClr val="D8A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5"/>
            <p:cNvSpPr/>
            <p:nvPr/>
          </p:nvSpPr>
          <p:spPr>
            <a:xfrm flipH="1">
              <a:off x="2175704" y="1368080"/>
              <a:ext cx="118254" cy="82721"/>
            </a:xfrm>
            <a:custGeom>
              <a:avLst/>
              <a:gdLst/>
              <a:ahLst/>
              <a:cxnLst/>
              <a:rect l="l" t="t" r="r" b="b"/>
              <a:pathLst>
                <a:path w="2283" h="1597" extrusionOk="0">
                  <a:moveTo>
                    <a:pt x="1032" y="0"/>
                  </a:moveTo>
                  <a:cubicBezTo>
                    <a:pt x="416" y="0"/>
                    <a:pt x="15" y="652"/>
                    <a:pt x="11" y="659"/>
                  </a:cubicBezTo>
                  <a:cubicBezTo>
                    <a:pt x="0" y="676"/>
                    <a:pt x="6" y="699"/>
                    <a:pt x="22" y="709"/>
                  </a:cubicBezTo>
                  <a:cubicBezTo>
                    <a:pt x="28" y="713"/>
                    <a:pt x="35" y="715"/>
                    <a:pt x="41" y="715"/>
                  </a:cubicBezTo>
                  <a:cubicBezTo>
                    <a:pt x="54" y="715"/>
                    <a:pt x="66" y="709"/>
                    <a:pt x="72" y="697"/>
                  </a:cubicBezTo>
                  <a:cubicBezTo>
                    <a:pt x="77" y="690"/>
                    <a:pt x="455" y="75"/>
                    <a:pt x="1032" y="75"/>
                  </a:cubicBezTo>
                  <a:cubicBezTo>
                    <a:pt x="1150" y="75"/>
                    <a:pt x="1276" y="100"/>
                    <a:pt x="1410" y="162"/>
                  </a:cubicBezTo>
                  <a:cubicBezTo>
                    <a:pt x="1738" y="317"/>
                    <a:pt x="1920" y="595"/>
                    <a:pt x="1948" y="989"/>
                  </a:cubicBezTo>
                  <a:cubicBezTo>
                    <a:pt x="1971" y="1290"/>
                    <a:pt x="1894" y="1547"/>
                    <a:pt x="1893" y="1550"/>
                  </a:cubicBezTo>
                  <a:cubicBezTo>
                    <a:pt x="1886" y="1570"/>
                    <a:pt x="1896" y="1591"/>
                    <a:pt x="1916" y="1596"/>
                  </a:cubicBezTo>
                  <a:cubicBezTo>
                    <a:pt x="1920" y="1597"/>
                    <a:pt x="1922" y="1597"/>
                    <a:pt x="1926" y="1597"/>
                  </a:cubicBezTo>
                  <a:cubicBezTo>
                    <a:pt x="1942" y="1597"/>
                    <a:pt x="1957" y="1586"/>
                    <a:pt x="1962" y="1570"/>
                  </a:cubicBezTo>
                  <a:cubicBezTo>
                    <a:pt x="1966" y="1559"/>
                    <a:pt x="2282" y="488"/>
                    <a:pt x="1441" y="96"/>
                  </a:cubicBezTo>
                  <a:cubicBezTo>
                    <a:pt x="1297" y="28"/>
                    <a:pt x="1160" y="0"/>
                    <a:pt x="10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5"/>
            <p:cNvSpPr/>
            <p:nvPr/>
          </p:nvSpPr>
          <p:spPr>
            <a:xfrm flipH="1">
              <a:off x="2158507" y="1439457"/>
              <a:ext cx="35947" cy="4351"/>
            </a:xfrm>
            <a:custGeom>
              <a:avLst/>
              <a:gdLst/>
              <a:ahLst/>
              <a:cxnLst/>
              <a:rect l="l" t="t" r="r" b="b"/>
              <a:pathLst>
                <a:path w="694" h="84" extrusionOk="0">
                  <a:moveTo>
                    <a:pt x="657" y="1"/>
                  </a:moveTo>
                  <a:lnTo>
                    <a:pt x="36" y="11"/>
                  </a:lnTo>
                  <a:cubicBezTo>
                    <a:pt x="16" y="11"/>
                    <a:pt x="0" y="28"/>
                    <a:pt x="0" y="48"/>
                  </a:cubicBezTo>
                  <a:cubicBezTo>
                    <a:pt x="1" y="67"/>
                    <a:pt x="17" y="83"/>
                    <a:pt x="37" y="83"/>
                  </a:cubicBezTo>
                  <a:lnTo>
                    <a:pt x="658" y="73"/>
                  </a:lnTo>
                  <a:cubicBezTo>
                    <a:pt x="678" y="73"/>
                    <a:pt x="693" y="56"/>
                    <a:pt x="693" y="36"/>
                  </a:cubicBezTo>
                  <a:cubicBezTo>
                    <a:pt x="692" y="16"/>
                    <a:pt x="677"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5"/>
            <p:cNvSpPr/>
            <p:nvPr/>
          </p:nvSpPr>
          <p:spPr>
            <a:xfrm flipH="1">
              <a:off x="2163428" y="1424850"/>
              <a:ext cx="26728" cy="5905"/>
            </a:xfrm>
            <a:custGeom>
              <a:avLst/>
              <a:gdLst/>
              <a:ahLst/>
              <a:cxnLst/>
              <a:rect l="l" t="t" r="r" b="b"/>
              <a:pathLst>
                <a:path w="516" h="114" extrusionOk="0">
                  <a:moveTo>
                    <a:pt x="468" y="1"/>
                  </a:moveTo>
                  <a:lnTo>
                    <a:pt x="42" y="27"/>
                  </a:lnTo>
                  <a:cubicBezTo>
                    <a:pt x="19" y="28"/>
                    <a:pt x="1" y="49"/>
                    <a:pt x="2" y="73"/>
                  </a:cubicBezTo>
                  <a:cubicBezTo>
                    <a:pt x="4" y="96"/>
                    <a:pt x="23" y="114"/>
                    <a:pt x="45" y="114"/>
                  </a:cubicBezTo>
                  <a:lnTo>
                    <a:pt x="48" y="114"/>
                  </a:lnTo>
                  <a:lnTo>
                    <a:pt x="473" y="87"/>
                  </a:lnTo>
                  <a:cubicBezTo>
                    <a:pt x="496" y="85"/>
                    <a:pt x="515" y="64"/>
                    <a:pt x="513" y="41"/>
                  </a:cubicBezTo>
                  <a:cubicBezTo>
                    <a:pt x="512" y="17"/>
                    <a:pt x="495" y="1"/>
                    <a:pt x="4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5"/>
            <p:cNvSpPr/>
            <p:nvPr/>
          </p:nvSpPr>
          <p:spPr>
            <a:xfrm flipH="1">
              <a:off x="2467686" y="1231749"/>
              <a:ext cx="120118" cy="81944"/>
            </a:xfrm>
            <a:custGeom>
              <a:avLst/>
              <a:gdLst/>
              <a:ahLst/>
              <a:cxnLst/>
              <a:rect l="l" t="t" r="r" b="b"/>
              <a:pathLst>
                <a:path w="2319" h="1582" extrusionOk="0">
                  <a:moveTo>
                    <a:pt x="1059" y="0"/>
                  </a:moveTo>
                  <a:cubicBezTo>
                    <a:pt x="438" y="0"/>
                    <a:pt x="17" y="636"/>
                    <a:pt x="11" y="644"/>
                  </a:cubicBezTo>
                  <a:cubicBezTo>
                    <a:pt x="1" y="661"/>
                    <a:pt x="5" y="684"/>
                    <a:pt x="22" y="694"/>
                  </a:cubicBezTo>
                  <a:cubicBezTo>
                    <a:pt x="28" y="698"/>
                    <a:pt x="35" y="700"/>
                    <a:pt x="42" y="700"/>
                  </a:cubicBezTo>
                  <a:cubicBezTo>
                    <a:pt x="54" y="700"/>
                    <a:pt x="65" y="694"/>
                    <a:pt x="72" y="684"/>
                  </a:cubicBezTo>
                  <a:cubicBezTo>
                    <a:pt x="73" y="682"/>
                    <a:pt x="220" y="456"/>
                    <a:pt x="464" y="282"/>
                  </a:cubicBezTo>
                  <a:cubicBezTo>
                    <a:pt x="659" y="142"/>
                    <a:pt x="856" y="72"/>
                    <a:pt x="1053" y="72"/>
                  </a:cubicBezTo>
                  <a:cubicBezTo>
                    <a:pt x="1184" y="72"/>
                    <a:pt x="1314" y="102"/>
                    <a:pt x="1444" y="163"/>
                  </a:cubicBezTo>
                  <a:cubicBezTo>
                    <a:pt x="1772" y="315"/>
                    <a:pt x="1948" y="591"/>
                    <a:pt x="1966" y="981"/>
                  </a:cubicBezTo>
                  <a:cubicBezTo>
                    <a:pt x="1981" y="1277"/>
                    <a:pt x="1894" y="1530"/>
                    <a:pt x="1893" y="1532"/>
                  </a:cubicBezTo>
                  <a:cubicBezTo>
                    <a:pt x="1887" y="1551"/>
                    <a:pt x="1898" y="1572"/>
                    <a:pt x="1915" y="1578"/>
                  </a:cubicBezTo>
                  <a:cubicBezTo>
                    <a:pt x="1919" y="1581"/>
                    <a:pt x="1924" y="1581"/>
                    <a:pt x="1927" y="1581"/>
                  </a:cubicBezTo>
                  <a:cubicBezTo>
                    <a:pt x="1942" y="1581"/>
                    <a:pt x="1956" y="1571"/>
                    <a:pt x="1962" y="1556"/>
                  </a:cubicBezTo>
                  <a:cubicBezTo>
                    <a:pt x="1965" y="1545"/>
                    <a:pt x="2318" y="491"/>
                    <a:pt x="1476" y="97"/>
                  </a:cubicBezTo>
                  <a:cubicBezTo>
                    <a:pt x="1329" y="29"/>
                    <a:pt x="1190" y="0"/>
                    <a:pt x="10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5"/>
            <p:cNvSpPr/>
            <p:nvPr/>
          </p:nvSpPr>
          <p:spPr>
            <a:xfrm flipH="1">
              <a:off x="2579155" y="1233510"/>
              <a:ext cx="24604" cy="28799"/>
            </a:xfrm>
            <a:custGeom>
              <a:avLst/>
              <a:gdLst/>
              <a:ahLst/>
              <a:cxnLst/>
              <a:rect l="l" t="t" r="r" b="b"/>
              <a:pathLst>
                <a:path w="475" h="556" extrusionOk="0">
                  <a:moveTo>
                    <a:pt x="42" y="0"/>
                  </a:moveTo>
                  <a:cubicBezTo>
                    <a:pt x="34" y="0"/>
                    <a:pt x="26" y="3"/>
                    <a:pt x="20" y="9"/>
                  </a:cubicBezTo>
                  <a:cubicBezTo>
                    <a:pt x="4" y="21"/>
                    <a:pt x="1" y="44"/>
                    <a:pt x="14" y="60"/>
                  </a:cubicBezTo>
                  <a:lnTo>
                    <a:pt x="406" y="542"/>
                  </a:lnTo>
                  <a:cubicBezTo>
                    <a:pt x="413" y="551"/>
                    <a:pt x="424" y="556"/>
                    <a:pt x="434" y="556"/>
                  </a:cubicBezTo>
                  <a:cubicBezTo>
                    <a:pt x="442" y="556"/>
                    <a:pt x="450" y="553"/>
                    <a:pt x="456" y="547"/>
                  </a:cubicBezTo>
                  <a:cubicBezTo>
                    <a:pt x="472" y="535"/>
                    <a:pt x="475" y="512"/>
                    <a:pt x="461" y="496"/>
                  </a:cubicBezTo>
                  <a:lnTo>
                    <a:pt x="70" y="14"/>
                  </a:lnTo>
                  <a:cubicBezTo>
                    <a:pt x="63" y="5"/>
                    <a:pt x="52" y="0"/>
                    <a:pt x="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5"/>
            <p:cNvSpPr/>
            <p:nvPr/>
          </p:nvSpPr>
          <p:spPr>
            <a:xfrm flipH="1">
              <a:off x="2571540" y="1228123"/>
              <a:ext cx="18181" cy="22273"/>
            </a:xfrm>
            <a:custGeom>
              <a:avLst/>
              <a:gdLst/>
              <a:ahLst/>
              <a:cxnLst/>
              <a:rect l="l" t="t" r="r" b="b"/>
              <a:pathLst>
                <a:path w="351" h="430" extrusionOk="0">
                  <a:moveTo>
                    <a:pt x="49" y="1"/>
                  </a:moveTo>
                  <a:cubicBezTo>
                    <a:pt x="40" y="1"/>
                    <a:pt x="31" y="4"/>
                    <a:pt x="24" y="9"/>
                  </a:cubicBezTo>
                  <a:cubicBezTo>
                    <a:pt x="4" y="24"/>
                    <a:pt x="0" y="50"/>
                    <a:pt x="15" y="69"/>
                  </a:cubicBezTo>
                  <a:lnTo>
                    <a:pt x="267" y="412"/>
                  </a:lnTo>
                  <a:cubicBezTo>
                    <a:pt x="276" y="423"/>
                    <a:pt x="288" y="429"/>
                    <a:pt x="302" y="429"/>
                  </a:cubicBezTo>
                  <a:cubicBezTo>
                    <a:pt x="310" y="429"/>
                    <a:pt x="320" y="427"/>
                    <a:pt x="328" y="422"/>
                  </a:cubicBezTo>
                  <a:cubicBezTo>
                    <a:pt x="348" y="407"/>
                    <a:pt x="351" y="381"/>
                    <a:pt x="337" y="361"/>
                  </a:cubicBezTo>
                  <a:lnTo>
                    <a:pt x="84" y="19"/>
                  </a:lnTo>
                  <a:cubicBezTo>
                    <a:pt x="75" y="7"/>
                    <a:pt x="62"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5"/>
            <p:cNvSpPr/>
            <p:nvPr/>
          </p:nvSpPr>
          <p:spPr>
            <a:xfrm flipH="1">
              <a:off x="1685130" y="788621"/>
              <a:ext cx="958254" cy="771109"/>
            </a:xfrm>
            <a:custGeom>
              <a:avLst/>
              <a:gdLst/>
              <a:ahLst/>
              <a:cxnLst/>
              <a:rect l="l" t="t" r="r" b="b"/>
              <a:pathLst>
                <a:path w="18500" h="14887" extrusionOk="0">
                  <a:moveTo>
                    <a:pt x="6121" y="1"/>
                  </a:moveTo>
                  <a:cubicBezTo>
                    <a:pt x="5170" y="1"/>
                    <a:pt x="4341" y="160"/>
                    <a:pt x="3730" y="446"/>
                  </a:cubicBezTo>
                  <a:cubicBezTo>
                    <a:pt x="1613" y="1442"/>
                    <a:pt x="75" y="3332"/>
                    <a:pt x="71" y="5479"/>
                  </a:cubicBezTo>
                  <a:cubicBezTo>
                    <a:pt x="70" y="6316"/>
                    <a:pt x="0" y="6634"/>
                    <a:pt x="362" y="6634"/>
                  </a:cubicBezTo>
                  <a:cubicBezTo>
                    <a:pt x="393" y="6634"/>
                    <a:pt x="426" y="6631"/>
                    <a:pt x="463" y="6627"/>
                  </a:cubicBezTo>
                  <a:cubicBezTo>
                    <a:pt x="937" y="6571"/>
                    <a:pt x="4936" y="3293"/>
                    <a:pt x="4936" y="3293"/>
                  </a:cubicBezTo>
                  <a:lnTo>
                    <a:pt x="4936" y="3293"/>
                  </a:lnTo>
                  <a:lnTo>
                    <a:pt x="2995" y="5450"/>
                  </a:lnTo>
                  <a:cubicBezTo>
                    <a:pt x="3101" y="5676"/>
                    <a:pt x="3423" y="5767"/>
                    <a:pt x="3872" y="5767"/>
                  </a:cubicBezTo>
                  <a:cubicBezTo>
                    <a:pt x="5750" y="5767"/>
                    <a:pt x="9861" y="4179"/>
                    <a:pt x="9861" y="4179"/>
                  </a:cubicBezTo>
                  <a:lnTo>
                    <a:pt x="11483" y="10255"/>
                  </a:lnTo>
                  <a:cubicBezTo>
                    <a:pt x="11826" y="14434"/>
                    <a:pt x="14325" y="14886"/>
                    <a:pt x="14325" y="14886"/>
                  </a:cubicBezTo>
                  <a:cubicBezTo>
                    <a:pt x="14325" y="14886"/>
                    <a:pt x="17332" y="11783"/>
                    <a:pt x="17916" y="8999"/>
                  </a:cubicBezTo>
                  <a:cubicBezTo>
                    <a:pt x="18500" y="6214"/>
                    <a:pt x="13918" y="3406"/>
                    <a:pt x="13918" y="3406"/>
                  </a:cubicBezTo>
                  <a:cubicBezTo>
                    <a:pt x="11566" y="974"/>
                    <a:pt x="8472" y="1"/>
                    <a:pt x="6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5"/>
            <p:cNvSpPr/>
            <p:nvPr/>
          </p:nvSpPr>
          <p:spPr>
            <a:xfrm flipH="1">
              <a:off x="1814364" y="901850"/>
              <a:ext cx="129494" cy="118823"/>
            </a:xfrm>
            <a:custGeom>
              <a:avLst/>
              <a:gdLst/>
              <a:ahLst/>
              <a:cxnLst/>
              <a:rect l="l" t="t" r="r" b="b"/>
              <a:pathLst>
                <a:path w="2500" h="2294" extrusionOk="0">
                  <a:moveTo>
                    <a:pt x="1120" y="0"/>
                  </a:moveTo>
                  <a:cubicBezTo>
                    <a:pt x="1111" y="0"/>
                    <a:pt x="1101" y="1"/>
                    <a:pt x="1091" y="1"/>
                  </a:cubicBezTo>
                  <a:cubicBezTo>
                    <a:pt x="336" y="49"/>
                    <a:pt x="1" y="1561"/>
                    <a:pt x="416" y="2029"/>
                  </a:cubicBezTo>
                  <a:lnTo>
                    <a:pt x="981" y="2294"/>
                  </a:lnTo>
                  <a:cubicBezTo>
                    <a:pt x="981" y="2294"/>
                    <a:pt x="2500" y="1533"/>
                    <a:pt x="2073" y="1200"/>
                  </a:cubicBezTo>
                  <a:cubicBezTo>
                    <a:pt x="2009" y="1150"/>
                    <a:pt x="1939" y="1130"/>
                    <a:pt x="1864" y="1130"/>
                  </a:cubicBezTo>
                  <a:cubicBezTo>
                    <a:pt x="1434" y="1130"/>
                    <a:pt x="873" y="1824"/>
                    <a:pt x="873" y="1824"/>
                  </a:cubicBezTo>
                  <a:cubicBezTo>
                    <a:pt x="873" y="1824"/>
                    <a:pt x="1822" y="0"/>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5"/>
            <p:cNvSpPr/>
            <p:nvPr/>
          </p:nvSpPr>
          <p:spPr>
            <a:xfrm flipH="1">
              <a:off x="2516376" y="2277437"/>
              <a:ext cx="374548" cy="223454"/>
            </a:xfrm>
            <a:custGeom>
              <a:avLst/>
              <a:gdLst/>
              <a:ahLst/>
              <a:cxnLst/>
              <a:rect l="l" t="t" r="r" b="b"/>
              <a:pathLst>
                <a:path w="7231" h="4314" extrusionOk="0">
                  <a:moveTo>
                    <a:pt x="88" y="1"/>
                  </a:moveTo>
                  <a:cubicBezTo>
                    <a:pt x="67" y="1"/>
                    <a:pt x="47" y="9"/>
                    <a:pt x="31" y="25"/>
                  </a:cubicBezTo>
                  <a:cubicBezTo>
                    <a:pt x="1" y="56"/>
                    <a:pt x="2" y="107"/>
                    <a:pt x="33" y="138"/>
                  </a:cubicBezTo>
                  <a:cubicBezTo>
                    <a:pt x="2031" y="2044"/>
                    <a:pt x="4480" y="3485"/>
                    <a:pt x="7118" y="4309"/>
                  </a:cubicBezTo>
                  <a:cubicBezTo>
                    <a:pt x="7125" y="4312"/>
                    <a:pt x="7134" y="4313"/>
                    <a:pt x="7141" y="4313"/>
                  </a:cubicBezTo>
                  <a:cubicBezTo>
                    <a:pt x="7175" y="4313"/>
                    <a:pt x="7207" y="4291"/>
                    <a:pt x="7218" y="4257"/>
                  </a:cubicBezTo>
                  <a:cubicBezTo>
                    <a:pt x="7231" y="4215"/>
                    <a:pt x="7208" y="4171"/>
                    <a:pt x="7166" y="4158"/>
                  </a:cubicBezTo>
                  <a:cubicBezTo>
                    <a:pt x="4552" y="3342"/>
                    <a:pt x="2124" y="1912"/>
                    <a:pt x="143" y="23"/>
                  </a:cubicBezTo>
                  <a:cubicBezTo>
                    <a:pt x="127" y="8"/>
                    <a:pt x="108" y="1"/>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5"/>
            <p:cNvSpPr/>
            <p:nvPr/>
          </p:nvSpPr>
          <p:spPr>
            <a:xfrm flipH="1">
              <a:off x="2634008" y="2102309"/>
              <a:ext cx="200249" cy="218223"/>
            </a:xfrm>
            <a:custGeom>
              <a:avLst/>
              <a:gdLst/>
              <a:ahLst/>
              <a:cxnLst/>
              <a:rect l="l" t="t" r="r" b="b"/>
              <a:pathLst>
                <a:path w="3866" h="4213" extrusionOk="0">
                  <a:moveTo>
                    <a:pt x="89" y="1"/>
                  </a:moveTo>
                  <a:cubicBezTo>
                    <a:pt x="70" y="1"/>
                    <a:pt x="51" y="8"/>
                    <a:pt x="35" y="22"/>
                  </a:cubicBezTo>
                  <a:cubicBezTo>
                    <a:pt x="3" y="52"/>
                    <a:pt x="1" y="101"/>
                    <a:pt x="30" y="133"/>
                  </a:cubicBezTo>
                  <a:lnTo>
                    <a:pt x="3718" y="4187"/>
                  </a:lnTo>
                  <a:cubicBezTo>
                    <a:pt x="3734" y="4204"/>
                    <a:pt x="3755" y="4213"/>
                    <a:pt x="3776" y="4213"/>
                  </a:cubicBezTo>
                  <a:cubicBezTo>
                    <a:pt x="3795" y="4213"/>
                    <a:pt x="3814" y="4207"/>
                    <a:pt x="3830" y="4192"/>
                  </a:cubicBezTo>
                  <a:cubicBezTo>
                    <a:pt x="3863" y="4162"/>
                    <a:pt x="3865" y="4113"/>
                    <a:pt x="3835" y="4079"/>
                  </a:cubicBezTo>
                  <a:lnTo>
                    <a:pt x="148" y="27"/>
                  </a:lnTo>
                  <a:cubicBezTo>
                    <a:pt x="132" y="10"/>
                    <a:pt x="110"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5"/>
            <p:cNvSpPr/>
            <p:nvPr/>
          </p:nvSpPr>
          <p:spPr>
            <a:xfrm flipH="1">
              <a:off x="2323171" y="2434642"/>
              <a:ext cx="707398" cy="126386"/>
            </a:xfrm>
            <a:custGeom>
              <a:avLst/>
              <a:gdLst/>
              <a:ahLst/>
              <a:cxnLst/>
              <a:rect l="l" t="t" r="r" b="b"/>
              <a:pathLst>
                <a:path w="13657" h="2440" extrusionOk="0">
                  <a:moveTo>
                    <a:pt x="92" y="1"/>
                  </a:moveTo>
                  <a:cubicBezTo>
                    <a:pt x="60" y="1"/>
                    <a:pt x="31" y="19"/>
                    <a:pt x="18" y="49"/>
                  </a:cubicBezTo>
                  <a:cubicBezTo>
                    <a:pt x="0" y="89"/>
                    <a:pt x="19" y="136"/>
                    <a:pt x="60" y="153"/>
                  </a:cubicBezTo>
                  <a:cubicBezTo>
                    <a:pt x="3588" y="1661"/>
                    <a:pt x="7412" y="2439"/>
                    <a:pt x="11245" y="2439"/>
                  </a:cubicBezTo>
                  <a:cubicBezTo>
                    <a:pt x="12024" y="2439"/>
                    <a:pt x="12803" y="2407"/>
                    <a:pt x="13579" y="2344"/>
                  </a:cubicBezTo>
                  <a:cubicBezTo>
                    <a:pt x="13623" y="2340"/>
                    <a:pt x="13657" y="2302"/>
                    <a:pt x="13652" y="2259"/>
                  </a:cubicBezTo>
                  <a:cubicBezTo>
                    <a:pt x="13648" y="2217"/>
                    <a:pt x="13620" y="2185"/>
                    <a:pt x="13576" y="2185"/>
                  </a:cubicBezTo>
                  <a:cubicBezTo>
                    <a:pt x="13573" y="2185"/>
                    <a:pt x="13569" y="2185"/>
                    <a:pt x="13566" y="2185"/>
                  </a:cubicBezTo>
                  <a:cubicBezTo>
                    <a:pt x="12795" y="2249"/>
                    <a:pt x="12023" y="2281"/>
                    <a:pt x="11250" y="2281"/>
                  </a:cubicBezTo>
                  <a:cubicBezTo>
                    <a:pt x="7437" y="2281"/>
                    <a:pt x="3631" y="1508"/>
                    <a:pt x="122" y="7"/>
                  </a:cubicBezTo>
                  <a:cubicBezTo>
                    <a:pt x="112" y="3"/>
                    <a:pt x="10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5"/>
            <p:cNvSpPr/>
            <p:nvPr/>
          </p:nvSpPr>
          <p:spPr>
            <a:xfrm flipH="1">
              <a:off x="2121731" y="2053930"/>
              <a:ext cx="125143" cy="248214"/>
            </a:xfrm>
            <a:custGeom>
              <a:avLst/>
              <a:gdLst/>
              <a:ahLst/>
              <a:cxnLst/>
              <a:rect l="l" t="t" r="r" b="b"/>
              <a:pathLst>
                <a:path w="2416" h="4792" extrusionOk="0">
                  <a:moveTo>
                    <a:pt x="2326" y="1"/>
                  </a:moveTo>
                  <a:cubicBezTo>
                    <a:pt x="2302" y="1"/>
                    <a:pt x="2278" y="12"/>
                    <a:pt x="2263" y="33"/>
                  </a:cubicBezTo>
                  <a:cubicBezTo>
                    <a:pt x="1229" y="1414"/>
                    <a:pt x="449" y="3025"/>
                    <a:pt x="11" y="4693"/>
                  </a:cubicBezTo>
                  <a:cubicBezTo>
                    <a:pt x="1" y="4735"/>
                    <a:pt x="26" y="4777"/>
                    <a:pt x="68" y="4789"/>
                  </a:cubicBezTo>
                  <a:cubicBezTo>
                    <a:pt x="76" y="4791"/>
                    <a:pt x="82" y="4792"/>
                    <a:pt x="88" y="4792"/>
                  </a:cubicBezTo>
                  <a:cubicBezTo>
                    <a:pt x="124" y="4792"/>
                    <a:pt x="155" y="4768"/>
                    <a:pt x="164" y="4734"/>
                  </a:cubicBezTo>
                  <a:cubicBezTo>
                    <a:pt x="599" y="3085"/>
                    <a:pt x="1367" y="1493"/>
                    <a:pt x="2389" y="128"/>
                  </a:cubicBezTo>
                  <a:cubicBezTo>
                    <a:pt x="2415" y="93"/>
                    <a:pt x="2409" y="43"/>
                    <a:pt x="2373" y="17"/>
                  </a:cubicBezTo>
                  <a:cubicBezTo>
                    <a:pt x="2359" y="6"/>
                    <a:pt x="2342" y="1"/>
                    <a:pt x="2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5"/>
            <p:cNvSpPr/>
            <p:nvPr/>
          </p:nvSpPr>
          <p:spPr>
            <a:xfrm flipH="1">
              <a:off x="2105259" y="2108318"/>
              <a:ext cx="66249" cy="125039"/>
            </a:xfrm>
            <a:custGeom>
              <a:avLst/>
              <a:gdLst/>
              <a:ahLst/>
              <a:cxnLst/>
              <a:rect l="l" t="t" r="r" b="b"/>
              <a:pathLst>
                <a:path w="1279" h="2414" extrusionOk="0">
                  <a:moveTo>
                    <a:pt x="1190" y="1"/>
                  </a:moveTo>
                  <a:cubicBezTo>
                    <a:pt x="1168" y="1"/>
                    <a:pt x="1147" y="9"/>
                    <a:pt x="1131" y="27"/>
                  </a:cubicBezTo>
                  <a:cubicBezTo>
                    <a:pt x="557" y="662"/>
                    <a:pt x="158" y="1477"/>
                    <a:pt x="9" y="2319"/>
                  </a:cubicBezTo>
                  <a:cubicBezTo>
                    <a:pt x="1" y="2363"/>
                    <a:pt x="30" y="2405"/>
                    <a:pt x="73" y="2412"/>
                  </a:cubicBezTo>
                  <a:cubicBezTo>
                    <a:pt x="78" y="2413"/>
                    <a:pt x="83" y="2413"/>
                    <a:pt x="87" y="2413"/>
                  </a:cubicBezTo>
                  <a:cubicBezTo>
                    <a:pt x="126" y="2413"/>
                    <a:pt x="158" y="2386"/>
                    <a:pt x="167" y="2348"/>
                  </a:cubicBezTo>
                  <a:cubicBezTo>
                    <a:pt x="312" y="1534"/>
                    <a:pt x="696" y="747"/>
                    <a:pt x="1249" y="134"/>
                  </a:cubicBezTo>
                  <a:cubicBezTo>
                    <a:pt x="1278" y="101"/>
                    <a:pt x="1275" y="52"/>
                    <a:pt x="1243" y="22"/>
                  </a:cubicBezTo>
                  <a:cubicBezTo>
                    <a:pt x="1228" y="7"/>
                    <a:pt x="1209" y="1"/>
                    <a:pt x="1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5"/>
            <p:cNvSpPr/>
            <p:nvPr/>
          </p:nvSpPr>
          <p:spPr>
            <a:xfrm flipH="1">
              <a:off x="2354975" y="1771789"/>
              <a:ext cx="257693" cy="83964"/>
            </a:xfrm>
            <a:custGeom>
              <a:avLst/>
              <a:gdLst/>
              <a:ahLst/>
              <a:cxnLst/>
              <a:rect l="l" t="t" r="r" b="b"/>
              <a:pathLst>
                <a:path w="4975" h="1621" extrusionOk="0">
                  <a:moveTo>
                    <a:pt x="92" y="1"/>
                  </a:moveTo>
                  <a:cubicBezTo>
                    <a:pt x="67" y="1"/>
                    <a:pt x="42" y="12"/>
                    <a:pt x="27" y="34"/>
                  </a:cubicBezTo>
                  <a:cubicBezTo>
                    <a:pt x="1" y="68"/>
                    <a:pt x="9" y="118"/>
                    <a:pt x="44" y="144"/>
                  </a:cubicBezTo>
                  <a:cubicBezTo>
                    <a:pt x="1319" y="1091"/>
                    <a:pt x="2933" y="1621"/>
                    <a:pt x="4525" y="1621"/>
                  </a:cubicBezTo>
                  <a:cubicBezTo>
                    <a:pt x="4649" y="1621"/>
                    <a:pt x="4774" y="1617"/>
                    <a:pt x="4896" y="1610"/>
                  </a:cubicBezTo>
                  <a:cubicBezTo>
                    <a:pt x="4941" y="1607"/>
                    <a:pt x="4975" y="1570"/>
                    <a:pt x="4973" y="1527"/>
                  </a:cubicBezTo>
                  <a:cubicBezTo>
                    <a:pt x="4970" y="1484"/>
                    <a:pt x="4940" y="1450"/>
                    <a:pt x="4897" y="1450"/>
                  </a:cubicBezTo>
                  <a:cubicBezTo>
                    <a:pt x="4894" y="1450"/>
                    <a:pt x="4892" y="1450"/>
                    <a:pt x="4889" y="1450"/>
                  </a:cubicBezTo>
                  <a:cubicBezTo>
                    <a:pt x="4767" y="1457"/>
                    <a:pt x="4646" y="1460"/>
                    <a:pt x="4524" y="1460"/>
                  </a:cubicBezTo>
                  <a:cubicBezTo>
                    <a:pt x="2962" y="1460"/>
                    <a:pt x="1385" y="944"/>
                    <a:pt x="138" y="16"/>
                  </a:cubicBezTo>
                  <a:cubicBezTo>
                    <a:pt x="124" y="6"/>
                    <a:pt x="108"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5"/>
            <p:cNvSpPr/>
            <p:nvPr/>
          </p:nvSpPr>
          <p:spPr>
            <a:xfrm flipH="1">
              <a:off x="2950594" y="1673892"/>
              <a:ext cx="83601" cy="214908"/>
            </a:xfrm>
            <a:custGeom>
              <a:avLst/>
              <a:gdLst/>
              <a:ahLst/>
              <a:cxnLst/>
              <a:rect l="l" t="t" r="r" b="b"/>
              <a:pathLst>
                <a:path w="1614" h="4149" extrusionOk="0">
                  <a:moveTo>
                    <a:pt x="89" y="1"/>
                  </a:moveTo>
                  <a:cubicBezTo>
                    <a:pt x="80" y="1"/>
                    <a:pt x="70" y="3"/>
                    <a:pt x="61" y="6"/>
                  </a:cubicBezTo>
                  <a:cubicBezTo>
                    <a:pt x="20" y="22"/>
                    <a:pt x="0" y="69"/>
                    <a:pt x="16" y="110"/>
                  </a:cubicBezTo>
                  <a:cubicBezTo>
                    <a:pt x="532" y="1418"/>
                    <a:pt x="1013" y="2757"/>
                    <a:pt x="1450" y="4093"/>
                  </a:cubicBezTo>
                  <a:cubicBezTo>
                    <a:pt x="1461" y="4128"/>
                    <a:pt x="1492" y="4148"/>
                    <a:pt x="1526" y="4148"/>
                  </a:cubicBezTo>
                  <a:cubicBezTo>
                    <a:pt x="1534" y="4148"/>
                    <a:pt x="1543" y="4147"/>
                    <a:pt x="1550" y="4144"/>
                  </a:cubicBezTo>
                  <a:cubicBezTo>
                    <a:pt x="1591" y="4130"/>
                    <a:pt x="1613" y="4086"/>
                    <a:pt x="1601" y="4044"/>
                  </a:cubicBezTo>
                  <a:cubicBezTo>
                    <a:pt x="1163" y="2705"/>
                    <a:pt x="679" y="1361"/>
                    <a:pt x="163" y="51"/>
                  </a:cubicBezTo>
                  <a:cubicBezTo>
                    <a:pt x="151" y="20"/>
                    <a:pt x="121"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5"/>
            <p:cNvSpPr/>
            <p:nvPr/>
          </p:nvSpPr>
          <p:spPr>
            <a:xfrm flipH="1">
              <a:off x="1561178" y="1228226"/>
              <a:ext cx="64850" cy="178805"/>
            </a:xfrm>
            <a:custGeom>
              <a:avLst/>
              <a:gdLst/>
              <a:ahLst/>
              <a:cxnLst/>
              <a:rect l="l" t="t" r="r" b="b"/>
              <a:pathLst>
                <a:path w="1252" h="3452" extrusionOk="0">
                  <a:moveTo>
                    <a:pt x="91" y="0"/>
                  </a:moveTo>
                  <a:cubicBezTo>
                    <a:pt x="80" y="0"/>
                    <a:pt x="69" y="2"/>
                    <a:pt x="59" y="6"/>
                  </a:cubicBezTo>
                  <a:cubicBezTo>
                    <a:pt x="18" y="23"/>
                    <a:pt x="1" y="70"/>
                    <a:pt x="17" y="111"/>
                  </a:cubicBezTo>
                  <a:cubicBezTo>
                    <a:pt x="468" y="1166"/>
                    <a:pt x="827" y="2271"/>
                    <a:pt x="1086" y="3390"/>
                  </a:cubicBezTo>
                  <a:cubicBezTo>
                    <a:pt x="1093" y="3426"/>
                    <a:pt x="1126" y="3451"/>
                    <a:pt x="1162" y="3451"/>
                  </a:cubicBezTo>
                  <a:cubicBezTo>
                    <a:pt x="1170" y="3451"/>
                    <a:pt x="1175" y="3450"/>
                    <a:pt x="1181" y="3450"/>
                  </a:cubicBezTo>
                  <a:cubicBezTo>
                    <a:pt x="1224" y="3440"/>
                    <a:pt x="1251" y="3398"/>
                    <a:pt x="1241" y="3354"/>
                  </a:cubicBezTo>
                  <a:cubicBezTo>
                    <a:pt x="980" y="2225"/>
                    <a:pt x="619" y="1113"/>
                    <a:pt x="163" y="48"/>
                  </a:cubicBezTo>
                  <a:cubicBezTo>
                    <a:pt x="151" y="18"/>
                    <a:pt x="122"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5"/>
            <p:cNvSpPr/>
            <p:nvPr/>
          </p:nvSpPr>
          <p:spPr>
            <a:xfrm flipH="1">
              <a:off x="1477577" y="580810"/>
              <a:ext cx="303533" cy="381696"/>
            </a:xfrm>
            <a:custGeom>
              <a:avLst/>
              <a:gdLst/>
              <a:ahLst/>
              <a:cxnLst/>
              <a:rect l="l" t="t" r="r" b="b"/>
              <a:pathLst>
                <a:path w="5860" h="7369" extrusionOk="0">
                  <a:moveTo>
                    <a:pt x="3826" y="1"/>
                  </a:moveTo>
                  <a:cubicBezTo>
                    <a:pt x="3825" y="1"/>
                    <a:pt x="3825" y="1"/>
                    <a:pt x="3824" y="1"/>
                  </a:cubicBezTo>
                  <a:cubicBezTo>
                    <a:pt x="3253" y="7"/>
                    <a:pt x="3577" y="3075"/>
                    <a:pt x="3597" y="3273"/>
                  </a:cubicBezTo>
                  <a:cubicBezTo>
                    <a:pt x="3564" y="3088"/>
                    <a:pt x="2990" y="53"/>
                    <a:pt x="2454" y="25"/>
                  </a:cubicBezTo>
                  <a:cubicBezTo>
                    <a:pt x="2452" y="25"/>
                    <a:pt x="2451" y="25"/>
                    <a:pt x="2449" y="25"/>
                  </a:cubicBezTo>
                  <a:cubicBezTo>
                    <a:pt x="1542" y="25"/>
                    <a:pt x="2543" y="3524"/>
                    <a:pt x="2595" y="3701"/>
                  </a:cubicBezTo>
                  <a:cubicBezTo>
                    <a:pt x="2529" y="3550"/>
                    <a:pt x="1432" y="1024"/>
                    <a:pt x="781" y="1024"/>
                  </a:cubicBezTo>
                  <a:cubicBezTo>
                    <a:pt x="759" y="1024"/>
                    <a:pt x="738" y="1027"/>
                    <a:pt x="717" y="1033"/>
                  </a:cubicBezTo>
                  <a:cubicBezTo>
                    <a:pt x="54" y="1216"/>
                    <a:pt x="1718" y="4890"/>
                    <a:pt x="1718" y="4890"/>
                  </a:cubicBezTo>
                  <a:cubicBezTo>
                    <a:pt x="1718" y="4890"/>
                    <a:pt x="994" y="4083"/>
                    <a:pt x="548" y="4083"/>
                  </a:cubicBezTo>
                  <a:cubicBezTo>
                    <a:pt x="417" y="4083"/>
                    <a:pt x="310" y="4153"/>
                    <a:pt x="252" y="4334"/>
                  </a:cubicBezTo>
                  <a:cubicBezTo>
                    <a:pt x="1" y="5131"/>
                    <a:pt x="2187" y="7368"/>
                    <a:pt x="2187" y="7368"/>
                  </a:cubicBezTo>
                  <a:lnTo>
                    <a:pt x="5385" y="6875"/>
                  </a:lnTo>
                  <a:cubicBezTo>
                    <a:pt x="5343" y="5100"/>
                    <a:pt x="5860" y="610"/>
                    <a:pt x="5250" y="575"/>
                  </a:cubicBezTo>
                  <a:cubicBezTo>
                    <a:pt x="5246" y="574"/>
                    <a:pt x="5242" y="574"/>
                    <a:pt x="5237" y="574"/>
                  </a:cubicBezTo>
                  <a:cubicBezTo>
                    <a:pt x="4683" y="574"/>
                    <a:pt x="4634" y="2827"/>
                    <a:pt x="4628" y="3125"/>
                  </a:cubicBezTo>
                  <a:cubicBezTo>
                    <a:pt x="4602" y="2792"/>
                    <a:pt x="4379" y="1"/>
                    <a:pt x="3826"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5"/>
            <p:cNvSpPr/>
            <p:nvPr/>
          </p:nvSpPr>
          <p:spPr>
            <a:xfrm flipH="1">
              <a:off x="1877661" y="314156"/>
              <a:ext cx="402363" cy="353311"/>
            </a:xfrm>
            <a:custGeom>
              <a:avLst/>
              <a:gdLst/>
              <a:ahLst/>
              <a:cxnLst/>
              <a:rect l="l" t="t" r="r" b="b"/>
              <a:pathLst>
                <a:path w="7768" h="6821" extrusionOk="0">
                  <a:moveTo>
                    <a:pt x="4754" y="0"/>
                  </a:moveTo>
                  <a:cubicBezTo>
                    <a:pt x="4067" y="0"/>
                    <a:pt x="1288" y="2995"/>
                    <a:pt x="1" y="4052"/>
                  </a:cubicBezTo>
                  <a:lnTo>
                    <a:pt x="1715" y="6796"/>
                  </a:lnTo>
                  <a:cubicBezTo>
                    <a:pt x="1715" y="6796"/>
                    <a:pt x="2107" y="6820"/>
                    <a:pt x="2633" y="6820"/>
                  </a:cubicBezTo>
                  <a:cubicBezTo>
                    <a:pt x="3591" y="6820"/>
                    <a:pt x="4992" y="6739"/>
                    <a:pt x="5275" y="6280"/>
                  </a:cubicBezTo>
                  <a:cubicBezTo>
                    <a:pt x="5715" y="5569"/>
                    <a:pt x="3897" y="5534"/>
                    <a:pt x="3897" y="5534"/>
                  </a:cubicBezTo>
                  <a:cubicBezTo>
                    <a:pt x="3897" y="5534"/>
                    <a:pt x="7767" y="4395"/>
                    <a:pt x="7473" y="3774"/>
                  </a:cubicBezTo>
                  <a:cubicBezTo>
                    <a:pt x="7401" y="3620"/>
                    <a:pt x="7164" y="3562"/>
                    <a:pt x="6850" y="3562"/>
                  </a:cubicBezTo>
                  <a:cubicBezTo>
                    <a:pt x="5931" y="3562"/>
                    <a:pt x="4346" y="4055"/>
                    <a:pt x="4225" y="4093"/>
                  </a:cubicBezTo>
                  <a:cubicBezTo>
                    <a:pt x="4393" y="4017"/>
                    <a:pt x="7711" y="2486"/>
                    <a:pt x="7102" y="1799"/>
                  </a:cubicBezTo>
                  <a:cubicBezTo>
                    <a:pt x="7061" y="1756"/>
                    <a:pt x="6991" y="1736"/>
                    <a:pt x="6900" y="1736"/>
                  </a:cubicBezTo>
                  <a:cubicBezTo>
                    <a:pt x="6168" y="1736"/>
                    <a:pt x="4039" y="2970"/>
                    <a:pt x="3895" y="3054"/>
                  </a:cubicBezTo>
                  <a:cubicBezTo>
                    <a:pt x="4058" y="2941"/>
                    <a:pt x="6594" y="1182"/>
                    <a:pt x="6225" y="746"/>
                  </a:cubicBezTo>
                  <a:cubicBezTo>
                    <a:pt x="6185" y="699"/>
                    <a:pt x="6120" y="678"/>
                    <a:pt x="6037" y="678"/>
                  </a:cubicBezTo>
                  <a:cubicBezTo>
                    <a:pt x="5382" y="678"/>
                    <a:pt x="3573" y="2001"/>
                    <a:pt x="3334" y="2177"/>
                  </a:cubicBezTo>
                  <a:cubicBezTo>
                    <a:pt x="3557" y="1976"/>
                    <a:pt x="5257" y="445"/>
                    <a:pt x="4860" y="40"/>
                  </a:cubicBezTo>
                  <a:cubicBezTo>
                    <a:pt x="4834" y="13"/>
                    <a:pt x="4798" y="0"/>
                    <a:pt x="4754"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5"/>
            <p:cNvSpPr/>
            <p:nvPr/>
          </p:nvSpPr>
          <p:spPr>
            <a:xfrm flipH="1">
              <a:off x="1612406" y="2656387"/>
              <a:ext cx="1403971" cy="2200306"/>
            </a:xfrm>
            <a:custGeom>
              <a:avLst/>
              <a:gdLst/>
              <a:ahLst/>
              <a:cxnLst/>
              <a:rect l="l" t="t" r="r" b="b"/>
              <a:pathLst>
                <a:path w="27105" h="42479" extrusionOk="0">
                  <a:moveTo>
                    <a:pt x="13841" y="1"/>
                  </a:moveTo>
                  <a:cubicBezTo>
                    <a:pt x="13841" y="1"/>
                    <a:pt x="13841" y="1"/>
                    <a:pt x="13841" y="1"/>
                  </a:cubicBezTo>
                  <a:lnTo>
                    <a:pt x="13841" y="1"/>
                  </a:lnTo>
                  <a:cubicBezTo>
                    <a:pt x="13841" y="1"/>
                    <a:pt x="13841" y="1"/>
                    <a:pt x="13841" y="1"/>
                  </a:cubicBezTo>
                  <a:close/>
                  <a:moveTo>
                    <a:pt x="13841" y="1"/>
                  </a:moveTo>
                  <a:lnTo>
                    <a:pt x="13841" y="1"/>
                  </a:lnTo>
                  <a:cubicBezTo>
                    <a:pt x="13840" y="1"/>
                    <a:pt x="9824" y="1104"/>
                    <a:pt x="5479" y="1104"/>
                  </a:cubicBezTo>
                  <a:cubicBezTo>
                    <a:pt x="3834" y="1104"/>
                    <a:pt x="2143" y="946"/>
                    <a:pt x="604" y="510"/>
                  </a:cubicBezTo>
                  <a:lnTo>
                    <a:pt x="604" y="510"/>
                  </a:lnTo>
                  <a:cubicBezTo>
                    <a:pt x="607" y="1152"/>
                    <a:pt x="1" y="12130"/>
                    <a:pt x="826" y="17364"/>
                  </a:cubicBezTo>
                  <a:cubicBezTo>
                    <a:pt x="1145" y="19386"/>
                    <a:pt x="4352" y="42424"/>
                    <a:pt x="4352" y="42424"/>
                  </a:cubicBezTo>
                  <a:cubicBezTo>
                    <a:pt x="4352" y="42424"/>
                    <a:pt x="4639" y="42479"/>
                    <a:pt x="5224" y="42479"/>
                  </a:cubicBezTo>
                  <a:cubicBezTo>
                    <a:pt x="6109" y="42479"/>
                    <a:pt x="7675" y="42353"/>
                    <a:pt x="9954" y="41719"/>
                  </a:cubicBezTo>
                  <a:lnTo>
                    <a:pt x="8911" y="15474"/>
                  </a:lnTo>
                  <a:lnTo>
                    <a:pt x="8911" y="15474"/>
                  </a:lnTo>
                  <a:cubicBezTo>
                    <a:pt x="8911" y="15475"/>
                    <a:pt x="13745" y="31270"/>
                    <a:pt x="22856" y="40273"/>
                  </a:cubicBezTo>
                  <a:cubicBezTo>
                    <a:pt x="22856" y="40273"/>
                    <a:pt x="25820" y="39103"/>
                    <a:pt x="27105" y="37350"/>
                  </a:cubicBezTo>
                  <a:cubicBezTo>
                    <a:pt x="27105" y="37350"/>
                    <a:pt x="20055" y="23324"/>
                    <a:pt x="18572" y="11108"/>
                  </a:cubicBezTo>
                  <a:cubicBezTo>
                    <a:pt x="17703" y="3951"/>
                    <a:pt x="15315" y="1370"/>
                    <a:pt x="13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5"/>
            <p:cNvSpPr/>
            <p:nvPr/>
          </p:nvSpPr>
          <p:spPr>
            <a:xfrm flipH="1">
              <a:off x="2363107" y="3349023"/>
              <a:ext cx="410392" cy="22325"/>
            </a:xfrm>
            <a:custGeom>
              <a:avLst/>
              <a:gdLst/>
              <a:ahLst/>
              <a:cxnLst/>
              <a:rect l="l" t="t" r="r" b="b"/>
              <a:pathLst>
                <a:path w="7923" h="431" extrusionOk="0">
                  <a:moveTo>
                    <a:pt x="73" y="1"/>
                  </a:moveTo>
                  <a:cubicBezTo>
                    <a:pt x="38" y="1"/>
                    <a:pt x="8" y="27"/>
                    <a:pt x="4" y="61"/>
                  </a:cubicBezTo>
                  <a:cubicBezTo>
                    <a:pt x="0" y="99"/>
                    <a:pt x="27" y="131"/>
                    <a:pt x="66" y="136"/>
                  </a:cubicBezTo>
                  <a:cubicBezTo>
                    <a:pt x="103" y="139"/>
                    <a:pt x="3036" y="431"/>
                    <a:pt x="5830" y="431"/>
                  </a:cubicBezTo>
                  <a:cubicBezTo>
                    <a:pt x="6530" y="431"/>
                    <a:pt x="7222" y="412"/>
                    <a:pt x="7857" y="366"/>
                  </a:cubicBezTo>
                  <a:cubicBezTo>
                    <a:pt x="7857" y="367"/>
                    <a:pt x="7857" y="367"/>
                    <a:pt x="7857" y="367"/>
                  </a:cubicBezTo>
                  <a:cubicBezTo>
                    <a:pt x="7858" y="367"/>
                    <a:pt x="7858" y="366"/>
                    <a:pt x="7858" y="366"/>
                  </a:cubicBezTo>
                  <a:cubicBezTo>
                    <a:pt x="7895" y="363"/>
                    <a:pt x="7922" y="332"/>
                    <a:pt x="7920" y="295"/>
                  </a:cubicBezTo>
                  <a:cubicBezTo>
                    <a:pt x="7917" y="259"/>
                    <a:pt x="7888" y="232"/>
                    <a:pt x="7853" y="232"/>
                  </a:cubicBezTo>
                  <a:cubicBezTo>
                    <a:pt x="7851" y="232"/>
                    <a:pt x="7849" y="233"/>
                    <a:pt x="7847" y="233"/>
                  </a:cubicBezTo>
                  <a:cubicBezTo>
                    <a:pt x="7219" y="278"/>
                    <a:pt x="6535" y="296"/>
                    <a:pt x="5841" y="296"/>
                  </a:cubicBezTo>
                  <a:cubicBezTo>
                    <a:pt x="3052" y="296"/>
                    <a:pt x="115" y="4"/>
                    <a:pt x="78" y="1"/>
                  </a:cubicBezTo>
                  <a:cubicBezTo>
                    <a:pt x="76" y="1"/>
                    <a:pt x="74"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5"/>
            <p:cNvSpPr/>
            <p:nvPr/>
          </p:nvSpPr>
          <p:spPr>
            <a:xfrm flipH="1">
              <a:off x="2619816" y="2743044"/>
              <a:ext cx="66715" cy="476951"/>
            </a:xfrm>
            <a:custGeom>
              <a:avLst/>
              <a:gdLst/>
              <a:ahLst/>
              <a:cxnLst/>
              <a:rect l="l" t="t" r="r" b="b"/>
              <a:pathLst>
                <a:path w="1288" h="9208" extrusionOk="0">
                  <a:moveTo>
                    <a:pt x="73" y="1"/>
                  </a:moveTo>
                  <a:cubicBezTo>
                    <a:pt x="70" y="1"/>
                    <a:pt x="67" y="1"/>
                    <a:pt x="64" y="1"/>
                  </a:cubicBezTo>
                  <a:cubicBezTo>
                    <a:pt x="28" y="6"/>
                    <a:pt x="1" y="40"/>
                    <a:pt x="6" y="76"/>
                  </a:cubicBezTo>
                  <a:lnTo>
                    <a:pt x="1148" y="9148"/>
                  </a:lnTo>
                  <a:cubicBezTo>
                    <a:pt x="1152" y="9182"/>
                    <a:pt x="1181" y="9207"/>
                    <a:pt x="1215" y="9207"/>
                  </a:cubicBezTo>
                  <a:cubicBezTo>
                    <a:pt x="1217" y="9207"/>
                    <a:pt x="1219" y="9207"/>
                    <a:pt x="1221" y="9207"/>
                  </a:cubicBezTo>
                  <a:lnTo>
                    <a:pt x="1223" y="9207"/>
                  </a:lnTo>
                  <a:cubicBezTo>
                    <a:pt x="1260" y="9202"/>
                    <a:pt x="1288" y="9167"/>
                    <a:pt x="1283" y="9131"/>
                  </a:cubicBezTo>
                  <a:lnTo>
                    <a:pt x="141" y="59"/>
                  </a:lnTo>
                  <a:cubicBezTo>
                    <a:pt x="136" y="25"/>
                    <a:pt x="112"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5"/>
            <p:cNvSpPr/>
            <p:nvPr/>
          </p:nvSpPr>
          <p:spPr>
            <a:xfrm flipH="1">
              <a:off x="2168711" y="2698136"/>
              <a:ext cx="218482" cy="310267"/>
            </a:xfrm>
            <a:custGeom>
              <a:avLst/>
              <a:gdLst/>
              <a:ahLst/>
              <a:cxnLst/>
              <a:rect l="l" t="t" r="r" b="b"/>
              <a:pathLst>
                <a:path w="4218" h="5990" extrusionOk="0">
                  <a:moveTo>
                    <a:pt x="68" y="0"/>
                  </a:moveTo>
                  <a:cubicBezTo>
                    <a:pt x="67" y="0"/>
                    <a:pt x="65" y="0"/>
                    <a:pt x="63" y="0"/>
                  </a:cubicBezTo>
                  <a:cubicBezTo>
                    <a:pt x="27" y="5"/>
                    <a:pt x="1" y="39"/>
                    <a:pt x="6" y="77"/>
                  </a:cubicBezTo>
                  <a:cubicBezTo>
                    <a:pt x="450" y="3250"/>
                    <a:pt x="2761" y="5384"/>
                    <a:pt x="4113" y="5984"/>
                  </a:cubicBezTo>
                  <a:cubicBezTo>
                    <a:pt x="4124" y="5988"/>
                    <a:pt x="4137" y="5989"/>
                    <a:pt x="4147" y="5989"/>
                  </a:cubicBezTo>
                  <a:cubicBezTo>
                    <a:pt x="4170" y="5987"/>
                    <a:pt x="4192" y="5973"/>
                    <a:pt x="4202" y="5949"/>
                  </a:cubicBezTo>
                  <a:cubicBezTo>
                    <a:pt x="4218" y="5915"/>
                    <a:pt x="4202" y="5875"/>
                    <a:pt x="4167" y="5859"/>
                  </a:cubicBezTo>
                  <a:cubicBezTo>
                    <a:pt x="2841" y="5272"/>
                    <a:pt x="576" y="3177"/>
                    <a:pt x="141" y="57"/>
                  </a:cubicBezTo>
                  <a:cubicBezTo>
                    <a:pt x="136" y="21"/>
                    <a:pt x="104"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5"/>
            <p:cNvSpPr/>
            <p:nvPr/>
          </p:nvSpPr>
          <p:spPr>
            <a:xfrm flipH="1">
              <a:off x="2898952" y="2726210"/>
              <a:ext cx="89869" cy="276650"/>
            </a:xfrm>
            <a:custGeom>
              <a:avLst/>
              <a:gdLst/>
              <a:ahLst/>
              <a:cxnLst/>
              <a:rect l="l" t="t" r="r" b="b"/>
              <a:pathLst>
                <a:path w="1735" h="5341" extrusionOk="0">
                  <a:moveTo>
                    <a:pt x="1254" y="0"/>
                  </a:moveTo>
                  <a:cubicBezTo>
                    <a:pt x="1248" y="0"/>
                    <a:pt x="1242" y="1"/>
                    <a:pt x="1236" y="2"/>
                  </a:cubicBezTo>
                  <a:cubicBezTo>
                    <a:pt x="1200" y="13"/>
                    <a:pt x="1179" y="49"/>
                    <a:pt x="1189" y="86"/>
                  </a:cubicBezTo>
                  <a:cubicBezTo>
                    <a:pt x="1593" y="1534"/>
                    <a:pt x="1087" y="3404"/>
                    <a:pt x="446" y="4529"/>
                  </a:cubicBezTo>
                  <a:cubicBezTo>
                    <a:pt x="304" y="4779"/>
                    <a:pt x="153" y="4994"/>
                    <a:pt x="0" y="5172"/>
                  </a:cubicBezTo>
                  <a:cubicBezTo>
                    <a:pt x="10" y="5228"/>
                    <a:pt x="22" y="5284"/>
                    <a:pt x="32" y="5341"/>
                  </a:cubicBezTo>
                  <a:cubicBezTo>
                    <a:pt x="214" y="5145"/>
                    <a:pt x="394" y="4895"/>
                    <a:pt x="565" y="4596"/>
                  </a:cubicBezTo>
                  <a:cubicBezTo>
                    <a:pt x="1218" y="3448"/>
                    <a:pt x="1734" y="1536"/>
                    <a:pt x="1320" y="49"/>
                  </a:cubicBezTo>
                  <a:cubicBezTo>
                    <a:pt x="1311" y="19"/>
                    <a:pt x="1284"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5"/>
            <p:cNvSpPr/>
            <p:nvPr/>
          </p:nvSpPr>
          <p:spPr>
            <a:xfrm flipH="1">
              <a:off x="2582055" y="2734342"/>
              <a:ext cx="51849" cy="432768"/>
            </a:xfrm>
            <a:custGeom>
              <a:avLst/>
              <a:gdLst/>
              <a:ahLst/>
              <a:cxnLst/>
              <a:rect l="l" t="t" r="r" b="b"/>
              <a:pathLst>
                <a:path w="1001" h="8355" extrusionOk="0">
                  <a:moveTo>
                    <a:pt x="387" y="1"/>
                  </a:moveTo>
                  <a:cubicBezTo>
                    <a:pt x="385" y="1"/>
                    <a:pt x="383" y="1"/>
                    <a:pt x="381" y="1"/>
                  </a:cubicBezTo>
                  <a:lnTo>
                    <a:pt x="379" y="1"/>
                  </a:lnTo>
                  <a:cubicBezTo>
                    <a:pt x="343" y="4"/>
                    <a:pt x="316" y="38"/>
                    <a:pt x="320" y="76"/>
                  </a:cubicBezTo>
                  <a:cubicBezTo>
                    <a:pt x="325" y="122"/>
                    <a:pt x="851" y="4662"/>
                    <a:pt x="857" y="6407"/>
                  </a:cubicBezTo>
                  <a:cubicBezTo>
                    <a:pt x="864" y="8088"/>
                    <a:pt x="70" y="8218"/>
                    <a:pt x="63" y="8218"/>
                  </a:cubicBezTo>
                  <a:cubicBezTo>
                    <a:pt x="26" y="8224"/>
                    <a:pt x="0" y="8258"/>
                    <a:pt x="3" y="8295"/>
                  </a:cubicBezTo>
                  <a:cubicBezTo>
                    <a:pt x="7" y="8330"/>
                    <a:pt x="36" y="8355"/>
                    <a:pt x="69" y="8355"/>
                  </a:cubicBezTo>
                  <a:cubicBezTo>
                    <a:pt x="71" y="8355"/>
                    <a:pt x="74" y="8354"/>
                    <a:pt x="77" y="8354"/>
                  </a:cubicBezTo>
                  <a:lnTo>
                    <a:pt x="80" y="8354"/>
                  </a:lnTo>
                  <a:cubicBezTo>
                    <a:pt x="117" y="8349"/>
                    <a:pt x="1000" y="8217"/>
                    <a:pt x="993" y="6407"/>
                  </a:cubicBezTo>
                  <a:cubicBezTo>
                    <a:pt x="987" y="4654"/>
                    <a:pt x="460" y="106"/>
                    <a:pt x="454" y="60"/>
                  </a:cubicBezTo>
                  <a:cubicBezTo>
                    <a:pt x="450" y="26"/>
                    <a:pt x="421" y="1"/>
                    <a:pt x="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5"/>
            <p:cNvSpPr/>
            <p:nvPr/>
          </p:nvSpPr>
          <p:spPr>
            <a:xfrm flipH="1">
              <a:off x="2290176" y="2751332"/>
              <a:ext cx="679998" cy="73811"/>
            </a:xfrm>
            <a:custGeom>
              <a:avLst/>
              <a:gdLst/>
              <a:ahLst/>
              <a:cxnLst/>
              <a:rect l="l" t="t" r="r" b="b"/>
              <a:pathLst>
                <a:path w="13128" h="1425" extrusionOk="0">
                  <a:moveTo>
                    <a:pt x="13056" y="0"/>
                  </a:moveTo>
                  <a:cubicBezTo>
                    <a:pt x="13052" y="0"/>
                    <a:pt x="13048" y="1"/>
                    <a:pt x="13044" y="2"/>
                  </a:cubicBezTo>
                  <a:cubicBezTo>
                    <a:pt x="8227" y="1104"/>
                    <a:pt x="4076" y="1289"/>
                    <a:pt x="1837" y="1289"/>
                  </a:cubicBezTo>
                  <a:cubicBezTo>
                    <a:pt x="728" y="1289"/>
                    <a:pt x="89" y="1243"/>
                    <a:pt x="70" y="1242"/>
                  </a:cubicBezTo>
                  <a:cubicBezTo>
                    <a:pt x="69" y="1242"/>
                    <a:pt x="67" y="1242"/>
                    <a:pt x="65" y="1242"/>
                  </a:cubicBezTo>
                  <a:cubicBezTo>
                    <a:pt x="34" y="1242"/>
                    <a:pt x="5" y="1269"/>
                    <a:pt x="2" y="1305"/>
                  </a:cubicBezTo>
                  <a:cubicBezTo>
                    <a:pt x="0" y="1343"/>
                    <a:pt x="28" y="1374"/>
                    <a:pt x="63" y="1378"/>
                  </a:cubicBezTo>
                  <a:cubicBezTo>
                    <a:pt x="81" y="1379"/>
                    <a:pt x="720" y="1424"/>
                    <a:pt x="1829" y="1424"/>
                  </a:cubicBezTo>
                  <a:cubicBezTo>
                    <a:pt x="2921" y="1424"/>
                    <a:pt x="4469" y="1380"/>
                    <a:pt x="6326" y="1208"/>
                  </a:cubicBezTo>
                  <a:cubicBezTo>
                    <a:pt x="8286" y="1027"/>
                    <a:pt x="10590" y="702"/>
                    <a:pt x="13071" y="134"/>
                  </a:cubicBezTo>
                  <a:cubicBezTo>
                    <a:pt x="13105" y="126"/>
                    <a:pt x="13127" y="90"/>
                    <a:pt x="13119" y="54"/>
                  </a:cubicBezTo>
                  <a:cubicBezTo>
                    <a:pt x="13113" y="22"/>
                    <a:pt x="13085" y="0"/>
                    <a:pt x="13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5"/>
            <p:cNvSpPr/>
            <p:nvPr/>
          </p:nvSpPr>
          <p:spPr>
            <a:xfrm flipH="1">
              <a:off x="2622354" y="2742008"/>
              <a:ext cx="46514" cy="43821"/>
            </a:xfrm>
            <a:custGeom>
              <a:avLst/>
              <a:gdLst/>
              <a:ahLst/>
              <a:cxnLst/>
              <a:rect l="l" t="t" r="r" b="b"/>
              <a:pathLst>
                <a:path w="898" h="846" extrusionOk="0">
                  <a:moveTo>
                    <a:pt x="448" y="0"/>
                  </a:moveTo>
                  <a:cubicBezTo>
                    <a:pt x="431" y="0"/>
                    <a:pt x="414" y="1"/>
                    <a:pt x="397" y="3"/>
                  </a:cubicBezTo>
                  <a:cubicBezTo>
                    <a:pt x="166" y="32"/>
                    <a:pt x="1" y="243"/>
                    <a:pt x="30" y="476"/>
                  </a:cubicBezTo>
                  <a:cubicBezTo>
                    <a:pt x="57" y="689"/>
                    <a:pt x="239" y="846"/>
                    <a:pt x="450" y="846"/>
                  </a:cubicBezTo>
                  <a:cubicBezTo>
                    <a:pt x="467" y="846"/>
                    <a:pt x="485" y="845"/>
                    <a:pt x="503" y="843"/>
                  </a:cubicBezTo>
                  <a:cubicBezTo>
                    <a:pt x="734" y="814"/>
                    <a:pt x="898" y="602"/>
                    <a:pt x="870" y="371"/>
                  </a:cubicBezTo>
                  <a:cubicBezTo>
                    <a:pt x="842" y="157"/>
                    <a:pt x="660"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5"/>
            <p:cNvSpPr/>
            <p:nvPr/>
          </p:nvSpPr>
          <p:spPr>
            <a:xfrm flipH="1">
              <a:off x="2484469" y="3356793"/>
              <a:ext cx="106599" cy="271005"/>
            </a:xfrm>
            <a:custGeom>
              <a:avLst/>
              <a:gdLst/>
              <a:ahLst/>
              <a:cxnLst/>
              <a:rect l="l" t="t" r="r" b="b"/>
              <a:pathLst>
                <a:path w="2058" h="5232" extrusionOk="0">
                  <a:moveTo>
                    <a:pt x="72" y="0"/>
                  </a:moveTo>
                  <a:cubicBezTo>
                    <a:pt x="66" y="0"/>
                    <a:pt x="61" y="1"/>
                    <a:pt x="55" y="2"/>
                  </a:cubicBezTo>
                  <a:cubicBezTo>
                    <a:pt x="20" y="12"/>
                    <a:pt x="0" y="47"/>
                    <a:pt x="10" y="83"/>
                  </a:cubicBezTo>
                  <a:cubicBezTo>
                    <a:pt x="19" y="112"/>
                    <a:pt x="851" y="3127"/>
                    <a:pt x="1926" y="5196"/>
                  </a:cubicBezTo>
                  <a:cubicBezTo>
                    <a:pt x="1937" y="5219"/>
                    <a:pt x="1961" y="5231"/>
                    <a:pt x="1984" y="5231"/>
                  </a:cubicBezTo>
                  <a:cubicBezTo>
                    <a:pt x="1994" y="5231"/>
                    <a:pt x="2004" y="5229"/>
                    <a:pt x="2014" y="5224"/>
                  </a:cubicBezTo>
                  <a:cubicBezTo>
                    <a:pt x="2045" y="5208"/>
                    <a:pt x="2058" y="5169"/>
                    <a:pt x="2041" y="5136"/>
                  </a:cubicBezTo>
                  <a:cubicBezTo>
                    <a:pt x="972" y="3079"/>
                    <a:pt x="142" y="79"/>
                    <a:pt x="135" y="48"/>
                  </a:cubicBezTo>
                  <a:cubicBezTo>
                    <a:pt x="127" y="20"/>
                    <a:pt x="101"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5"/>
            <p:cNvSpPr/>
            <p:nvPr/>
          </p:nvSpPr>
          <p:spPr>
            <a:xfrm flipH="1">
              <a:off x="2534298" y="3364459"/>
              <a:ext cx="71584" cy="1453334"/>
            </a:xfrm>
            <a:custGeom>
              <a:avLst/>
              <a:gdLst/>
              <a:ahLst/>
              <a:cxnLst/>
              <a:rect l="l" t="t" r="r" b="b"/>
              <a:pathLst>
                <a:path w="1382" h="28058" extrusionOk="0">
                  <a:moveTo>
                    <a:pt x="67" y="0"/>
                  </a:moveTo>
                  <a:cubicBezTo>
                    <a:pt x="66" y="0"/>
                    <a:pt x="65" y="0"/>
                    <a:pt x="65" y="0"/>
                  </a:cubicBezTo>
                  <a:cubicBezTo>
                    <a:pt x="29" y="3"/>
                    <a:pt x="0" y="32"/>
                    <a:pt x="2" y="68"/>
                  </a:cubicBezTo>
                  <a:cubicBezTo>
                    <a:pt x="11" y="317"/>
                    <a:pt x="877" y="24915"/>
                    <a:pt x="1248" y="28000"/>
                  </a:cubicBezTo>
                  <a:cubicBezTo>
                    <a:pt x="1252" y="28032"/>
                    <a:pt x="1281" y="28057"/>
                    <a:pt x="1313" y="28057"/>
                  </a:cubicBezTo>
                  <a:cubicBezTo>
                    <a:pt x="1315" y="28057"/>
                    <a:pt x="1319" y="28057"/>
                    <a:pt x="1320" y="28055"/>
                  </a:cubicBezTo>
                  <a:cubicBezTo>
                    <a:pt x="1356" y="28050"/>
                    <a:pt x="1381" y="28019"/>
                    <a:pt x="1377" y="27982"/>
                  </a:cubicBezTo>
                  <a:cubicBezTo>
                    <a:pt x="1006" y="24903"/>
                    <a:pt x="141" y="312"/>
                    <a:pt x="133" y="63"/>
                  </a:cubicBezTo>
                  <a:cubicBezTo>
                    <a:pt x="131" y="29"/>
                    <a:pt x="100"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5"/>
            <p:cNvSpPr/>
            <p:nvPr/>
          </p:nvSpPr>
          <p:spPr>
            <a:xfrm flipH="1">
              <a:off x="2598009" y="3364252"/>
              <a:ext cx="104476" cy="81581"/>
            </a:xfrm>
            <a:custGeom>
              <a:avLst/>
              <a:gdLst/>
              <a:ahLst/>
              <a:cxnLst/>
              <a:rect l="l" t="t" r="r" b="b"/>
              <a:pathLst>
                <a:path w="2017" h="1575" extrusionOk="0">
                  <a:moveTo>
                    <a:pt x="1945" y="1"/>
                  </a:moveTo>
                  <a:cubicBezTo>
                    <a:pt x="1930" y="1"/>
                    <a:pt x="1914" y="6"/>
                    <a:pt x="1902" y="17"/>
                  </a:cubicBezTo>
                  <a:cubicBezTo>
                    <a:pt x="1313" y="535"/>
                    <a:pt x="685" y="1019"/>
                    <a:pt x="37" y="1455"/>
                  </a:cubicBezTo>
                  <a:cubicBezTo>
                    <a:pt x="8" y="1475"/>
                    <a:pt x="1" y="1516"/>
                    <a:pt x="21" y="1546"/>
                  </a:cubicBezTo>
                  <a:cubicBezTo>
                    <a:pt x="32" y="1564"/>
                    <a:pt x="53" y="1574"/>
                    <a:pt x="74" y="1574"/>
                  </a:cubicBezTo>
                  <a:cubicBezTo>
                    <a:pt x="86" y="1574"/>
                    <a:pt x="99" y="1570"/>
                    <a:pt x="110" y="1563"/>
                  </a:cubicBezTo>
                  <a:cubicBezTo>
                    <a:pt x="763" y="1121"/>
                    <a:pt x="1395" y="634"/>
                    <a:pt x="1988" y="113"/>
                  </a:cubicBezTo>
                  <a:cubicBezTo>
                    <a:pt x="2014" y="90"/>
                    <a:pt x="2016" y="49"/>
                    <a:pt x="1993" y="22"/>
                  </a:cubicBezTo>
                  <a:cubicBezTo>
                    <a:pt x="1981" y="8"/>
                    <a:pt x="1963" y="1"/>
                    <a:pt x="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5"/>
            <p:cNvSpPr/>
            <p:nvPr/>
          </p:nvSpPr>
          <p:spPr>
            <a:xfrm flipH="1">
              <a:off x="1630898" y="2724449"/>
              <a:ext cx="700924" cy="1896358"/>
            </a:xfrm>
            <a:custGeom>
              <a:avLst/>
              <a:gdLst/>
              <a:ahLst/>
              <a:cxnLst/>
              <a:rect l="l" t="t" r="r" b="b"/>
              <a:pathLst>
                <a:path w="13532" h="36611" extrusionOk="0">
                  <a:moveTo>
                    <a:pt x="111" y="1"/>
                  </a:moveTo>
                  <a:lnTo>
                    <a:pt x="1" y="69"/>
                  </a:lnTo>
                  <a:lnTo>
                    <a:pt x="2197" y="3646"/>
                  </a:lnTo>
                  <a:cubicBezTo>
                    <a:pt x="3488" y="5753"/>
                    <a:pt x="4176" y="9397"/>
                    <a:pt x="4972" y="13617"/>
                  </a:cubicBezTo>
                  <a:cubicBezTo>
                    <a:pt x="5523" y="16532"/>
                    <a:pt x="6091" y="19546"/>
                    <a:pt x="6928" y="22409"/>
                  </a:cubicBezTo>
                  <a:cubicBezTo>
                    <a:pt x="8617" y="28186"/>
                    <a:pt x="11766" y="33696"/>
                    <a:pt x="12953" y="35769"/>
                  </a:cubicBezTo>
                  <a:cubicBezTo>
                    <a:pt x="13200" y="36199"/>
                    <a:pt x="13361" y="36483"/>
                    <a:pt x="13397" y="36570"/>
                  </a:cubicBezTo>
                  <a:cubicBezTo>
                    <a:pt x="13405" y="36595"/>
                    <a:pt x="13430" y="36610"/>
                    <a:pt x="13456" y="36610"/>
                  </a:cubicBezTo>
                  <a:cubicBezTo>
                    <a:pt x="13465" y="36610"/>
                    <a:pt x="13472" y="36608"/>
                    <a:pt x="13482" y="36606"/>
                  </a:cubicBezTo>
                  <a:cubicBezTo>
                    <a:pt x="13516" y="36594"/>
                    <a:pt x="13532" y="36556"/>
                    <a:pt x="13519" y="36522"/>
                  </a:cubicBezTo>
                  <a:cubicBezTo>
                    <a:pt x="13481" y="36427"/>
                    <a:pt x="13325" y="36154"/>
                    <a:pt x="13067" y="35703"/>
                  </a:cubicBezTo>
                  <a:cubicBezTo>
                    <a:pt x="11884" y="33634"/>
                    <a:pt x="8739" y="28135"/>
                    <a:pt x="7054" y="22373"/>
                  </a:cubicBezTo>
                  <a:cubicBezTo>
                    <a:pt x="6218" y="19516"/>
                    <a:pt x="5650" y="16505"/>
                    <a:pt x="5101" y="13593"/>
                  </a:cubicBezTo>
                  <a:cubicBezTo>
                    <a:pt x="4302" y="9360"/>
                    <a:pt x="3612" y="5705"/>
                    <a:pt x="2308" y="3578"/>
                  </a:cubicBezTo>
                  <a:lnTo>
                    <a:pt x="1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75"/>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15</a:t>
            </a:r>
            <a:endParaRPr>
              <a:latin typeface="Fredoka One"/>
              <a:ea typeface="Fredoka One"/>
              <a:cs typeface="Fredoka One"/>
              <a:sym typeface="Fredoka On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76"/>
          <p:cNvSpPr txBox="1">
            <a:spLocks noGrp="1"/>
          </p:cNvSpPr>
          <p:nvPr>
            <p:ph type="body" idx="1"/>
          </p:nvPr>
        </p:nvSpPr>
        <p:spPr>
          <a:xfrm>
            <a:off x="173375" y="1457050"/>
            <a:ext cx="5916600" cy="36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rgbClr val="191919"/>
                </a:solidFill>
              </a:rPr>
              <a:t>Focused on participants’ bi/plurilingualism (n=3); plurilingual pedagogical practice (n=2)</a:t>
            </a:r>
            <a:endParaRPr sz="1600">
              <a:solidFill>
                <a:srgbClr val="191919"/>
              </a:solidFill>
            </a:endParaRPr>
          </a:p>
          <a:p>
            <a:pPr marL="0" lvl="0" indent="0" algn="l" rtl="0">
              <a:spcBef>
                <a:spcPts val="0"/>
              </a:spcBef>
              <a:spcAft>
                <a:spcPts val="0"/>
              </a:spcAft>
              <a:buClr>
                <a:schemeClr val="dk1"/>
              </a:buClr>
              <a:buSzPts val="1100"/>
              <a:buFont typeface="Arial"/>
              <a:buNone/>
            </a:pPr>
            <a:endParaRPr sz="1600">
              <a:solidFill>
                <a:srgbClr val="191919"/>
              </a:solidFill>
            </a:endParaRPr>
          </a:p>
          <a:p>
            <a:pPr marL="0" lvl="0" indent="0" algn="l" rtl="0">
              <a:spcBef>
                <a:spcPts val="0"/>
              </a:spcBef>
              <a:spcAft>
                <a:spcPts val="0"/>
              </a:spcAft>
              <a:buClr>
                <a:schemeClr val="dk1"/>
              </a:buClr>
              <a:buSzPts val="1100"/>
              <a:buFont typeface="Arial"/>
              <a:buNone/>
            </a:pPr>
            <a:r>
              <a:rPr lang="en" sz="1600">
                <a:solidFill>
                  <a:srgbClr val="191919"/>
                </a:solidFill>
              </a:rPr>
              <a:t>Negotiate multiple literacies and positive cultural identity, codeswitching, and peer support </a:t>
            </a:r>
            <a:r>
              <a:rPr lang="en" sz="1500">
                <a:solidFill>
                  <a:srgbClr val="191919"/>
                </a:solidFill>
              </a:rPr>
              <a:t>(</a:t>
            </a:r>
            <a:r>
              <a:rPr lang="en" sz="1500"/>
              <a:t>Angay-Crowder et al., 2013)</a:t>
            </a:r>
            <a:r>
              <a:rPr lang="en" sz="1600">
                <a:solidFill>
                  <a:srgbClr val="191919"/>
                </a:solidFill>
              </a:rPr>
              <a:t>. </a:t>
            </a:r>
            <a:endParaRPr sz="1600">
              <a:solidFill>
                <a:srgbClr val="191919"/>
              </a:solidFill>
            </a:endParaRPr>
          </a:p>
          <a:p>
            <a:pPr marL="0" lvl="0" indent="0" algn="l" rtl="0">
              <a:spcBef>
                <a:spcPts val="0"/>
              </a:spcBef>
              <a:spcAft>
                <a:spcPts val="0"/>
              </a:spcAft>
              <a:buClr>
                <a:schemeClr val="dk1"/>
              </a:buClr>
              <a:buSzPts val="1100"/>
              <a:buFont typeface="Arial"/>
              <a:buNone/>
            </a:pPr>
            <a:endParaRPr sz="1600">
              <a:solidFill>
                <a:srgbClr val="191919"/>
              </a:solidFill>
            </a:endParaRPr>
          </a:p>
          <a:p>
            <a:pPr marL="0" lvl="0" indent="0" algn="l" rtl="0">
              <a:spcBef>
                <a:spcPts val="0"/>
              </a:spcBef>
              <a:spcAft>
                <a:spcPts val="0"/>
              </a:spcAft>
              <a:buClr>
                <a:schemeClr val="dk1"/>
              </a:buClr>
              <a:buSzPts val="1100"/>
              <a:buFont typeface="Arial"/>
              <a:buNone/>
            </a:pPr>
            <a:r>
              <a:rPr lang="en" sz="1600">
                <a:solidFill>
                  <a:srgbClr val="191919"/>
                </a:solidFill>
              </a:rPr>
              <a:t>Relying on each other over technology </a:t>
            </a:r>
            <a:r>
              <a:rPr lang="en" sz="1500"/>
              <a:t>(Hansen-Thomas et al., 2021)</a:t>
            </a:r>
            <a:endParaRPr sz="1500">
              <a:solidFill>
                <a:srgbClr val="191919"/>
              </a:solidFill>
            </a:endParaRPr>
          </a:p>
          <a:p>
            <a:pPr marL="0" lvl="0" indent="0" algn="l" rtl="0">
              <a:spcBef>
                <a:spcPts val="0"/>
              </a:spcBef>
              <a:spcAft>
                <a:spcPts val="0"/>
              </a:spcAft>
              <a:buClr>
                <a:schemeClr val="dk1"/>
              </a:buClr>
              <a:buSzPts val="1100"/>
              <a:buFont typeface="Arial"/>
              <a:buNone/>
            </a:pPr>
            <a:endParaRPr sz="1600">
              <a:solidFill>
                <a:srgbClr val="191919"/>
              </a:solidFill>
            </a:endParaRPr>
          </a:p>
          <a:p>
            <a:pPr marL="0" lvl="0" indent="0" algn="l" rtl="0">
              <a:spcBef>
                <a:spcPts val="0"/>
              </a:spcBef>
              <a:spcAft>
                <a:spcPts val="0"/>
              </a:spcAft>
              <a:buClr>
                <a:schemeClr val="dk1"/>
              </a:buClr>
              <a:buSzPts val="1100"/>
              <a:buFont typeface="Arial"/>
              <a:buNone/>
            </a:pPr>
            <a:r>
              <a:rPr lang="en" sz="1600">
                <a:solidFill>
                  <a:srgbClr val="191919"/>
                </a:solidFill>
              </a:rPr>
              <a:t>Students may still consider the target language more important than their home languages </a:t>
            </a:r>
            <a:r>
              <a:rPr lang="en" sz="1500">
                <a:solidFill>
                  <a:srgbClr val="191919"/>
                </a:solidFill>
              </a:rPr>
              <a:t>(</a:t>
            </a:r>
            <a:r>
              <a:rPr lang="en" sz="1500"/>
              <a:t>Krulatz and Iversen, 2020) </a:t>
            </a:r>
            <a:endParaRPr sz="1500"/>
          </a:p>
          <a:p>
            <a:pPr marL="0" lvl="0" indent="0" algn="l" rtl="0">
              <a:spcBef>
                <a:spcPts val="0"/>
              </a:spcBef>
              <a:spcAft>
                <a:spcPts val="0"/>
              </a:spcAft>
              <a:buClr>
                <a:schemeClr val="dk1"/>
              </a:buClr>
              <a:buSzPts val="1100"/>
              <a:buFont typeface="Arial"/>
              <a:buNone/>
            </a:pPr>
            <a:endParaRPr sz="1500"/>
          </a:p>
          <a:p>
            <a:pPr marL="0" lvl="0" indent="0" algn="l" rtl="0">
              <a:spcBef>
                <a:spcPts val="0"/>
              </a:spcBef>
              <a:spcAft>
                <a:spcPts val="0"/>
              </a:spcAft>
              <a:buClr>
                <a:schemeClr val="dk1"/>
              </a:buClr>
              <a:buSzPts val="1100"/>
              <a:buFont typeface="Arial"/>
              <a:buNone/>
            </a:pPr>
            <a:endParaRPr>
              <a:solidFill>
                <a:srgbClr val="191919"/>
              </a:solidFill>
            </a:endParaRPr>
          </a:p>
          <a:p>
            <a:pPr marL="0" lvl="0" indent="0" algn="l" rtl="0">
              <a:spcBef>
                <a:spcPts val="0"/>
              </a:spcBef>
              <a:spcAft>
                <a:spcPts val="0"/>
              </a:spcAft>
              <a:buClr>
                <a:schemeClr val="dk1"/>
              </a:buClr>
              <a:buSzPts val="1100"/>
              <a:buFont typeface="Arial"/>
              <a:buNone/>
            </a:pPr>
            <a:endParaRPr sz="1500">
              <a:solidFill>
                <a:srgbClr val="191919"/>
              </a:solidFill>
            </a:endParaRPr>
          </a:p>
          <a:p>
            <a:pPr marL="0" lvl="0" indent="0" algn="l" rtl="0">
              <a:spcBef>
                <a:spcPts val="0"/>
              </a:spcBef>
              <a:spcAft>
                <a:spcPts val="0"/>
              </a:spcAft>
              <a:buClr>
                <a:schemeClr val="dk1"/>
              </a:buClr>
              <a:buSzPts val="1100"/>
              <a:buFont typeface="Arial"/>
              <a:buNone/>
            </a:pPr>
            <a:endParaRPr sz="1500">
              <a:solidFill>
                <a:srgbClr val="191919"/>
              </a:solidFill>
            </a:endParaRPr>
          </a:p>
          <a:p>
            <a:pPr marL="0" lvl="0" indent="0" algn="l" rtl="0">
              <a:spcBef>
                <a:spcPts val="0"/>
              </a:spcBef>
              <a:spcAft>
                <a:spcPts val="0"/>
              </a:spcAft>
              <a:buClr>
                <a:schemeClr val="dk1"/>
              </a:buClr>
              <a:buSzPts val="1100"/>
              <a:buFont typeface="Arial"/>
              <a:buNone/>
            </a:pPr>
            <a:endParaRPr sz="1500">
              <a:solidFill>
                <a:srgbClr val="191919"/>
              </a:solidFill>
            </a:endParaRPr>
          </a:p>
        </p:txBody>
      </p:sp>
      <p:sp>
        <p:nvSpPr>
          <p:cNvPr id="1178" name="Google Shape;1178;p7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Bi/Plurilingual Terminology</a:t>
            </a:r>
            <a:endParaRPr b="1">
              <a:latin typeface="Nunito"/>
              <a:ea typeface="Nunito"/>
              <a:cs typeface="Nunito"/>
              <a:sym typeface="Nunito"/>
            </a:endParaRPr>
          </a:p>
        </p:txBody>
      </p:sp>
      <p:grpSp>
        <p:nvGrpSpPr>
          <p:cNvPr id="1179" name="Google Shape;1179;p76"/>
          <p:cNvGrpSpPr/>
          <p:nvPr/>
        </p:nvGrpSpPr>
        <p:grpSpPr>
          <a:xfrm>
            <a:off x="6199389" y="1457039"/>
            <a:ext cx="2864256" cy="2765422"/>
            <a:chOff x="5559814" y="1545364"/>
            <a:chExt cx="2864256" cy="2765422"/>
          </a:xfrm>
        </p:grpSpPr>
        <p:sp>
          <p:nvSpPr>
            <p:cNvPr id="1180" name="Google Shape;1180;p76"/>
            <p:cNvSpPr/>
            <p:nvPr/>
          </p:nvSpPr>
          <p:spPr>
            <a:xfrm>
              <a:off x="5922283" y="1737851"/>
              <a:ext cx="2501787" cy="2479747"/>
            </a:xfrm>
            <a:custGeom>
              <a:avLst/>
              <a:gdLst/>
              <a:ahLst/>
              <a:cxnLst/>
              <a:rect l="l" t="t" r="r" b="b"/>
              <a:pathLst>
                <a:path w="32350" h="32065" extrusionOk="0">
                  <a:moveTo>
                    <a:pt x="10172" y="1"/>
                  </a:moveTo>
                  <a:cubicBezTo>
                    <a:pt x="7118" y="1"/>
                    <a:pt x="4667" y="34"/>
                    <a:pt x="3767" y="130"/>
                  </a:cubicBezTo>
                  <a:cubicBezTo>
                    <a:pt x="1333" y="387"/>
                    <a:pt x="151" y="1308"/>
                    <a:pt x="48" y="5137"/>
                  </a:cubicBezTo>
                  <a:cubicBezTo>
                    <a:pt x="37" y="5486"/>
                    <a:pt x="31" y="5946"/>
                    <a:pt x="26" y="6496"/>
                  </a:cubicBezTo>
                  <a:cubicBezTo>
                    <a:pt x="9" y="8262"/>
                    <a:pt x="12" y="10955"/>
                    <a:pt x="22" y="13854"/>
                  </a:cubicBezTo>
                  <a:cubicBezTo>
                    <a:pt x="22" y="14024"/>
                    <a:pt x="23" y="14193"/>
                    <a:pt x="23" y="14364"/>
                  </a:cubicBezTo>
                  <a:cubicBezTo>
                    <a:pt x="25" y="14809"/>
                    <a:pt x="27" y="15258"/>
                    <a:pt x="28" y="15709"/>
                  </a:cubicBezTo>
                  <a:cubicBezTo>
                    <a:pt x="51" y="21320"/>
                    <a:pt x="87" y="27131"/>
                    <a:pt x="47" y="28222"/>
                  </a:cubicBezTo>
                  <a:cubicBezTo>
                    <a:pt x="6" y="29290"/>
                    <a:pt x="1" y="31158"/>
                    <a:pt x="2324" y="31762"/>
                  </a:cubicBezTo>
                  <a:cubicBezTo>
                    <a:pt x="2705" y="31861"/>
                    <a:pt x="3151" y="31927"/>
                    <a:pt x="3669" y="31949"/>
                  </a:cubicBezTo>
                  <a:cubicBezTo>
                    <a:pt x="4463" y="31983"/>
                    <a:pt x="5899" y="32006"/>
                    <a:pt x="7697" y="32025"/>
                  </a:cubicBezTo>
                  <a:cubicBezTo>
                    <a:pt x="8014" y="32028"/>
                    <a:pt x="8342" y="32031"/>
                    <a:pt x="8681" y="32033"/>
                  </a:cubicBezTo>
                  <a:cubicBezTo>
                    <a:pt x="8947" y="32036"/>
                    <a:pt x="9217" y="32038"/>
                    <a:pt x="9494" y="32041"/>
                  </a:cubicBezTo>
                  <a:lnTo>
                    <a:pt x="9660" y="32041"/>
                  </a:lnTo>
                  <a:cubicBezTo>
                    <a:pt x="10420" y="32046"/>
                    <a:pt x="11220" y="32049"/>
                    <a:pt x="12042" y="32053"/>
                  </a:cubicBezTo>
                  <a:lnTo>
                    <a:pt x="12127" y="32053"/>
                  </a:lnTo>
                  <a:cubicBezTo>
                    <a:pt x="12662" y="32054"/>
                    <a:pt x="13206" y="32057"/>
                    <a:pt x="13757" y="32058"/>
                  </a:cubicBezTo>
                  <a:lnTo>
                    <a:pt x="13857" y="32058"/>
                  </a:lnTo>
                  <a:cubicBezTo>
                    <a:pt x="15587" y="32063"/>
                    <a:pt x="17369" y="32065"/>
                    <a:pt x="19079" y="32065"/>
                  </a:cubicBezTo>
                  <a:cubicBezTo>
                    <a:pt x="21254" y="32065"/>
                    <a:pt x="23312" y="32062"/>
                    <a:pt x="24995" y="32058"/>
                  </a:cubicBezTo>
                  <a:cubicBezTo>
                    <a:pt x="25170" y="32058"/>
                    <a:pt x="25342" y="32057"/>
                    <a:pt x="25511" y="32057"/>
                  </a:cubicBezTo>
                  <a:lnTo>
                    <a:pt x="25726" y="32057"/>
                  </a:lnTo>
                  <a:cubicBezTo>
                    <a:pt x="26971" y="32054"/>
                    <a:pt x="27955" y="32051"/>
                    <a:pt x="28546" y="32048"/>
                  </a:cubicBezTo>
                  <a:lnTo>
                    <a:pt x="28723" y="32048"/>
                  </a:lnTo>
                  <a:cubicBezTo>
                    <a:pt x="28745" y="32048"/>
                    <a:pt x="28769" y="32047"/>
                    <a:pt x="28791" y="32047"/>
                  </a:cubicBezTo>
                  <a:cubicBezTo>
                    <a:pt x="28811" y="32047"/>
                    <a:pt x="28829" y="32047"/>
                    <a:pt x="28849" y="32046"/>
                  </a:cubicBezTo>
                  <a:cubicBezTo>
                    <a:pt x="28862" y="32046"/>
                    <a:pt x="28875" y="32044"/>
                    <a:pt x="28888" y="32044"/>
                  </a:cubicBezTo>
                  <a:cubicBezTo>
                    <a:pt x="28906" y="32043"/>
                    <a:pt x="28926" y="32043"/>
                    <a:pt x="28944" y="32042"/>
                  </a:cubicBezTo>
                  <a:cubicBezTo>
                    <a:pt x="28965" y="32042"/>
                    <a:pt x="28984" y="32041"/>
                    <a:pt x="29004" y="32038"/>
                  </a:cubicBezTo>
                  <a:cubicBezTo>
                    <a:pt x="29009" y="32038"/>
                    <a:pt x="29015" y="32037"/>
                    <a:pt x="29020" y="32037"/>
                  </a:cubicBezTo>
                  <a:cubicBezTo>
                    <a:pt x="29038" y="32036"/>
                    <a:pt x="29057" y="32035"/>
                    <a:pt x="29077" y="32033"/>
                  </a:cubicBezTo>
                  <a:cubicBezTo>
                    <a:pt x="29083" y="32033"/>
                    <a:pt x="29088" y="32032"/>
                    <a:pt x="29093" y="32032"/>
                  </a:cubicBezTo>
                  <a:cubicBezTo>
                    <a:pt x="29114" y="32030"/>
                    <a:pt x="29134" y="32028"/>
                    <a:pt x="29155" y="32027"/>
                  </a:cubicBezTo>
                  <a:cubicBezTo>
                    <a:pt x="29179" y="32026"/>
                    <a:pt x="29204" y="32023"/>
                    <a:pt x="29229" y="32021"/>
                  </a:cubicBezTo>
                  <a:cubicBezTo>
                    <a:pt x="29250" y="32018"/>
                    <a:pt x="29269" y="32017"/>
                    <a:pt x="29288" y="32014"/>
                  </a:cubicBezTo>
                  <a:cubicBezTo>
                    <a:pt x="29292" y="32014"/>
                    <a:pt x="29298" y="32012"/>
                    <a:pt x="29302" y="32012"/>
                  </a:cubicBezTo>
                  <a:cubicBezTo>
                    <a:pt x="29322" y="32010"/>
                    <a:pt x="29339" y="32009"/>
                    <a:pt x="29358" y="32006"/>
                  </a:cubicBezTo>
                  <a:cubicBezTo>
                    <a:pt x="29380" y="32004"/>
                    <a:pt x="29401" y="32001"/>
                    <a:pt x="29423" y="31999"/>
                  </a:cubicBezTo>
                  <a:cubicBezTo>
                    <a:pt x="29443" y="31996"/>
                    <a:pt x="29460" y="31994"/>
                    <a:pt x="29479" y="31990"/>
                  </a:cubicBezTo>
                  <a:cubicBezTo>
                    <a:pt x="29506" y="31986"/>
                    <a:pt x="29532" y="31983"/>
                    <a:pt x="29559" y="31979"/>
                  </a:cubicBezTo>
                  <a:cubicBezTo>
                    <a:pt x="29572" y="31976"/>
                    <a:pt x="29584" y="31975"/>
                    <a:pt x="29596" y="31973"/>
                  </a:cubicBezTo>
                  <a:cubicBezTo>
                    <a:pt x="29615" y="31970"/>
                    <a:pt x="29633" y="31965"/>
                    <a:pt x="29650" y="31963"/>
                  </a:cubicBezTo>
                  <a:cubicBezTo>
                    <a:pt x="29661" y="31960"/>
                    <a:pt x="29672" y="31959"/>
                    <a:pt x="29683" y="31957"/>
                  </a:cubicBezTo>
                  <a:cubicBezTo>
                    <a:pt x="29693" y="31954"/>
                    <a:pt x="29705" y="31953"/>
                    <a:pt x="29715" y="31950"/>
                  </a:cubicBezTo>
                  <a:cubicBezTo>
                    <a:pt x="29726" y="31948"/>
                    <a:pt x="29737" y="31947"/>
                    <a:pt x="29747" y="31943"/>
                  </a:cubicBezTo>
                  <a:cubicBezTo>
                    <a:pt x="29751" y="31943"/>
                    <a:pt x="29753" y="31942"/>
                    <a:pt x="29755" y="31942"/>
                  </a:cubicBezTo>
                  <a:cubicBezTo>
                    <a:pt x="29768" y="31939"/>
                    <a:pt x="29783" y="31936"/>
                    <a:pt x="29798" y="31933"/>
                  </a:cubicBezTo>
                  <a:cubicBezTo>
                    <a:pt x="29818" y="31928"/>
                    <a:pt x="29839" y="31924"/>
                    <a:pt x="29860" y="31918"/>
                  </a:cubicBezTo>
                  <a:lnTo>
                    <a:pt x="29907" y="31907"/>
                  </a:lnTo>
                  <a:cubicBezTo>
                    <a:pt x="29917" y="31905"/>
                    <a:pt x="29927" y="31902"/>
                    <a:pt x="29935" y="31900"/>
                  </a:cubicBezTo>
                  <a:cubicBezTo>
                    <a:pt x="29949" y="31895"/>
                    <a:pt x="29964" y="31892"/>
                    <a:pt x="29976" y="31889"/>
                  </a:cubicBezTo>
                  <a:cubicBezTo>
                    <a:pt x="29991" y="31885"/>
                    <a:pt x="30006" y="31881"/>
                    <a:pt x="30021" y="31877"/>
                  </a:cubicBezTo>
                  <a:lnTo>
                    <a:pt x="30032" y="31874"/>
                  </a:lnTo>
                  <a:cubicBezTo>
                    <a:pt x="30049" y="31868"/>
                    <a:pt x="30065" y="31864"/>
                    <a:pt x="30082" y="31859"/>
                  </a:cubicBezTo>
                  <a:lnTo>
                    <a:pt x="30121" y="31847"/>
                  </a:lnTo>
                  <a:cubicBezTo>
                    <a:pt x="30131" y="31844"/>
                    <a:pt x="30138" y="31842"/>
                    <a:pt x="30147" y="31839"/>
                  </a:cubicBezTo>
                  <a:cubicBezTo>
                    <a:pt x="30167" y="31833"/>
                    <a:pt x="30185" y="31828"/>
                    <a:pt x="30205" y="31821"/>
                  </a:cubicBezTo>
                  <a:cubicBezTo>
                    <a:pt x="30222" y="31814"/>
                    <a:pt x="30242" y="31808"/>
                    <a:pt x="30261" y="31801"/>
                  </a:cubicBezTo>
                  <a:cubicBezTo>
                    <a:pt x="30280" y="31795"/>
                    <a:pt x="30299" y="31788"/>
                    <a:pt x="30316" y="31782"/>
                  </a:cubicBezTo>
                  <a:cubicBezTo>
                    <a:pt x="30399" y="31751"/>
                    <a:pt x="30478" y="31719"/>
                    <a:pt x="30554" y="31686"/>
                  </a:cubicBezTo>
                  <a:cubicBezTo>
                    <a:pt x="30566" y="31680"/>
                    <a:pt x="30576" y="31675"/>
                    <a:pt x="30588" y="31670"/>
                  </a:cubicBezTo>
                  <a:lnTo>
                    <a:pt x="30603" y="31662"/>
                  </a:lnTo>
                  <a:cubicBezTo>
                    <a:pt x="30624" y="31652"/>
                    <a:pt x="30644" y="31642"/>
                    <a:pt x="30664" y="31633"/>
                  </a:cubicBezTo>
                  <a:cubicBezTo>
                    <a:pt x="30681" y="31625"/>
                    <a:pt x="30700" y="31616"/>
                    <a:pt x="30716" y="31607"/>
                  </a:cubicBezTo>
                  <a:cubicBezTo>
                    <a:pt x="30727" y="31601"/>
                    <a:pt x="30736" y="31597"/>
                    <a:pt x="30747" y="31592"/>
                  </a:cubicBezTo>
                  <a:cubicBezTo>
                    <a:pt x="30759" y="31584"/>
                    <a:pt x="30773" y="31578"/>
                    <a:pt x="30784" y="31572"/>
                  </a:cubicBezTo>
                  <a:cubicBezTo>
                    <a:pt x="30791" y="31568"/>
                    <a:pt x="30800" y="31562"/>
                    <a:pt x="30807" y="31558"/>
                  </a:cubicBezTo>
                  <a:cubicBezTo>
                    <a:pt x="30882" y="31519"/>
                    <a:pt x="30952" y="31474"/>
                    <a:pt x="31019" y="31430"/>
                  </a:cubicBezTo>
                  <a:cubicBezTo>
                    <a:pt x="31030" y="31422"/>
                    <a:pt x="31041" y="31414"/>
                    <a:pt x="31052" y="31406"/>
                  </a:cubicBezTo>
                  <a:cubicBezTo>
                    <a:pt x="31055" y="31405"/>
                    <a:pt x="31057" y="31404"/>
                    <a:pt x="31060" y="31402"/>
                  </a:cubicBezTo>
                  <a:cubicBezTo>
                    <a:pt x="31070" y="31394"/>
                    <a:pt x="31082" y="31386"/>
                    <a:pt x="31092" y="31379"/>
                  </a:cubicBezTo>
                  <a:lnTo>
                    <a:pt x="31104" y="31370"/>
                  </a:lnTo>
                  <a:cubicBezTo>
                    <a:pt x="31128" y="31354"/>
                    <a:pt x="31150" y="31337"/>
                    <a:pt x="31174" y="31318"/>
                  </a:cubicBezTo>
                  <a:cubicBezTo>
                    <a:pt x="31187" y="31308"/>
                    <a:pt x="31199" y="31299"/>
                    <a:pt x="31212" y="31289"/>
                  </a:cubicBezTo>
                  <a:cubicBezTo>
                    <a:pt x="31237" y="31268"/>
                    <a:pt x="31261" y="31248"/>
                    <a:pt x="31285" y="31227"/>
                  </a:cubicBezTo>
                  <a:lnTo>
                    <a:pt x="31321" y="31196"/>
                  </a:lnTo>
                  <a:lnTo>
                    <a:pt x="31352" y="31169"/>
                  </a:lnTo>
                  <a:cubicBezTo>
                    <a:pt x="31364" y="31156"/>
                    <a:pt x="31378" y="31145"/>
                    <a:pt x="31390" y="31133"/>
                  </a:cubicBezTo>
                  <a:cubicBezTo>
                    <a:pt x="31400" y="31124"/>
                    <a:pt x="31410" y="31114"/>
                    <a:pt x="31421" y="31103"/>
                  </a:cubicBezTo>
                  <a:cubicBezTo>
                    <a:pt x="31422" y="31103"/>
                    <a:pt x="31422" y="31102"/>
                    <a:pt x="31423" y="31101"/>
                  </a:cubicBezTo>
                  <a:lnTo>
                    <a:pt x="31454" y="31070"/>
                  </a:lnTo>
                  <a:cubicBezTo>
                    <a:pt x="31477" y="31047"/>
                    <a:pt x="31498" y="31026"/>
                    <a:pt x="31517" y="31004"/>
                  </a:cubicBezTo>
                  <a:cubicBezTo>
                    <a:pt x="31537" y="30981"/>
                    <a:pt x="31558" y="30958"/>
                    <a:pt x="31577" y="30936"/>
                  </a:cubicBezTo>
                  <a:cubicBezTo>
                    <a:pt x="31587" y="30926"/>
                    <a:pt x="31595" y="30914"/>
                    <a:pt x="31605" y="30904"/>
                  </a:cubicBezTo>
                  <a:cubicBezTo>
                    <a:pt x="31623" y="30883"/>
                    <a:pt x="31641" y="30861"/>
                    <a:pt x="31658" y="30838"/>
                  </a:cubicBezTo>
                  <a:cubicBezTo>
                    <a:pt x="31660" y="30837"/>
                    <a:pt x="31661" y="30835"/>
                    <a:pt x="31662" y="30833"/>
                  </a:cubicBezTo>
                  <a:lnTo>
                    <a:pt x="31686" y="30801"/>
                  </a:lnTo>
                  <a:cubicBezTo>
                    <a:pt x="31694" y="30790"/>
                    <a:pt x="31703" y="30780"/>
                    <a:pt x="31712" y="30768"/>
                  </a:cubicBezTo>
                  <a:cubicBezTo>
                    <a:pt x="31719" y="30758"/>
                    <a:pt x="31729" y="30746"/>
                    <a:pt x="31736" y="30734"/>
                  </a:cubicBezTo>
                  <a:cubicBezTo>
                    <a:pt x="31744" y="30723"/>
                    <a:pt x="31752" y="30712"/>
                    <a:pt x="31760" y="30701"/>
                  </a:cubicBezTo>
                  <a:cubicBezTo>
                    <a:pt x="31760" y="30700"/>
                    <a:pt x="31761" y="30700"/>
                    <a:pt x="31761" y="30699"/>
                  </a:cubicBezTo>
                  <a:lnTo>
                    <a:pt x="31784" y="30664"/>
                  </a:lnTo>
                  <a:cubicBezTo>
                    <a:pt x="31794" y="30649"/>
                    <a:pt x="31804" y="30634"/>
                    <a:pt x="31813" y="30621"/>
                  </a:cubicBezTo>
                  <a:cubicBezTo>
                    <a:pt x="31825" y="30602"/>
                    <a:pt x="31835" y="30585"/>
                    <a:pt x="31848" y="30567"/>
                  </a:cubicBezTo>
                  <a:cubicBezTo>
                    <a:pt x="31981" y="30352"/>
                    <a:pt x="32080" y="30131"/>
                    <a:pt x="32152" y="29919"/>
                  </a:cubicBezTo>
                  <a:cubicBezTo>
                    <a:pt x="32157" y="29903"/>
                    <a:pt x="32163" y="29884"/>
                    <a:pt x="32168" y="29867"/>
                  </a:cubicBezTo>
                  <a:lnTo>
                    <a:pt x="32176" y="29844"/>
                  </a:lnTo>
                  <a:cubicBezTo>
                    <a:pt x="32190" y="29799"/>
                    <a:pt x="32204" y="29755"/>
                    <a:pt x="32215" y="29713"/>
                  </a:cubicBezTo>
                  <a:cubicBezTo>
                    <a:pt x="32219" y="29695"/>
                    <a:pt x="32225" y="29678"/>
                    <a:pt x="32228" y="29662"/>
                  </a:cubicBezTo>
                  <a:cubicBezTo>
                    <a:pt x="32231" y="29653"/>
                    <a:pt x="32232" y="29645"/>
                    <a:pt x="32235" y="29636"/>
                  </a:cubicBezTo>
                  <a:cubicBezTo>
                    <a:pt x="32237" y="29629"/>
                    <a:pt x="32238" y="29620"/>
                    <a:pt x="32241" y="29611"/>
                  </a:cubicBezTo>
                  <a:cubicBezTo>
                    <a:pt x="32244" y="29604"/>
                    <a:pt x="32247" y="29595"/>
                    <a:pt x="32248" y="29587"/>
                  </a:cubicBezTo>
                  <a:cubicBezTo>
                    <a:pt x="32256" y="29553"/>
                    <a:pt x="32263" y="29521"/>
                    <a:pt x="32271" y="29489"/>
                  </a:cubicBezTo>
                  <a:cubicBezTo>
                    <a:pt x="32284" y="29426"/>
                    <a:pt x="32295" y="29363"/>
                    <a:pt x="32304" y="29303"/>
                  </a:cubicBezTo>
                  <a:cubicBezTo>
                    <a:pt x="32305" y="29296"/>
                    <a:pt x="32306" y="29290"/>
                    <a:pt x="32308" y="29282"/>
                  </a:cubicBezTo>
                  <a:cubicBezTo>
                    <a:pt x="32314" y="29236"/>
                    <a:pt x="32320" y="29192"/>
                    <a:pt x="32325" y="29150"/>
                  </a:cubicBezTo>
                  <a:cubicBezTo>
                    <a:pt x="32326" y="29142"/>
                    <a:pt x="32326" y="29134"/>
                    <a:pt x="32327" y="29126"/>
                  </a:cubicBezTo>
                  <a:cubicBezTo>
                    <a:pt x="32329" y="29109"/>
                    <a:pt x="32331" y="29092"/>
                    <a:pt x="32332" y="29074"/>
                  </a:cubicBezTo>
                  <a:cubicBezTo>
                    <a:pt x="32334" y="29062"/>
                    <a:pt x="32334" y="29052"/>
                    <a:pt x="32335" y="29040"/>
                  </a:cubicBezTo>
                  <a:cubicBezTo>
                    <a:pt x="32335" y="29032"/>
                    <a:pt x="32336" y="29026"/>
                    <a:pt x="32336" y="29017"/>
                  </a:cubicBezTo>
                  <a:cubicBezTo>
                    <a:pt x="32338" y="29008"/>
                    <a:pt x="32339" y="28997"/>
                    <a:pt x="32339" y="28987"/>
                  </a:cubicBezTo>
                  <a:cubicBezTo>
                    <a:pt x="32342" y="28952"/>
                    <a:pt x="32344" y="28918"/>
                    <a:pt x="32345" y="28889"/>
                  </a:cubicBezTo>
                  <a:cubicBezTo>
                    <a:pt x="32346" y="28881"/>
                    <a:pt x="32346" y="28873"/>
                    <a:pt x="32346" y="28865"/>
                  </a:cubicBezTo>
                  <a:cubicBezTo>
                    <a:pt x="32347" y="28857"/>
                    <a:pt x="32347" y="28848"/>
                    <a:pt x="32347" y="28839"/>
                  </a:cubicBezTo>
                  <a:cubicBezTo>
                    <a:pt x="32349" y="28827"/>
                    <a:pt x="32349" y="28816"/>
                    <a:pt x="32349" y="28806"/>
                  </a:cubicBezTo>
                  <a:lnTo>
                    <a:pt x="32349" y="28792"/>
                  </a:lnTo>
                  <a:lnTo>
                    <a:pt x="32349" y="28780"/>
                  </a:lnTo>
                  <a:cubicBezTo>
                    <a:pt x="32350" y="28685"/>
                    <a:pt x="32346" y="28632"/>
                    <a:pt x="32344" y="28632"/>
                  </a:cubicBezTo>
                  <a:lnTo>
                    <a:pt x="32344" y="3378"/>
                  </a:lnTo>
                  <a:cubicBezTo>
                    <a:pt x="32344" y="2512"/>
                    <a:pt x="32310" y="1614"/>
                    <a:pt x="31744" y="990"/>
                  </a:cubicBezTo>
                  <a:cubicBezTo>
                    <a:pt x="31295" y="494"/>
                    <a:pt x="30508" y="170"/>
                    <a:pt x="29135" y="170"/>
                  </a:cubicBezTo>
                  <a:cubicBezTo>
                    <a:pt x="28892" y="170"/>
                    <a:pt x="28550" y="167"/>
                    <a:pt x="28124" y="163"/>
                  </a:cubicBezTo>
                  <a:lnTo>
                    <a:pt x="28044" y="163"/>
                  </a:lnTo>
                  <a:cubicBezTo>
                    <a:pt x="27967" y="162"/>
                    <a:pt x="27887" y="162"/>
                    <a:pt x="27805" y="161"/>
                  </a:cubicBezTo>
                  <a:cubicBezTo>
                    <a:pt x="26248" y="145"/>
                    <a:pt x="23795" y="113"/>
                    <a:pt x="21033" y="82"/>
                  </a:cubicBezTo>
                  <a:cubicBezTo>
                    <a:pt x="21005" y="80"/>
                    <a:pt x="20978" y="80"/>
                    <a:pt x="20951" y="80"/>
                  </a:cubicBezTo>
                  <a:cubicBezTo>
                    <a:pt x="20926" y="78"/>
                    <a:pt x="20899" y="78"/>
                    <a:pt x="20874" y="78"/>
                  </a:cubicBezTo>
                  <a:cubicBezTo>
                    <a:pt x="17391" y="39"/>
                    <a:pt x="13437" y="1"/>
                    <a:pt x="10172" y="1"/>
                  </a:cubicBezTo>
                  <a:close/>
                </a:path>
              </a:pathLst>
            </a:custGeom>
            <a:solidFill>
              <a:schemeClr val="accent6"/>
            </a:solidFill>
            <a:ln>
              <a:noFill/>
            </a:ln>
            <a:effectLst>
              <a:outerShdw dist="123825" dir="25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6"/>
            <p:cNvSpPr/>
            <p:nvPr/>
          </p:nvSpPr>
          <p:spPr>
            <a:xfrm>
              <a:off x="7756128" y="3610982"/>
              <a:ext cx="473058" cy="470583"/>
            </a:xfrm>
            <a:custGeom>
              <a:avLst/>
              <a:gdLst/>
              <a:ahLst/>
              <a:cxnLst/>
              <a:rect l="l" t="t" r="r" b="b"/>
              <a:pathLst>
                <a:path w="6117" h="6085" extrusionOk="0">
                  <a:moveTo>
                    <a:pt x="2843" y="1"/>
                  </a:moveTo>
                  <a:cubicBezTo>
                    <a:pt x="2727" y="1"/>
                    <a:pt x="2617" y="14"/>
                    <a:pt x="2513" y="40"/>
                  </a:cubicBezTo>
                  <a:cubicBezTo>
                    <a:pt x="2128" y="139"/>
                    <a:pt x="1791" y="368"/>
                    <a:pt x="1559" y="691"/>
                  </a:cubicBezTo>
                  <a:lnTo>
                    <a:pt x="1" y="2858"/>
                  </a:lnTo>
                  <a:cubicBezTo>
                    <a:pt x="1" y="2858"/>
                    <a:pt x="433" y="3437"/>
                    <a:pt x="1391" y="6056"/>
                  </a:cubicBezTo>
                  <a:cubicBezTo>
                    <a:pt x="1596" y="6075"/>
                    <a:pt x="1797" y="6084"/>
                    <a:pt x="1996" y="6084"/>
                  </a:cubicBezTo>
                  <a:cubicBezTo>
                    <a:pt x="3519" y="6084"/>
                    <a:pt x="4884" y="5548"/>
                    <a:pt x="6117" y="4717"/>
                  </a:cubicBezTo>
                  <a:cubicBezTo>
                    <a:pt x="5768" y="3626"/>
                    <a:pt x="5364" y="2561"/>
                    <a:pt x="4899" y="1563"/>
                  </a:cubicBezTo>
                  <a:cubicBezTo>
                    <a:pt x="4348" y="455"/>
                    <a:pt x="3511" y="1"/>
                    <a:pt x="2843" y="1"/>
                  </a:cubicBezTo>
                  <a:close/>
                </a:path>
              </a:pathLst>
            </a:custGeom>
            <a:solidFill>
              <a:srgbClr val="B1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6"/>
            <p:cNvSpPr/>
            <p:nvPr/>
          </p:nvSpPr>
          <p:spPr>
            <a:xfrm>
              <a:off x="7863856" y="3975926"/>
              <a:ext cx="423950" cy="242677"/>
            </a:xfrm>
            <a:custGeom>
              <a:avLst/>
              <a:gdLst/>
              <a:ahLst/>
              <a:cxnLst/>
              <a:rect l="l" t="t" r="r" b="b"/>
              <a:pathLst>
                <a:path w="5482" h="3138" extrusionOk="0">
                  <a:moveTo>
                    <a:pt x="4726" y="0"/>
                  </a:moveTo>
                  <a:cubicBezTo>
                    <a:pt x="3494" y="831"/>
                    <a:pt x="2129" y="1367"/>
                    <a:pt x="607" y="1367"/>
                  </a:cubicBezTo>
                  <a:cubicBezTo>
                    <a:pt x="507" y="1367"/>
                    <a:pt x="406" y="1365"/>
                    <a:pt x="305" y="1360"/>
                  </a:cubicBezTo>
                  <a:cubicBezTo>
                    <a:pt x="204" y="1357"/>
                    <a:pt x="102" y="1349"/>
                    <a:pt x="0" y="1339"/>
                  </a:cubicBezTo>
                  <a:lnTo>
                    <a:pt x="0" y="1339"/>
                  </a:lnTo>
                  <a:cubicBezTo>
                    <a:pt x="83" y="1563"/>
                    <a:pt x="167" y="1801"/>
                    <a:pt x="257" y="2057"/>
                  </a:cubicBezTo>
                  <a:cubicBezTo>
                    <a:pt x="285" y="2137"/>
                    <a:pt x="315" y="2219"/>
                    <a:pt x="344" y="2304"/>
                  </a:cubicBezTo>
                  <a:cubicBezTo>
                    <a:pt x="435" y="2565"/>
                    <a:pt x="529" y="2843"/>
                    <a:pt x="628" y="3137"/>
                  </a:cubicBezTo>
                  <a:cubicBezTo>
                    <a:pt x="1799" y="3121"/>
                    <a:pt x="2781" y="3108"/>
                    <a:pt x="3513" y="3104"/>
                  </a:cubicBezTo>
                  <a:cubicBezTo>
                    <a:pt x="3525" y="3104"/>
                    <a:pt x="3536" y="3104"/>
                    <a:pt x="3548" y="3104"/>
                  </a:cubicBezTo>
                  <a:cubicBezTo>
                    <a:pt x="4356" y="3104"/>
                    <a:pt x="4988" y="2960"/>
                    <a:pt x="5482" y="2732"/>
                  </a:cubicBezTo>
                  <a:cubicBezTo>
                    <a:pt x="5265" y="1819"/>
                    <a:pt x="5012" y="900"/>
                    <a:pt x="4726"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6"/>
            <p:cNvSpPr/>
            <p:nvPr/>
          </p:nvSpPr>
          <p:spPr>
            <a:xfrm>
              <a:off x="5966519" y="3018519"/>
              <a:ext cx="249715" cy="424105"/>
            </a:xfrm>
            <a:custGeom>
              <a:avLst/>
              <a:gdLst/>
              <a:ahLst/>
              <a:cxnLst/>
              <a:rect l="l" t="t" r="r" b="b"/>
              <a:pathLst>
                <a:path w="3229" h="5484" extrusionOk="0">
                  <a:moveTo>
                    <a:pt x="2555" y="0"/>
                  </a:moveTo>
                  <a:cubicBezTo>
                    <a:pt x="2140" y="0"/>
                    <a:pt x="2379" y="2069"/>
                    <a:pt x="2379" y="2069"/>
                  </a:cubicBezTo>
                  <a:cubicBezTo>
                    <a:pt x="2379" y="2069"/>
                    <a:pt x="1746" y="1465"/>
                    <a:pt x="1070" y="1465"/>
                  </a:cubicBezTo>
                  <a:cubicBezTo>
                    <a:pt x="759" y="1465"/>
                    <a:pt x="439" y="1593"/>
                    <a:pt x="168" y="1968"/>
                  </a:cubicBezTo>
                  <a:cubicBezTo>
                    <a:pt x="13" y="2183"/>
                    <a:pt x="1" y="2508"/>
                    <a:pt x="3" y="2779"/>
                  </a:cubicBezTo>
                  <a:cubicBezTo>
                    <a:pt x="8" y="3462"/>
                    <a:pt x="159" y="3656"/>
                    <a:pt x="236" y="4015"/>
                  </a:cubicBezTo>
                  <a:cubicBezTo>
                    <a:pt x="236" y="4015"/>
                    <a:pt x="482" y="4438"/>
                    <a:pt x="622" y="5374"/>
                  </a:cubicBezTo>
                  <a:lnTo>
                    <a:pt x="3228" y="5483"/>
                  </a:lnTo>
                  <a:lnTo>
                    <a:pt x="3040" y="4768"/>
                  </a:lnTo>
                  <a:cubicBezTo>
                    <a:pt x="3040" y="4768"/>
                    <a:pt x="3106" y="3577"/>
                    <a:pt x="3045" y="2758"/>
                  </a:cubicBezTo>
                  <a:cubicBezTo>
                    <a:pt x="3045" y="2758"/>
                    <a:pt x="3014" y="65"/>
                    <a:pt x="2574" y="2"/>
                  </a:cubicBezTo>
                  <a:cubicBezTo>
                    <a:pt x="2567" y="1"/>
                    <a:pt x="2561" y="0"/>
                    <a:pt x="2555"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6"/>
            <p:cNvSpPr/>
            <p:nvPr/>
          </p:nvSpPr>
          <p:spPr>
            <a:xfrm>
              <a:off x="6065430" y="3182701"/>
              <a:ext cx="121416" cy="188852"/>
            </a:xfrm>
            <a:custGeom>
              <a:avLst/>
              <a:gdLst/>
              <a:ahLst/>
              <a:cxnLst/>
              <a:rect l="l" t="t" r="r" b="b"/>
              <a:pathLst>
                <a:path w="1570" h="2442" extrusionOk="0">
                  <a:moveTo>
                    <a:pt x="369" y="1"/>
                  </a:moveTo>
                  <a:cubicBezTo>
                    <a:pt x="346" y="1"/>
                    <a:pt x="324" y="4"/>
                    <a:pt x="303" y="9"/>
                  </a:cubicBezTo>
                  <a:cubicBezTo>
                    <a:pt x="220" y="32"/>
                    <a:pt x="164" y="98"/>
                    <a:pt x="137" y="204"/>
                  </a:cubicBezTo>
                  <a:cubicBezTo>
                    <a:pt x="1" y="744"/>
                    <a:pt x="1438" y="2360"/>
                    <a:pt x="1500" y="2429"/>
                  </a:cubicBezTo>
                  <a:cubicBezTo>
                    <a:pt x="1507" y="2438"/>
                    <a:pt x="1517" y="2442"/>
                    <a:pt x="1528" y="2442"/>
                  </a:cubicBezTo>
                  <a:cubicBezTo>
                    <a:pt x="1537" y="2442"/>
                    <a:pt x="1547" y="2438"/>
                    <a:pt x="1553" y="2433"/>
                  </a:cubicBezTo>
                  <a:cubicBezTo>
                    <a:pt x="1568" y="2420"/>
                    <a:pt x="1570" y="2395"/>
                    <a:pt x="1556" y="2379"/>
                  </a:cubicBezTo>
                  <a:cubicBezTo>
                    <a:pt x="1541" y="2362"/>
                    <a:pt x="84" y="724"/>
                    <a:pt x="210" y="223"/>
                  </a:cubicBezTo>
                  <a:cubicBezTo>
                    <a:pt x="231" y="145"/>
                    <a:pt x="268" y="100"/>
                    <a:pt x="322" y="84"/>
                  </a:cubicBezTo>
                  <a:cubicBezTo>
                    <a:pt x="337" y="80"/>
                    <a:pt x="353" y="78"/>
                    <a:pt x="370" y="78"/>
                  </a:cubicBezTo>
                  <a:cubicBezTo>
                    <a:pt x="596" y="78"/>
                    <a:pt x="980" y="410"/>
                    <a:pt x="1120" y="549"/>
                  </a:cubicBezTo>
                  <a:cubicBezTo>
                    <a:pt x="1127" y="557"/>
                    <a:pt x="1137" y="561"/>
                    <a:pt x="1147" y="561"/>
                  </a:cubicBezTo>
                  <a:cubicBezTo>
                    <a:pt x="1156" y="561"/>
                    <a:pt x="1166" y="557"/>
                    <a:pt x="1173" y="549"/>
                  </a:cubicBezTo>
                  <a:cubicBezTo>
                    <a:pt x="1188" y="533"/>
                    <a:pt x="1188" y="508"/>
                    <a:pt x="1173" y="494"/>
                  </a:cubicBezTo>
                  <a:cubicBezTo>
                    <a:pt x="1152" y="472"/>
                    <a:pt x="675" y="1"/>
                    <a:pt x="369"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6"/>
            <p:cNvSpPr/>
            <p:nvPr/>
          </p:nvSpPr>
          <p:spPr>
            <a:xfrm>
              <a:off x="6031248" y="3247894"/>
              <a:ext cx="67823" cy="55217"/>
            </a:xfrm>
            <a:custGeom>
              <a:avLst/>
              <a:gdLst/>
              <a:ahLst/>
              <a:cxnLst/>
              <a:rect l="l" t="t" r="r" b="b"/>
              <a:pathLst>
                <a:path w="877" h="714" extrusionOk="0">
                  <a:moveTo>
                    <a:pt x="834" y="1"/>
                  </a:moveTo>
                  <a:cubicBezTo>
                    <a:pt x="830" y="1"/>
                    <a:pt x="825" y="2"/>
                    <a:pt x="820" y="3"/>
                  </a:cubicBezTo>
                  <a:cubicBezTo>
                    <a:pt x="800" y="11"/>
                    <a:pt x="307" y="191"/>
                    <a:pt x="12" y="653"/>
                  </a:cubicBezTo>
                  <a:cubicBezTo>
                    <a:pt x="1" y="670"/>
                    <a:pt x="6" y="694"/>
                    <a:pt x="25" y="706"/>
                  </a:cubicBezTo>
                  <a:cubicBezTo>
                    <a:pt x="31" y="711"/>
                    <a:pt x="39" y="713"/>
                    <a:pt x="46" y="713"/>
                  </a:cubicBezTo>
                  <a:cubicBezTo>
                    <a:pt x="58" y="713"/>
                    <a:pt x="70" y="706"/>
                    <a:pt x="78" y="694"/>
                  </a:cubicBezTo>
                  <a:cubicBezTo>
                    <a:pt x="357" y="255"/>
                    <a:pt x="841" y="78"/>
                    <a:pt x="847" y="75"/>
                  </a:cubicBezTo>
                  <a:cubicBezTo>
                    <a:pt x="867" y="68"/>
                    <a:pt x="877" y="46"/>
                    <a:pt x="871" y="26"/>
                  </a:cubicBezTo>
                  <a:cubicBezTo>
                    <a:pt x="864" y="11"/>
                    <a:pt x="850" y="1"/>
                    <a:pt x="834"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6"/>
            <p:cNvSpPr/>
            <p:nvPr/>
          </p:nvSpPr>
          <p:spPr>
            <a:xfrm>
              <a:off x="5979279" y="3139316"/>
              <a:ext cx="70066" cy="121416"/>
            </a:xfrm>
            <a:custGeom>
              <a:avLst/>
              <a:gdLst/>
              <a:ahLst/>
              <a:cxnLst/>
              <a:rect l="l" t="t" r="r" b="b"/>
              <a:pathLst>
                <a:path w="906" h="1570" extrusionOk="0">
                  <a:moveTo>
                    <a:pt x="491" y="0"/>
                  </a:moveTo>
                  <a:cubicBezTo>
                    <a:pt x="480" y="0"/>
                    <a:pt x="468" y="5"/>
                    <a:pt x="460" y="15"/>
                  </a:cubicBezTo>
                  <a:cubicBezTo>
                    <a:pt x="457" y="20"/>
                    <a:pt x="1" y="602"/>
                    <a:pt x="318" y="1285"/>
                  </a:cubicBezTo>
                  <a:cubicBezTo>
                    <a:pt x="401" y="1461"/>
                    <a:pt x="532" y="1569"/>
                    <a:pt x="663" y="1569"/>
                  </a:cubicBezTo>
                  <a:cubicBezTo>
                    <a:pt x="673" y="1569"/>
                    <a:pt x="682" y="1569"/>
                    <a:pt x="693" y="1566"/>
                  </a:cubicBezTo>
                  <a:cubicBezTo>
                    <a:pt x="799" y="1551"/>
                    <a:pt x="878" y="1465"/>
                    <a:pt x="902" y="1331"/>
                  </a:cubicBezTo>
                  <a:cubicBezTo>
                    <a:pt x="906" y="1310"/>
                    <a:pt x="891" y="1291"/>
                    <a:pt x="870" y="1287"/>
                  </a:cubicBezTo>
                  <a:cubicBezTo>
                    <a:pt x="868" y="1287"/>
                    <a:pt x="865" y="1287"/>
                    <a:pt x="862" y="1287"/>
                  </a:cubicBezTo>
                  <a:cubicBezTo>
                    <a:pt x="844" y="1287"/>
                    <a:pt x="829" y="1299"/>
                    <a:pt x="825" y="1318"/>
                  </a:cubicBezTo>
                  <a:cubicBezTo>
                    <a:pt x="808" y="1419"/>
                    <a:pt x="755" y="1482"/>
                    <a:pt x="682" y="1491"/>
                  </a:cubicBezTo>
                  <a:cubicBezTo>
                    <a:pt x="676" y="1492"/>
                    <a:pt x="669" y="1492"/>
                    <a:pt x="662" y="1492"/>
                  </a:cubicBezTo>
                  <a:cubicBezTo>
                    <a:pt x="576" y="1492"/>
                    <a:pt x="464" y="1419"/>
                    <a:pt x="387" y="1253"/>
                  </a:cubicBezTo>
                  <a:cubicBezTo>
                    <a:pt x="89" y="613"/>
                    <a:pt x="516" y="67"/>
                    <a:pt x="521" y="62"/>
                  </a:cubicBezTo>
                  <a:cubicBezTo>
                    <a:pt x="533" y="46"/>
                    <a:pt x="531" y="21"/>
                    <a:pt x="514" y="9"/>
                  </a:cubicBezTo>
                  <a:cubicBezTo>
                    <a:pt x="508" y="3"/>
                    <a:pt x="499" y="0"/>
                    <a:pt x="491" y="0"/>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6"/>
            <p:cNvSpPr/>
            <p:nvPr/>
          </p:nvSpPr>
          <p:spPr>
            <a:xfrm>
              <a:off x="6005418" y="3132510"/>
              <a:ext cx="83522" cy="111904"/>
            </a:xfrm>
            <a:custGeom>
              <a:avLst/>
              <a:gdLst/>
              <a:ahLst/>
              <a:cxnLst/>
              <a:rect l="l" t="t" r="r" b="b"/>
              <a:pathLst>
                <a:path w="1080" h="1447" extrusionOk="0">
                  <a:moveTo>
                    <a:pt x="683" y="1"/>
                  </a:moveTo>
                  <a:cubicBezTo>
                    <a:pt x="677" y="1"/>
                    <a:pt x="671" y="3"/>
                    <a:pt x="665" y="6"/>
                  </a:cubicBezTo>
                  <a:cubicBezTo>
                    <a:pt x="659" y="10"/>
                    <a:pt x="1" y="395"/>
                    <a:pt x="320" y="1180"/>
                  </a:cubicBezTo>
                  <a:cubicBezTo>
                    <a:pt x="399" y="1371"/>
                    <a:pt x="524" y="1446"/>
                    <a:pt x="636" y="1446"/>
                  </a:cubicBezTo>
                  <a:cubicBezTo>
                    <a:pt x="665" y="1446"/>
                    <a:pt x="695" y="1441"/>
                    <a:pt x="720" y="1430"/>
                  </a:cubicBezTo>
                  <a:cubicBezTo>
                    <a:pt x="861" y="1372"/>
                    <a:pt x="956" y="1174"/>
                    <a:pt x="834" y="871"/>
                  </a:cubicBezTo>
                  <a:cubicBezTo>
                    <a:pt x="699" y="538"/>
                    <a:pt x="1059" y="183"/>
                    <a:pt x="1064" y="180"/>
                  </a:cubicBezTo>
                  <a:cubicBezTo>
                    <a:pt x="1079" y="166"/>
                    <a:pt x="1079" y="141"/>
                    <a:pt x="1065" y="126"/>
                  </a:cubicBezTo>
                  <a:cubicBezTo>
                    <a:pt x="1057" y="118"/>
                    <a:pt x="1048" y="114"/>
                    <a:pt x="1038" y="114"/>
                  </a:cubicBezTo>
                  <a:cubicBezTo>
                    <a:pt x="1029" y="114"/>
                    <a:pt x="1019" y="118"/>
                    <a:pt x="1011" y="125"/>
                  </a:cubicBezTo>
                  <a:cubicBezTo>
                    <a:pt x="994" y="141"/>
                    <a:pt x="611" y="520"/>
                    <a:pt x="764" y="901"/>
                  </a:cubicBezTo>
                  <a:cubicBezTo>
                    <a:pt x="862" y="1143"/>
                    <a:pt x="803" y="1315"/>
                    <a:pt x="693" y="1360"/>
                  </a:cubicBezTo>
                  <a:cubicBezTo>
                    <a:pt x="675" y="1367"/>
                    <a:pt x="656" y="1371"/>
                    <a:pt x="636" y="1371"/>
                  </a:cubicBezTo>
                  <a:cubicBezTo>
                    <a:pt x="554" y="1371"/>
                    <a:pt x="455" y="1308"/>
                    <a:pt x="391" y="1152"/>
                  </a:cubicBezTo>
                  <a:cubicBezTo>
                    <a:pt x="98" y="429"/>
                    <a:pt x="678" y="87"/>
                    <a:pt x="703" y="73"/>
                  </a:cubicBezTo>
                  <a:cubicBezTo>
                    <a:pt x="721" y="62"/>
                    <a:pt x="727" y="39"/>
                    <a:pt x="717" y="20"/>
                  </a:cubicBezTo>
                  <a:cubicBezTo>
                    <a:pt x="710" y="8"/>
                    <a:pt x="697" y="1"/>
                    <a:pt x="683"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6"/>
            <p:cNvSpPr/>
            <p:nvPr/>
          </p:nvSpPr>
          <p:spPr>
            <a:xfrm>
              <a:off x="5965204" y="3202499"/>
              <a:ext cx="52124" cy="70762"/>
            </a:xfrm>
            <a:custGeom>
              <a:avLst/>
              <a:gdLst/>
              <a:ahLst/>
              <a:cxnLst/>
              <a:rect l="l" t="t" r="r" b="b"/>
              <a:pathLst>
                <a:path w="674" h="915" extrusionOk="0">
                  <a:moveTo>
                    <a:pt x="81" y="1"/>
                  </a:moveTo>
                  <a:cubicBezTo>
                    <a:pt x="62" y="1"/>
                    <a:pt x="49" y="15"/>
                    <a:pt x="46" y="34"/>
                  </a:cubicBezTo>
                  <a:cubicBezTo>
                    <a:pt x="0" y="374"/>
                    <a:pt x="107" y="669"/>
                    <a:pt x="230" y="808"/>
                  </a:cubicBezTo>
                  <a:cubicBezTo>
                    <a:pt x="292" y="877"/>
                    <a:pt x="362" y="914"/>
                    <a:pt x="432" y="914"/>
                  </a:cubicBezTo>
                  <a:lnTo>
                    <a:pt x="433" y="914"/>
                  </a:lnTo>
                  <a:cubicBezTo>
                    <a:pt x="615" y="910"/>
                    <a:pt x="669" y="731"/>
                    <a:pt x="672" y="635"/>
                  </a:cubicBezTo>
                  <a:cubicBezTo>
                    <a:pt x="673" y="614"/>
                    <a:pt x="657" y="598"/>
                    <a:pt x="636" y="597"/>
                  </a:cubicBezTo>
                  <a:cubicBezTo>
                    <a:pt x="634" y="596"/>
                    <a:pt x="632" y="596"/>
                    <a:pt x="630" y="596"/>
                  </a:cubicBezTo>
                  <a:cubicBezTo>
                    <a:pt x="612" y="596"/>
                    <a:pt x="598" y="614"/>
                    <a:pt x="596" y="633"/>
                  </a:cubicBezTo>
                  <a:cubicBezTo>
                    <a:pt x="596" y="643"/>
                    <a:pt x="589" y="834"/>
                    <a:pt x="433" y="838"/>
                  </a:cubicBezTo>
                  <a:cubicBezTo>
                    <a:pt x="374" y="834"/>
                    <a:pt x="321" y="795"/>
                    <a:pt x="286" y="757"/>
                  </a:cubicBezTo>
                  <a:cubicBezTo>
                    <a:pt x="176" y="635"/>
                    <a:pt x="78" y="361"/>
                    <a:pt x="121" y="44"/>
                  </a:cubicBezTo>
                  <a:cubicBezTo>
                    <a:pt x="124" y="24"/>
                    <a:pt x="110" y="4"/>
                    <a:pt x="89" y="2"/>
                  </a:cubicBezTo>
                  <a:cubicBezTo>
                    <a:pt x="86" y="1"/>
                    <a:pt x="84" y="1"/>
                    <a:pt x="81"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6"/>
            <p:cNvSpPr/>
            <p:nvPr/>
          </p:nvSpPr>
          <p:spPr>
            <a:xfrm>
              <a:off x="5981599" y="3345336"/>
              <a:ext cx="726485" cy="965450"/>
            </a:xfrm>
            <a:custGeom>
              <a:avLst/>
              <a:gdLst/>
              <a:ahLst/>
              <a:cxnLst/>
              <a:rect l="l" t="t" r="r" b="b"/>
              <a:pathLst>
                <a:path w="9394" h="12484" extrusionOk="0">
                  <a:moveTo>
                    <a:pt x="2846" y="0"/>
                  </a:moveTo>
                  <a:cubicBezTo>
                    <a:pt x="2009" y="102"/>
                    <a:pt x="1188" y="233"/>
                    <a:pt x="399" y="431"/>
                  </a:cubicBezTo>
                  <a:cubicBezTo>
                    <a:pt x="326" y="2148"/>
                    <a:pt x="1" y="9985"/>
                    <a:pt x="2235" y="11832"/>
                  </a:cubicBezTo>
                  <a:cubicBezTo>
                    <a:pt x="2790" y="12291"/>
                    <a:pt x="3381" y="12484"/>
                    <a:pt x="3983" y="12484"/>
                  </a:cubicBezTo>
                  <a:cubicBezTo>
                    <a:pt x="5961" y="12484"/>
                    <a:pt x="8060" y="10397"/>
                    <a:pt x="9394" y="8775"/>
                  </a:cubicBezTo>
                  <a:cubicBezTo>
                    <a:pt x="7751" y="8316"/>
                    <a:pt x="6254" y="7393"/>
                    <a:pt x="5218" y="5990"/>
                  </a:cubicBezTo>
                  <a:cubicBezTo>
                    <a:pt x="4983" y="6367"/>
                    <a:pt x="4846" y="6602"/>
                    <a:pt x="4846" y="6602"/>
                  </a:cubicBezTo>
                  <a:lnTo>
                    <a:pt x="2829" y="389"/>
                  </a:lnTo>
                  <a:lnTo>
                    <a:pt x="2846" y="0"/>
                  </a:ln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6"/>
            <p:cNvSpPr/>
            <p:nvPr/>
          </p:nvSpPr>
          <p:spPr>
            <a:xfrm>
              <a:off x="6385133" y="3379286"/>
              <a:ext cx="430060" cy="644587"/>
            </a:xfrm>
            <a:custGeom>
              <a:avLst/>
              <a:gdLst/>
              <a:ahLst/>
              <a:cxnLst/>
              <a:rect l="l" t="t" r="r" b="b"/>
              <a:pathLst>
                <a:path w="5561" h="8335" extrusionOk="0">
                  <a:moveTo>
                    <a:pt x="5003" y="1"/>
                  </a:moveTo>
                  <a:cubicBezTo>
                    <a:pt x="3259" y="559"/>
                    <a:pt x="901" y="4106"/>
                    <a:pt x="0" y="5551"/>
                  </a:cubicBezTo>
                  <a:cubicBezTo>
                    <a:pt x="1036" y="6954"/>
                    <a:pt x="2533" y="7877"/>
                    <a:pt x="4174" y="8334"/>
                  </a:cubicBezTo>
                  <a:cubicBezTo>
                    <a:pt x="5023" y="7302"/>
                    <a:pt x="5560" y="6458"/>
                    <a:pt x="5560" y="6458"/>
                  </a:cubicBezTo>
                  <a:lnTo>
                    <a:pt x="5003" y="1"/>
                  </a:lnTo>
                  <a:close/>
                </a:path>
              </a:pathLst>
            </a:custGeom>
            <a:solidFill>
              <a:srgbClr val="B1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6"/>
            <p:cNvSpPr/>
            <p:nvPr/>
          </p:nvSpPr>
          <p:spPr>
            <a:xfrm>
              <a:off x="6425270" y="3276122"/>
              <a:ext cx="1747694" cy="947663"/>
            </a:xfrm>
            <a:custGeom>
              <a:avLst/>
              <a:gdLst/>
              <a:ahLst/>
              <a:cxnLst/>
              <a:rect l="l" t="t" r="r" b="b"/>
              <a:pathLst>
                <a:path w="22599" h="12254" extrusionOk="0">
                  <a:moveTo>
                    <a:pt x="10367" y="0"/>
                  </a:moveTo>
                  <a:cubicBezTo>
                    <a:pt x="10315" y="0"/>
                    <a:pt x="10264" y="0"/>
                    <a:pt x="10213" y="1"/>
                  </a:cubicBezTo>
                  <a:cubicBezTo>
                    <a:pt x="9965" y="3"/>
                    <a:pt x="9725" y="8"/>
                    <a:pt x="9490" y="17"/>
                  </a:cubicBezTo>
                  <a:cubicBezTo>
                    <a:pt x="9055" y="35"/>
                    <a:pt x="8637" y="62"/>
                    <a:pt x="8235" y="99"/>
                  </a:cubicBezTo>
                  <a:cubicBezTo>
                    <a:pt x="7870" y="131"/>
                    <a:pt x="7516" y="171"/>
                    <a:pt x="7173" y="214"/>
                  </a:cubicBezTo>
                  <a:cubicBezTo>
                    <a:pt x="6458" y="303"/>
                    <a:pt x="5788" y="409"/>
                    <a:pt x="5137" y="508"/>
                  </a:cubicBezTo>
                  <a:cubicBezTo>
                    <a:pt x="2698" y="880"/>
                    <a:pt x="610" y="4077"/>
                    <a:pt x="113" y="4895"/>
                  </a:cubicBezTo>
                  <a:cubicBezTo>
                    <a:pt x="40" y="5017"/>
                    <a:pt x="0" y="5085"/>
                    <a:pt x="0" y="5085"/>
                  </a:cubicBezTo>
                  <a:cubicBezTo>
                    <a:pt x="106" y="5261"/>
                    <a:pt x="218" y="5425"/>
                    <a:pt x="335" y="5579"/>
                  </a:cubicBezTo>
                  <a:cubicBezTo>
                    <a:pt x="1659" y="7316"/>
                    <a:pt x="3610" y="7753"/>
                    <a:pt x="3610" y="7753"/>
                  </a:cubicBezTo>
                  <a:cubicBezTo>
                    <a:pt x="3610" y="7753"/>
                    <a:pt x="3573" y="7956"/>
                    <a:pt x="3517" y="8298"/>
                  </a:cubicBezTo>
                  <a:cubicBezTo>
                    <a:pt x="3464" y="8618"/>
                    <a:pt x="3392" y="9062"/>
                    <a:pt x="3316" y="9571"/>
                  </a:cubicBezTo>
                  <a:cubicBezTo>
                    <a:pt x="3287" y="9762"/>
                    <a:pt x="3257" y="9965"/>
                    <a:pt x="3229" y="10173"/>
                  </a:cubicBezTo>
                  <a:cubicBezTo>
                    <a:pt x="3141" y="10801"/>
                    <a:pt x="3055" y="11488"/>
                    <a:pt x="2990" y="12145"/>
                  </a:cubicBezTo>
                  <a:lnTo>
                    <a:pt x="2990" y="12146"/>
                  </a:lnTo>
                  <a:lnTo>
                    <a:pt x="3065" y="12146"/>
                  </a:lnTo>
                  <a:cubicBezTo>
                    <a:pt x="3095" y="12147"/>
                    <a:pt x="3125" y="12147"/>
                    <a:pt x="3154" y="12150"/>
                  </a:cubicBezTo>
                  <a:cubicBezTo>
                    <a:pt x="3951" y="12173"/>
                    <a:pt x="4754" y="12191"/>
                    <a:pt x="5557" y="12205"/>
                  </a:cubicBezTo>
                  <a:cubicBezTo>
                    <a:pt x="5585" y="12205"/>
                    <a:pt x="5612" y="12207"/>
                    <a:pt x="5641" y="12207"/>
                  </a:cubicBezTo>
                  <a:cubicBezTo>
                    <a:pt x="6197" y="12217"/>
                    <a:pt x="6752" y="12225"/>
                    <a:pt x="7305" y="12231"/>
                  </a:cubicBezTo>
                  <a:cubicBezTo>
                    <a:pt x="7339" y="12231"/>
                    <a:pt x="7373" y="12233"/>
                    <a:pt x="7407" y="12233"/>
                  </a:cubicBezTo>
                  <a:cubicBezTo>
                    <a:pt x="8669" y="12247"/>
                    <a:pt x="9918" y="12253"/>
                    <a:pt x="11129" y="12253"/>
                  </a:cubicBezTo>
                  <a:cubicBezTo>
                    <a:pt x="13880" y="12253"/>
                    <a:pt x="16432" y="12223"/>
                    <a:pt x="18499" y="12197"/>
                  </a:cubicBezTo>
                  <a:cubicBezTo>
                    <a:pt x="18671" y="12193"/>
                    <a:pt x="18841" y="12192"/>
                    <a:pt x="19007" y="12189"/>
                  </a:cubicBezTo>
                  <a:cubicBezTo>
                    <a:pt x="19005" y="12182"/>
                    <a:pt x="19005" y="12173"/>
                    <a:pt x="19004" y="12165"/>
                  </a:cubicBezTo>
                  <a:cubicBezTo>
                    <a:pt x="18979" y="11902"/>
                    <a:pt x="18958" y="11629"/>
                    <a:pt x="18943" y="11353"/>
                  </a:cubicBezTo>
                  <a:cubicBezTo>
                    <a:pt x="18940" y="11267"/>
                    <a:pt x="18933" y="11181"/>
                    <a:pt x="18930" y="11096"/>
                  </a:cubicBezTo>
                  <a:cubicBezTo>
                    <a:pt x="18919" y="10861"/>
                    <a:pt x="18910" y="10629"/>
                    <a:pt x="18904" y="10408"/>
                  </a:cubicBezTo>
                  <a:cubicBezTo>
                    <a:pt x="18896" y="10109"/>
                    <a:pt x="18893" y="9829"/>
                    <a:pt x="18889" y="9592"/>
                  </a:cubicBezTo>
                  <a:cubicBezTo>
                    <a:pt x="18887" y="9136"/>
                    <a:pt x="18890" y="8835"/>
                    <a:pt x="18890" y="8835"/>
                  </a:cubicBezTo>
                  <a:cubicBezTo>
                    <a:pt x="20655" y="8339"/>
                    <a:pt x="21859" y="7047"/>
                    <a:pt x="22350" y="6432"/>
                  </a:cubicBezTo>
                  <a:cubicBezTo>
                    <a:pt x="22513" y="6228"/>
                    <a:pt x="22598" y="6098"/>
                    <a:pt x="22598" y="6098"/>
                  </a:cubicBezTo>
                  <a:cubicBezTo>
                    <a:pt x="22598" y="6098"/>
                    <a:pt x="22595" y="6091"/>
                    <a:pt x="22588" y="6077"/>
                  </a:cubicBezTo>
                  <a:cubicBezTo>
                    <a:pt x="22476" y="5785"/>
                    <a:pt x="21315" y="2812"/>
                    <a:pt x="19488" y="1895"/>
                  </a:cubicBezTo>
                  <a:cubicBezTo>
                    <a:pt x="18680" y="1491"/>
                    <a:pt x="17637" y="1149"/>
                    <a:pt x="16701" y="888"/>
                  </a:cubicBezTo>
                  <a:cubicBezTo>
                    <a:pt x="16249" y="762"/>
                    <a:pt x="15824" y="656"/>
                    <a:pt x="15459" y="570"/>
                  </a:cubicBezTo>
                  <a:cubicBezTo>
                    <a:pt x="15329" y="539"/>
                    <a:pt x="15206" y="511"/>
                    <a:pt x="15093" y="486"/>
                  </a:cubicBezTo>
                  <a:cubicBezTo>
                    <a:pt x="14619" y="381"/>
                    <a:pt x="14317" y="324"/>
                    <a:pt x="14317" y="324"/>
                  </a:cubicBezTo>
                  <a:cubicBezTo>
                    <a:pt x="14290" y="319"/>
                    <a:pt x="14264" y="315"/>
                    <a:pt x="14237" y="312"/>
                  </a:cubicBezTo>
                  <a:cubicBezTo>
                    <a:pt x="14050" y="281"/>
                    <a:pt x="13867" y="255"/>
                    <a:pt x="13686" y="230"/>
                  </a:cubicBezTo>
                  <a:cubicBezTo>
                    <a:pt x="13377" y="189"/>
                    <a:pt x="13075" y="153"/>
                    <a:pt x="12782" y="123"/>
                  </a:cubicBezTo>
                  <a:lnTo>
                    <a:pt x="12781" y="123"/>
                  </a:lnTo>
                  <a:cubicBezTo>
                    <a:pt x="11914" y="36"/>
                    <a:pt x="11113" y="0"/>
                    <a:pt x="10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6"/>
            <p:cNvSpPr/>
            <p:nvPr/>
          </p:nvSpPr>
          <p:spPr>
            <a:xfrm>
              <a:off x="7875533" y="3743998"/>
              <a:ext cx="360768" cy="273921"/>
            </a:xfrm>
            <a:custGeom>
              <a:avLst/>
              <a:gdLst/>
              <a:ahLst/>
              <a:cxnLst/>
              <a:rect l="l" t="t" r="r" b="b"/>
              <a:pathLst>
                <a:path w="4665" h="3542" extrusionOk="0">
                  <a:moveTo>
                    <a:pt x="3713" y="0"/>
                  </a:moveTo>
                  <a:cubicBezTo>
                    <a:pt x="3713" y="0"/>
                    <a:pt x="2227" y="2077"/>
                    <a:pt x="140" y="2783"/>
                  </a:cubicBezTo>
                  <a:cubicBezTo>
                    <a:pt x="1" y="2830"/>
                    <a:pt x="80" y="3537"/>
                    <a:pt x="80" y="3537"/>
                  </a:cubicBezTo>
                  <a:cubicBezTo>
                    <a:pt x="80" y="3537"/>
                    <a:pt x="129" y="3542"/>
                    <a:pt x="220" y="3542"/>
                  </a:cubicBezTo>
                  <a:cubicBezTo>
                    <a:pt x="763" y="3542"/>
                    <a:pt x="2800" y="3367"/>
                    <a:pt x="4573" y="908"/>
                  </a:cubicBezTo>
                  <a:cubicBezTo>
                    <a:pt x="4573" y="908"/>
                    <a:pt x="4665" y="155"/>
                    <a:pt x="3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6"/>
            <p:cNvSpPr/>
            <p:nvPr/>
          </p:nvSpPr>
          <p:spPr>
            <a:xfrm>
              <a:off x="6359922" y="3648954"/>
              <a:ext cx="360922" cy="268971"/>
            </a:xfrm>
            <a:custGeom>
              <a:avLst/>
              <a:gdLst/>
              <a:ahLst/>
              <a:cxnLst/>
              <a:rect l="l" t="t" r="r" b="b"/>
              <a:pathLst>
                <a:path w="4667" h="3478" extrusionOk="0">
                  <a:moveTo>
                    <a:pt x="897" y="0"/>
                  </a:moveTo>
                  <a:cubicBezTo>
                    <a:pt x="1" y="173"/>
                    <a:pt x="101" y="924"/>
                    <a:pt x="101" y="924"/>
                  </a:cubicBezTo>
                  <a:cubicBezTo>
                    <a:pt x="1773" y="3280"/>
                    <a:pt x="3639" y="3477"/>
                    <a:pt x="4216" y="3477"/>
                  </a:cubicBezTo>
                  <a:cubicBezTo>
                    <a:pt x="4332" y="3477"/>
                    <a:pt x="4395" y="3469"/>
                    <a:pt x="4395" y="3469"/>
                  </a:cubicBezTo>
                  <a:cubicBezTo>
                    <a:pt x="4395" y="3469"/>
                    <a:pt x="4667" y="2759"/>
                    <a:pt x="4535" y="2716"/>
                  </a:cubicBezTo>
                  <a:cubicBezTo>
                    <a:pt x="2550" y="2046"/>
                    <a:pt x="898" y="0"/>
                    <a:pt x="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6"/>
            <p:cNvSpPr/>
            <p:nvPr/>
          </p:nvSpPr>
          <p:spPr>
            <a:xfrm>
              <a:off x="6905675" y="4100435"/>
              <a:ext cx="92647" cy="121571"/>
            </a:xfrm>
            <a:custGeom>
              <a:avLst/>
              <a:gdLst/>
              <a:ahLst/>
              <a:cxnLst/>
              <a:rect l="l" t="t" r="r" b="b"/>
              <a:pathLst>
                <a:path w="1198" h="1572" extrusionOk="0">
                  <a:moveTo>
                    <a:pt x="45" y="0"/>
                  </a:moveTo>
                  <a:cubicBezTo>
                    <a:pt x="39" y="0"/>
                    <a:pt x="32" y="2"/>
                    <a:pt x="25" y="6"/>
                  </a:cubicBezTo>
                  <a:cubicBezTo>
                    <a:pt x="8" y="19"/>
                    <a:pt x="0" y="42"/>
                    <a:pt x="13" y="60"/>
                  </a:cubicBezTo>
                  <a:cubicBezTo>
                    <a:pt x="338" y="585"/>
                    <a:pt x="700" y="1091"/>
                    <a:pt x="1095" y="1571"/>
                  </a:cubicBezTo>
                  <a:cubicBezTo>
                    <a:pt x="1130" y="1571"/>
                    <a:pt x="1163" y="1572"/>
                    <a:pt x="1198" y="1572"/>
                  </a:cubicBezTo>
                  <a:cubicBezTo>
                    <a:pt x="787" y="1080"/>
                    <a:pt x="412" y="559"/>
                    <a:pt x="79" y="20"/>
                  </a:cubicBezTo>
                  <a:cubicBezTo>
                    <a:pt x="71" y="7"/>
                    <a:pt x="59" y="0"/>
                    <a:pt x="45" y="0"/>
                  </a:cubicBezTo>
                  <a:close/>
                </a:path>
              </a:pathLst>
            </a:custGeom>
            <a:solidFill>
              <a:srgbClr val="D49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6"/>
            <p:cNvSpPr/>
            <p:nvPr/>
          </p:nvSpPr>
          <p:spPr>
            <a:xfrm>
              <a:off x="6832826" y="4158978"/>
              <a:ext cx="28846" cy="61017"/>
            </a:xfrm>
            <a:custGeom>
              <a:avLst/>
              <a:gdLst/>
              <a:ahLst/>
              <a:cxnLst/>
              <a:rect l="l" t="t" r="r" b="b"/>
              <a:pathLst>
                <a:path w="373" h="789" extrusionOk="0">
                  <a:moveTo>
                    <a:pt x="44" y="0"/>
                  </a:moveTo>
                  <a:cubicBezTo>
                    <a:pt x="39" y="0"/>
                    <a:pt x="35" y="1"/>
                    <a:pt x="31" y="3"/>
                  </a:cubicBezTo>
                  <a:cubicBezTo>
                    <a:pt x="11" y="9"/>
                    <a:pt x="1" y="31"/>
                    <a:pt x="7" y="52"/>
                  </a:cubicBezTo>
                  <a:cubicBezTo>
                    <a:pt x="92" y="300"/>
                    <a:pt x="186" y="546"/>
                    <a:pt x="288" y="788"/>
                  </a:cubicBezTo>
                  <a:cubicBezTo>
                    <a:pt x="316" y="788"/>
                    <a:pt x="344" y="789"/>
                    <a:pt x="372" y="789"/>
                  </a:cubicBezTo>
                  <a:cubicBezTo>
                    <a:pt x="267" y="537"/>
                    <a:pt x="169" y="283"/>
                    <a:pt x="80" y="26"/>
                  </a:cubicBezTo>
                  <a:cubicBezTo>
                    <a:pt x="74" y="10"/>
                    <a:pt x="59" y="0"/>
                    <a:pt x="44" y="0"/>
                  </a:cubicBezTo>
                  <a:close/>
                </a:path>
              </a:pathLst>
            </a:custGeom>
            <a:solidFill>
              <a:srgbClr val="D49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6"/>
            <p:cNvSpPr/>
            <p:nvPr/>
          </p:nvSpPr>
          <p:spPr>
            <a:xfrm>
              <a:off x="7076353" y="3281148"/>
              <a:ext cx="566788" cy="219245"/>
            </a:xfrm>
            <a:custGeom>
              <a:avLst/>
              <a:gdLst/>
              <a:ahLst/>
              <a:cxnLst/>
              <a:rect l="l" t="t" r="r" b="b"/>
              <a:pathLst>
                <a:path w="7329" h="2835" extrusionOk="0">
                  <a:moveTo>
                    <a:pt x="1946" y="0"/>
                  </a:moveTo>
                  <a:cubicBezTo>
                    <a:pt x="1597" y="0"/>
                    <a:pt x="1265" y="2"/>
                    <a:pt x="971" y="5"/>
                  </a:cubicBezTo>
                  <a:cubicBezTo>
                    <a:pt x="374" y="10"/>
                    <a:pt x="0" y="664"/>
                    <a:pt x="309" y="1174"/>
                  </a:cubicBezTo>
                  <a:cubicBezTo>
                    <a:pt x="753" y="1907"/>
                    <a:pt x="1615" y="2732"/>
                    <a:pt x="3262" y="2826"/>
                  </a:cubicBezTo>
                  <a:cubicBezTo>
                    <a:pt x="3359" y="2832"/>
                    <a:pt x="3455" y="2834"/>
                    <a:pt x="3548" y="2834"/>
                  </a:cubicBezTo>
                  <a:cubicBezTo>
                    <a:pt x="5282" y="2834"/>
                    <a:pt x="6418" y="1927"/>
                    <a:pt x="7034" y="1230"/>
                  </a:cubicBezTo>
                  <a:cubicBezTo>
                    <a:pt x="7328" y="896"/>
                    <a:pt x="7133" y="372"/>
                    <a:pt x="6693" y="310"/>
                  </a:cubicBezTo>
                  <a:cubicBezTo>
                    <a:pt x="5865" y="196"/>
                    <a:pt x="4621" y="45"/>
                    <a:pt x="3644" y="19"/>
                  </a:cubicBezTo>
                  <a:cubicBezTo>
                    <a:pt x="3106" y="5"/>
                    <a:pt x="2506"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6"/>
            <p:cNvSpPr/>
            <p:nvPr/>
          </p:nvSpPr>
          <p:spPr>
            <a:xfrm>
              <a:off x="6669262" y="3282618"/>
              <a:ext cx="1186860" cy="941012"/>
            </a:xfrm>
            <a:custGeom>
              <a:avLst/>
              <a:gdLst/>
              <a:ahLst/>
              <a:cxnLst/>
              <a:rect l="l" t="t" r="r" b="b"/>
              <a:pathLst>
                <a:path w="15347" h="12168" extrusionOk="0">
                  <a:moveTo>
                    <a:pt x="5362" y="0"/>
                  </a:moveTo>
                  <a:lnTo>
                    <a:pt x="5362" y="0"/>
                  </a:lnTo>
                  <a:cubicBezTo>
                    <a:pt x="5362" y="0"/>
                    <a:pt x="5252" y="4"/>
                    <a:pt x="5081" y="14"/>
                  </a:cubicBezTo>
                  <a:cubicBezTo>
                    <a:pt x="4805" y="29"/>
                    <a:pt x="4376" y="62"/>
                    <a:pt x="4020" y="129"/>
                  </a:cubicBezTo>
                  <a:lnTo>
                    <a:pt x="4017" y="129"/>
                  </a:lnTo>
                  <a:cubicBezTo>
                    <a:pt x="4017" y="129"/>
                    <a:pt x="3416" y="1780"/>
                    <a:pt x="3197" y="4280"/>
                  </a:cubicBezTo>
                  <a:cubicBezTo>
                    <a:pt x="3195" y="4307"/>
                    <a:pt x="3192" y="4337"/>
                    <a:pt x="3190" y="4365"/>
                  </a:cubicBezTo>
                  <a:cubicBezTo>
                    <a:pt x="3164" y="4665"/>
                    <a:pt x="3144" y="4977"/>
                    <a:pt x="3133" y="5301"/>
                  </a:cubicBezTo>
                  <a:cubicBezTo>
                    <a:pt x="3130" y="5320"/>
                    <a:pt x="3130" y="5341"/>
                    <a:pt x="3129" y="5361"/>
                  </a:cubicBezTo>
                  <a:cubicBezTo>
                    <a:pt x="3129" y="5361"/>
                    <a:pt x="3125" y="5370"/>
                    <a:pt x="3119" y="5386"/>
                  </a:cubicBezTo>
                  <a:cubicBezTo>
                    <a:pt x="2953" y="5767"/>
                    <a:pt x="904" y="10461"/>
                    <a:pt x="1" y="12063"/>
                  </a:cubicBezTo>
                  <a:cubicBezTo>
                    <a:pt x="797" y="12087"/>
                    <a:pt x="1600" y="12105"/>
                    <a:pt x="2403" y="12120"/>
                  </a:cubicBezTo>
                  <a:cubicBezTo>
                    <a:pt x="2431" y="12120"/>
                    <a:pt x="2459" y="12121"/>
                    <a:pt x="2487" y="12121"/>
                  </a:cubicBezTo>
                  <a:cubicBezTo>
                    <a:pt x="3044" y="12131"/>
                    <a:pt x="3598" y="12140"/>
                    <a:pt x="4151" y="12146"/>
                  </a:cubicBezTo>
                  <a:cubicBezTo>
                    <a:pt x="4185" y="12146"/>
                    <a:pt x="4219" y="12147"/>
                    <a:pt x="4253" y="12147"/>
                  </a:cubicBezTo>
                  <a:cubicBezTo>
                    <a:pt x="5527" y="12161"/>
                    <a:pt x="6787" y="12167"/>
                    <a:pt x="8008" y="12167"/>
                  </a:cubicBezTo>
                  <a:cubicBezTo>
                    <a:pt x="10746" y="12167"/>
                    <a:pt x="13287" y="12138"/>
                    <a:pt x="15346" y="12110"/>
                  </a:cubicBezTo>
                  <a:cubicBezTo>
                    <a:pt x="14623" y="10109"/>
                    <a:pt x="13595" y="7281"/>
                    <a:pt x="13204" y="6282"/>
                  </a:cubicBezTo>
                  <a:cubicBezTo>
                    <a:pt x="13193" y="6253"/>
                    <a:pt x="13182" y="6227"/>
                    <a:pt x="13172" y="6201"/>
                  </a:cubicBezTo>
                  <a:cubicBezTo>
                    <a:pt x="13169" y="6197"/>
                    <a:pt x="13167" y="6194"/>
                    <a:pt x="13166" y="6189"/>
                  </a:cubicBezTo>
                  <a:cubicBezTo>
                    <a:pt x="13166" y="6189"/>
                    <a:pt x="13173" y="5820"/>
                    <a:pt x="13189" y="5268"/>
                  </a:cubicBezTo>
                  <a:cubicBezTo>
                    <a:pt x="13191" y="5239"/>
                    <a:pt x="13191" y="5210"/>
                    <a:pt x="13193" y="5182"/>
                  </a:cubicBezTo>
                  <a:cubicBezTo>
                    <a:pt x="13233" y="3888"/>
                    <a:pt x="13332" y="1701"/>
                    <a:pt x="13550" y="803"/>
                  </a:cubicBezTo>
                  <a:cubicBezTo>
                    <a:pt x="13565" y="739"/>
                    <a:pt x="13581" y="682"/>
                    <a:pt x="13599" y="632"/>
                  </a:cubicBezTo>
                  <a:cubicBezTo>
                    <a:pt x="13599" y="632"/>
                    <a:pt x="12681" y="320"/>
                    <a:pt x="11957" y="292"/>
                  </a:cubicBezTo>
                  <a:cubicBezTo>
                    <a:pt x="11957" y="292"/>
                    <a:pt x="11951" y="330"/>
                    <a:pt x="11941" y="401"/>
                  </a:cubicBezTo>
                  <a:cubicBezTo>
                    <a:pt x="11910" y="610"/>
                    <a:pt x="11841" y="1103"/>
                    <a:pt x="11761" y="1737"/>
                  </a:cubicBezTo>
                  <a:cubicBezTo>
                    <a:pt x="11647" y="2652"/>
                    <a:pt x="11509" y="3862"/>
                    <a:pt x="11440" y="4943"/>
                  </a:cubicBezTo>
                  <a:cubicBezTo>
                    <a:pt x="11439" y="4972"/>
                    <a:pt x="11436" y="5000"/>
                    <a:pt x="11435" y="5030"/>
                  </a:cubicBezTo>
                  <a:cubicBezTo>
                    <a:pt x="11422" y="5255"/>
                    <a:pt x="11410" y="5475"/>
                    <a:pt x="11403" y="5685"/>
                  </a:cubicBezTo>
                  <a:cubicBezTo>
                    <a:pt x="11403" y="5685"/>
                    <a:pt x="11246" y="5677"/>
                    <a:pt x="10975" y="5661"/>
                  </a:cubicBezTo>
                  <a:cubicBezTo>
                    <a:pt x="10947" y="5659"/>
                    <a:pt x="10917" y="5657"/>
                    <a:pt x="10887" y="5656"/>
                  </a:cubicBezTo>
                  <a:cubicBezTo>
                    <a:pt x="9674" y="5585"/>
                    <a:pt x="6635" y="5411"/>
                    <a:pt x="5192" y="5340"/>
                  </a:cubicBezTo>
                  <a:cubicBezTo>
                    <a:pt x="5083" y="5334"/>
                    <a:pt x="4982" y="5329"/>
                    <a:pt x="4894" y="5325"/>
                  </a:cubicBezTo>
                  <a:cubicBezTo>
                    <a:pt x="4894" y="5325"/>
                    <a:pt x="4894" y="5319"/>
                    <a:pt x="4895" y="5307"/>
                  </a:cubicBezTo>
                  <a:cubicBezTo>
                    <a:pt x="4899" y="5224"/>
                    <a:pt x="4921" y="4865"/>
                    <a:pt x="4954" y="4368"/>
                  </a:cubicBezTo>
                  <a:cubicBezTo>
                    <a:pt x="4955" y="4341"/>
                    <a:pt x="4957" y="4311"/>
                    <a:pt x="4959" y="4283"/>
                  </a:cubicBezTo>
                  <a:cubicBezTo>
                    <a:pt x="5049" y="2938"/>
                    <a:pt x="5215" y="690"/>
                    <a:pt x="5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6"/>
            <p:cNvSpPr/>
            <p:nvPr/>
          </p:nvSpPr>
          <p:spPr>
            <a:xfrm>
              <a:off x="6994378" y="3888537"/>
              <a:ext cx="571274" cy="316455"/>
            </a:xfrm>
            <a:custGeom>
              <a:avLst/>
              <a:gdLst/>
              <a:ahLst/>
              <a:cxnLst/>
              <a:rect l="l" t="t" r="r" b="b"/>
              <a:pathLst>
                <a:path w="7387" h="4092" extrusionOk="0">
                  <a:moveTo>
                    <a:pt x="103" y="87"/>
                  </a:moveTo>
                  <a:lnTo>
                    <a:pt x="103" y="87"/>
                  </a:lnTo>
                  <a:cubicBezTo>
                    <a:pt x="2673" y="140"/>
                    <a:pt x="6799" y="379"/>
                    <a:pt x="7292" y="407"/>
                  </a:cubicBezTo>
                  <a:cubicBezTo>
                    <a:pt x="7207" y="833"/>
                    <a:pt x="6478" y="4006"/>
                    <a:pt x="3669" y="4006"/>
                  </a:cubicBezTo>
                  <a:cubicBezTo>
                    <a:pt x="3567" y="4006"/>
                    <a:pt x="3462" y="4002"/>
                    <a:pt x="3355" y="3994"/>
                  </a:cubicBezTo>
                  <a:cubicBezTo>
                    <a:pt x="281" y="3746"/>
                    <a:pt x="111" y="501"/>
                    <a:pt x="103" y="87"/>
                  </a:cubicBezTo>
                  <a:close/>
                  <a:moveTo>
                    <a:pt x="59" y="1"/>
                  </a:moveTo>
                  <a:cubicBezTo>
                    <a:pt x="46" y="3"/>
                    <a:pt x="37" y="5"/>
                    <a:pt x="30" y="13"/>
                  </a:cubicBezTo>
                  <a:cubicBezTo>
                    <a:pt x="21" y="21"/>
                    <a:pt x="16" y="31"/>
                    <a:pt x="16" y="42"/>
                  </a:cubicBezTo>
                  <a:cubicBezTo>
                    <a:pt x="16" y="81"/>
                    <a:pt x="1" y="3809"/>
                    <a:pt x="3346" y="4078"/>
                  </a:cubicBezTo>
                  <a:cubicBezTo>
                    <a:pt x="3457" y="4088"/>
                    <a:pt x="3566" y="4092"/>
                    <a:pt x="3670" y="4092"/>
                  </a:cubicBezTo>
                  <a:cubicBezTo>
                    <a:pt x="6737" y="4092"/>
                    <a:pt x="7379" y="412"/>
                    <a:pt x="7384" y="374"/>
                  </a:cubicBezTo>
                  <a:cubicBezTo>
                    <a:pt x="7386" y="363"/>
                    <a:pt x="7384" y="349"/>
                    <a:pt x="7376" y="340"/>
                  </a:cubicBezTo>
                  <a:cubicBezTo>
                    <a:pt x="7368" y="332"/>
                    <a:pt x="7358" y="324"/>
                    <a:pt x="7344" y="324"/>
                  </a:cubicBezTo>
                  <a:cubicBezTo>
                    <a:pt x="7298" y="322"/>
                    <a:pt x="2781" y="55"/>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6"/>
            <p:cNvSpPr/>
            <p:nvPr/>
          </p:nvSpPr>
          <p:spPr>
            <a:xfrm>
              <a:off x="7510512" y="3664421"/>
              <a:ext cx="212749" cy="104325"/>
            </a:xfrm>
            <a:custGeom>
              <a:avLst/>
              <a:gdLst/>
              <a:ahLst/>
              <a:cxnLst/>
              <a:rect l="l" t="t" r="r" b="b"/>
              <a:pathLst>
                <a:path w="2751" h="1349" extrusionOk="0">
                  <a:moveTo>
                    <a:pt x="494" y="85"/>
                  </a:moveTo>
                  <a:cubicBezTo>
                    <a:pt x="512" y="85"/>
                    <a:pt x="528" y="86"/>
                    <a:pt x="546" y="90"/>
                  </a:cubicBezTo>
                  <a:lnTo>
                    <a:pt x="559" y="91"/>
                  </a:lnTo>
                  <a:lnTo>
                    <a:pt x="2312" y="330"/>
                  </a:lnTo>
                  <a:lnTo>
                    <a:pt x="2323" y="331"/>
                  </a:lnTo>
                  <a:cubicBezTo>
                    <a:pt x="2424" y="344"/>
                    <a:pt x="2514" y="397"/>
                    <a:pt x="2576" y="478"/>
                  </a:cubicBezTo>
                  <a:cubicBezTo>
                    <a:pt x="2637" y="560"/>
                    <a:pt x="2663" y="662"/>
                    <a:pt x="2649" y="762"/>
                  </a:cubicBezTo>
                  <a:lnTo>
                    <a:pt x="2626" y="934"/>
                  </a:lnTo>
                  <a:cubicBezTo>
                    <a:pt x="2612" y="1035"/>
                    <a:pt x="2559" y="1126"/>
                    <a:pt x="2477" y="1187"/>
                  </a:cubicBezTo>
                  <a:cubicBezTo>
                    <a:pt x="2423" y="1228"/>
                    <a:pt x="2359" y="1255"/>
                    <a:pt x="2293" y="1263"/>
                  </a:cubicBezTo>
                  <a:cubicBezTo>
                    <a:pt x="2278" y="1264"/>
                    <a:pt x="2264" y="1265"/>
                    <a:pt x="2250" y="1265"/>
                  </a:cubicBezTo>
                  <a:cubicBezTo>
                    <a:pt x="2231" y="1265"/>
                    <a:pt x="2213" y="1264"/>
                    <a:pt x="2194" y="1261"/>
                  </a:cubicBezTo>
                  <a:lnTo>
                    <a:pt x="419" y="1020"/>
                  </a:lnTo>
                  <a:cubicBezTo>
                    <a:pt x="317" y="1007"/>
                    <a:pt x="227" y="953"/>
                    <a:pt x="165" y="872"/>
                  </a:cubicBezTo>
                  <a:cubicBezTo>
                    <a:pt x="132" y="827"/>
                    <a:pt x="108" y="776"/>
                    <a:pt x="96" y="722"/>
                  </a:cubicBezTo>
                  <a:cubicBezTo>
                    <a:pt x="87" y="679"/>
                    <a:pt x="85" y="633"/>
                    <a:pt x="91" y="590"/>
                  </a:cubicBezTo>
                  <a:lnTo>
                    <a:pt x="115" y="417"/>
                  </a:lnTo>
                  <a:cubicBezTo>
                    <a:pt x="141" y="225"/>
                    <a:pt x="305" y="85"/>
                    <a:pt x="494" y="85"/>
                  </a:cubicBezTo>
                  <a:close/>
                  <a:moveTo>
                    <a:pt x="492" y="1"/>
                  </a:moveTo>
                  <a:cubicBezTo>
                    <a:pt x="262" y="1"/>
                    <a:pt x="62" y="172"/>
                    <a:pt x="29" y="406"/>
                  </a:cubicBezTo>
                  <a:lnTo>
                    <a:pt x="6" y="578"/>
                  </a:lnTo>
                  <a:cubicBezTo>
                    <a:pt x="0" y="625"/>
                    <a:pt x="1" y="672"/>
                    <a:pt x="8" y="717"/>
                  </a:cubicBezTo>
                  <a:cubicBezTo>
                    <a:pt x="19" y="792"/>
                    <a:pt x="50" y="862"/>
                    <a:pt x="96" y="924"/>
                  </a:cubicBezTo>
                  <a:cubicBezTo>
                    <a:pt x="172" y="1023"/>
                    <a:pt x="282" y="1088"/>
                    <a:pt x="405" y="1103"/>
                  </a:cubicBezTo>
                  <a:lnTo>
                    <a:pt x="984" y="1181"/>
                  </a:lnTo>
                  <a:lnTo>
                    <a:pt x="1483" y="1249"/>
                  </a:lnTo>
                  <a:lnTo>
                    <a:pt x="2182" y="1345"/>
                  </a:lnTo>
                  <a:cubicBezTo>
                    <a:pt x="2203" y="1347"/>
                    <a:pt x="2225" y="1348"/>
                    <a:pt x="2246" y="1348"/>
                  </a:cubicBezTo>
                  <a:cubicBezTo>
                    <a:pt x="2272" y="1348"/>
                    <a:pt x="2298" y="1346"/>
                    <a:pt x="2323" y="1342"/>
                  </a:cubicBezTo>
                  <a:cubicBezTo>
                    <a:pt x="2397" y="1331"/>
                    <a:pt x="2466" y="1299"/>
                    <a:pt x="2527" y="1253"/>
                  </a:cubicBezTo>
                  <a:cubicBezTo>
                    <a:pt x="2627" y="1178"/>
                    <a:pt x="2690" y="1069"/>
                    <a:pt x="2707" y="944"/>
                  </a:cubicBezTo>
                  <a:lnTo>
                    <a:pt x="2731" y="772"/>
                  </a:lnTo>
                  <a:cubicBezTo>
                    <a:pt x="2751" y="649"/>
                    <a:pt x="2717" y="527"/>
                    <a:pt x="2642" y="428"/>
                  </a:cubicBezTo>
                  <a:cubicBezTo>
                    <a:pt x="2566" y="329"/>
                    <a:pt x="2457" y="263"/>
                    <a:pt x="2333" y="246"/>
                  </a:cubicBezTo>
                  <a:lnTo>
                    <a:pt x="2313" y="244"/>
                  </a:lnTo>
                  <a:lnTo>
                    <a:pt x="562" y="5"/>
                  </a:lnTo>
                  <a:lnTo>
                    <a:pt x="557" y="5"/>
                  </a:lnTo>
                  <a:cubicBezTo>
                    <a:pt x="535" y="2"/>
                    <a:pt x="514"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6"/>
            <p:cNvSpPr/>
            <p:nvPr/>
          </p:nvSpPr>
          <p:spPr>
            <a:xfrm>
              <a:off x="7549721" y="3754129"/>
              <a:ext cx="100149" cy="100149"/>
            </a:xfrm>
            <a:custGeom>
              <a:avLst/>
              <a:gdLst/>
              <a:ahLst/>
              <a:cxnLst/>
              <a:rect l="l" t="t" r="r" b="b"/>
              <a:pathLst>
                <a:path w="1295" h="1295" extrusionOk="0">
                  <a:moveTo>
                    <a:pt x="648" y="1"/>
                  </a:moveTo>
                  <a:cubicBezTo>
                    <a:pt x="290" y="1"/>
                    <a:pt x="1" y="291"/>
                    <a:pt x="1" y="648"/>
                  </a:cubicBezTo>
                  <a:cubicBezTo>
                    <a:pt x="1" y="1006"/>
                    <a:pt x="290" y="1295"/>
                    <a:pt x="648" y="1295"/>
                  </a:cubicBezTo>
                  <a:cubicBezTo>
                    <a:pt x="1005" y="1295"/>
                    <a:pt x="1295" y="1006"/>
                    <a:pt x="1295" y="648"/>
                  </a:cubicBezTo>
                  <a:cubicBezTo>
                    <a:pt x="1295" y="291"/>
                    <a:pt x="10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6"/>
            <p:cNvSpPr/>
            <p:nvPr/>
          </p:nvSpPr>
          <p:spPr>
            <a:xfrm>
              <a:off x="6878995" y="3613457"/>
              <a:ext cx="211202" cy="86074"/>
            </a:xfrm>
            <a:custGeom>
              <a:avLst/>
              <a:gdLst/>
              <a:ahLst/>
              <a:cxnLst/>
              <a:rect l="l" t="t" r="r" b="b"/>
              <a:pathLst>
                <a:path w="2731" h="1113" extrusionOk="0">
                  <a:moveTo>
                    <a:pt x="476" y="86"/>
                  </a:moveTo>
                  <a:lnTo>
                    <a:pt x="2240" y="89"/>
                  </a:lnTo>
                  <a:lnTo>
                    <a:pt x="2263" y="89"/>
                  </a:lnTo>
                  <a:cubicBezTo>
                    <a:pt x="2364" y="89"/>
                    <a:pt x="2461" y="128"/>
                    <a:pt x="2532" y="200"/>
                  </a:cubicBezTo>
                  <a:cubicBezTo>
                    <a:pt x="2604" y="274"/>
                    <a:pt x="2645" y="369"/>
                    <a:pt x="2645" y="472"/>
                  </a:cubicBezTo>
                  <a:lnTo>
                    <a:pt x="2645" y="645"/>
                  </a:lnTo>
                  <a:cubicBezTo>
                    <a:pt x="2645" y="747"/>
                    <a:pt x="2604" y="844"/>
                    <a:pt x="2532" y="916"/>
                  </a:cubicBezTo>
                  <a:cubicBezTo>
                    <a:pt x="2461" y="988"/>
                    <a:pt x="2364" y="1028"/>
                    <a:pt x="2262" y="1028"/>
                  </a:cubicBezTo>
                  <a:lnTo>
                    <a:pt x="2182" y="1028"/>
                  </a:lnTo>
                  <a:lnTo>
                    <a:pt x="470" y="1025"/>
                  </a:lnTo>
                  <a:cubicBezTo>
                    <a:pt x="453" y="1025"/>
                    <a:pt x="437" y="1024"/>
                    <a:pt x="419" y="1021"/>
                  </a:cubicBezTo>
                  <a:cubicBezTo>
                    <a:pt x="232" y="997"/>
                    <a:pt x="88" y="836"/>
                    <a:pt x="88" y="642"/>
                  </a:cubicBezTo>
                  <a:lnTo>
                    <a:pt x="88" y="468"/>
                  </a:lnTo>
                  <a:cubicBezTo>
                    <a:pt x="88" y="366"/>
                    <a:pt x="127" y="269"/>
                    <a:pt x="199" y="198"/>
                  </a:cubicBezTo>
                  <a:cubicBezTo>
                    <a:pt x="271" y="126"/>
                    <a:pt x="367" y="86"/>
                    <a:pt x="470" y="86"/>
                  </a:cubicBezTo>
                  <a:close/>
                  <a:moveTo>
                    <a:pt x="470" y="0"/>
                  </a:moveTo>
                  <a:cubicBezTo>
                    <a:pt x="344" y="0"/>
                    <a:pt x="227" y="48"/>
                    <a:pt x="140" y="137"/>
                  </a:cubicBezTo>
                  <a:cubicBezTo>
                    <a:pt x="51" y="226"/>
                    <a:pt x="3" y="342"/>
                    <a:pt x="1" y="468"/>
                  </a:cubicBezTo>
                  <a:lnTo>
                    <a:pt x="1" y="641"/>
                  </a:lnTo>
                  <a:cubicBezTo>
                    <a:pt x="1" y="878"/>
                    <a:pt x="177" y="1075"/>
                    <a:pt x="407" y="1107"/>
                  </a:cubicBezTo>
                  <a:cubicBezTo>
                    <a:pt x="428" y="1109"/>
                    <a:pt x="449" y="1110"/>
                    <a:pt x="470" y="1110"/>
                  </a:cubicBezTo>
                  <a:lnTo>
                    <a:pt x="1053" y="1111"/>
                  </a:lnTo>
                  <a:lnTo>
                    <a:pt x="1556" y="1111"/>
                  </a:lnTo>
                  <a:lnTo>
                    <a:pt x="2261" y="1113"/>
                  </a:lnTo>
                  <a:lnTo>
                    <a:pt x="2263" y="1113"/>
                  </a:lnTo>
                  <a:cubicBezTo>
                    <a:pt x="2339" y="1113"/>
                    <a:pt x="2412" y="1094"/>
                    <a:pt x="2479" y="1059"/>
                  </a:cubicBezTo>
                  <a:cubicBezTo>
                    <a:pt x="2521" y="1037"/>
                    <a:pt x="2558" y="1010"/>
                    <a:pt x="2593" y="976"/>
                  </a:cubicBezTo>
                  <a:cubicBezTo>
                    <a:pt x="2682" y="887"/>
                    <a:pt x="2730" y="769"/>
                    <a:pt x="2731" y="644"/>
                  </a:cubicBezTo>
                  <a:lnTo>
                    <a:pt x="2731" y="471"/>
                  </a:lnTo>
                  <a:cubicBezTo>
                    <a:pt x="2731" y="347"/>
                    <a:pt x="2683" y="230"/>
                    <a:pt x="2594" y="141"/>
                  </a:cubicBezTo>
                  <a:cubicBezTo>
                    <a:pt x="2505" y="52"/>
                    <a:pt x="2388" y="3"/>
                    <a:pt x="2263" y="2"/>
                  </a:cubicBezTo>
                  <a:lnTo>
                    <a:pt x="2245" y="2"/>
                  </a:lnTo>
                  <a:lnTo>
                    <a:pt x="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6"/>
            <p:cNvSpPr/>
            <p:nvPr/>
          </p:nvSpPr>
          <p:spPr>
            <a:xfrm>
              <a:off x="6926478" y="3695432"/>
              <a:ext cx="106722" cy="100226"/>
            </a:xfrm>
            <a:custGeom>
              <a:avLst/>
              <a:gdLst/>
              <a:ahLst/>
              <a:cxnLst/>
              <a:rect l="l" t="t" r="r" b="b"/>
              <a:pathLst>
                <a:path w="1380" h="1296" extrusionOk="0">
                  <a:moveTo>
                    <a:pt x="691" y="1"/>
                  </a:moveTo>
                  <a:cubicBezTo>
                    <a:pt x="662" y="1"/>
                    <a:pt x="633" y="3"/>
                    <a:pt x="603" y="7"/>
                  </a:cubicBezTo>
                  <a:cubicBezTo>
                    <a:pt x="250" y="55"/>
                    <a:pt x="1" y="382"/>
                    <a:pt x="49" y="736"/>
                  </a:cubicBezTo>
                  <a:cubicBezTo>
                    <a:pt x="93" y="1061"/>
                    <a:pt x="371" y="1296"/>
                    <a:pt x="689" y="1296"/>
                  </a:cubicBezTo>
                  <a:cubicBezTo>
                    <a:pt x="718" y="1296"/>
                    <a:pt x="748" y="1294"/>
                    <a:pt x="777" y="1290"/>
                  </a:cubicBezTo>
                  <a:cubicBezTo>
                    <a:pt x="1132" y="1242"/>
                    <a:pt x="1380" y="915"/>
                    <a:pt x="1332" y="561"/>
                  </a:cubicBezTo>
                  <a:cubicBezTo>
                    <a:pt x="1287" y="236"/>
                    <a:pt x="1009" y="1"/>
                    <a:pt x="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6"/>
            <p:cNvSpPr/>
            <p:nvPr/>
          </p:nvSpPr>
          <p:spPr>
            <a:xfrm>
              <a:off x="7523659" y="1556887"/>
              <a:ext cx="559905" cy="534308"/>
            </a:xfrm>
            <a:custGeom>
              <a:avLst/>
              <a:gdLst/>
              <a:ahLst/>
              <a:cxnLst/>
              <a:rect l="l" t="t" r="r" b="b"/>
              <a:pathLst>
                <a:path w="7240" h="6909" extrusionOk="0">
                  <a:moveTo>
                    <a:pt x="3621" y="1"/>
                  </a:moveTo>
                  <a:cubicBezTo>
                    <a:pt x="1622" y="1"/>
                    <a:pt x="0" y="1547"/>
                    <a:pt x="0" y="3455"/>
                  </a:cubicBezTo>
                  <a:cubicBezTo>
                    <a:pt x="0" y="5362"/>
                    <a:pt x="1622" y="6908"/>
                    <a:pt x="3621" y="6908"/>
                  </a:cubicBezTo>
                  <a:cubicBezTo>
                    <a:pt x="5620" y="6908"/>
                    <a:pt x="7240" y="5362"/>
                    <a:pt x="7240" y="3455"/>
                  </a:cubicBezTo>
                  <a:cubicBezTo>
                    <a:pt x="7240" y="1547"/>
                    <a:pt x="5620"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6"/>
            <p:cNvSpPr/>
            <p:nvPr/>
          </p:nvSpPr>
          <p:spPr>
            <a:xfrm>
              <a:off x="7531161" y="1545364"/>
              <a:ext cx="575836" cy="549775"/>
            </a:xfrm>
            <a:custGeom>
              <a:avLst/>
              <a:gdLst/>
              <a:ahLst/>
              <a:cxnLst/>
              <a:rect l="l" t="t" r="r" b="b"/>
              <a:pathLst>
                <a:path w="7446" h="7109" extrusionOk="0">
                  <a:moveTo>
                    <a:pt x="3723" y="82"/>
                  </a:moveTo>
                  <a:cubicBezTo>
                    <a:pt x="5404" y="82"/>
                    <a:pt x="6822" y="1171"/>
                    <a:pt x="7241" y="2650"/>
                  </a:cubicBezTo>
                  <a:cubicBezTo>
                    <a:pt x="7323" y="2939"/>
                    <a:pt x="7367" y="3243"/>
                    <a:pt x="7367" y="3556"/>
                  </a:cubicBezTo>
                  <a:cubicBezTo>
                    <a:pt x="7367" y="4163"/>
                    <a:pt x="7203" y="4734"/>
                    <a:pt x="6915" y="5230"/>
                  </a:cubicBezTo>
                  <a:cubicBezTo>
                    <a:pt x="6858" y="5330"/>
                    <a:pt x="6795" y="5427"/>
                    <a:pt x="6727" y="5521"/>
                  </a:cubicBezTo>
                  <a:cubicBezTo>
                    <a:pt x="6709" y="5546"/>
                    <a:pt x="6691" y="5572"/>
                    <a:pt x="6671" y="5596"/>
                  </a:cubicBezTo>
                  <a:cubicBezTo>
                    <a:pt x="6634" y="5645"/>
                    <a:pt x="6597" y="5691"/>
                    <a:pt x="6557" y="5737"/>
                  </a:cubicBezTo>
                  <a:cubicBezTo>
                    <a:pt x="5979" y="6418"/>
                    <a:pt x="5137" y="6888"/>
                    <a:pt x="4182" y="7003"/>
                  </a:cubicBezTo>
                  <a:cubicBezTo>
                    <a:pt x="4175" y="7004"/>
                    <a:pt x="4167" y="7004"/>
                    <a:pt x="4159" y="7005"/>
                  </a:cubicBezTo>
                  <a:lnTo>
                    <a:pt x="4157" y="7005"/>
                  </a:lnTo>
                  <a:cubicBezTo>
                    <a:pt x="4015" y="7021"/>
                    <a:pt x="3870" y="7030"/>
                    <a:pt x="3724" y="7030"/>
                  </a:cubicBezTo>
                  <a:cubicBezTo>
                    <a:pt x="2409" y="7030"/>
                    <a:pt x="1254" y="6362"/>
                    <a:pt x="613" y="5364"/>
                  </a:cubicBezTo>
                  <a:cubicBezTo>
                    <a:pt x="276" y="4837"/>
                    <a:pt x="80" y="4217"/>
                    <a:pt x="80" y="3555"/>
                  </a:cubicBezTo>
                  <a:cubicBezTo>
                    <a:pt x="80" y="3491"/>
                    <a:pt x="81" y="3426"/>
                    <a:pt x="85" y="3363"/>
                  </a:cubicBezTo>
                  <a:cubicBezTo>
                    <a:pt x="86" y="3345"/>
                    <a:pt x="88" y="3325"/>
                    <a:pt x="89" y="3308"/>
                  </a:cubicBezTo>
                  <a:cubicBezTo>
                    <a:pt x="109" y="3052"/>
                    <a:pt x="156" y="2803"/>
                    <a:pt x="230" y="2566"/>
                  </a:cubicBezTo>
                  <a:cubicBezTo>
                    <a:pt x="544" y="1559"/>
                    <a:pt x="1324" y="742"/>
                    <a:pt x="2333" y="344"/>
                  </a:cubicBezTo>
                  <a:lnTo>
                    <a:pt x="2334" y="344"/>
                  </a:lnTo>
                  <a:cubicBezTo>
                    <a:pt x="2762" y="175"/>
                    <a:pt x="3231" y="82"/>
                    <a:pt x="3723" y="82"/>
                  </a:cubicBezTo>
                  <a:close/>
                  <a:moveTo>
                    <a:pt x="3723" y="1"/>
                  </a:moveTo>
                  <a:cubicBezTo>
                    <a:pt x="2678" y="1"/>
                    <a:pt x="1732" y="415"/>
                    <a:pt x="1056" y="1079"/>
                  </a:cubicBezTo>
                  <a:lnTo>
                    <a:pt x="1055" y="1080"/>
                  </a:lnTo>
                  <a:cubicBezTo>
                    <a:pt x="636" y="1491"/>
                    <a:pt x="320" y="2000"/>
                    <a:pt x="148" y="2565"/>
                  </a:cubicBezTo>
                  <a:cubicBezTo>
                    <a:pt x="78" y="2796"/>
                    <a:pt x="32" y="3036"/>
                    <a:pt x="12" y="3283"/>
                  </a:cubicBezTo>
                  <a:cubicBezTo>
                    <a:pt x="11" y="3304"/>
                    <a:pt x="8" y="3327"/>
                    <a:pt x="7" y="3349"/>
                  </a:cubicBezTo>
                  <a:cubicBezTo>
                    <a:pt x="3" y="3417"/>
                    <a:pt x="0" y="3486"/>
                    <a:pt x="0" y="3555"/>
                  </a:cubicBezTo>
                  <a:cubicBezTo>
                    <a:pt x="0" y="4205"/>
                    <a:pt x="184" y="4816"/>
                    <a:pt x="506" y="5340"/>
                  </a:cubicBezTo>
                  <a:cubicBezTo>
                    <a:pt x="972" y="6105"/>
                    <a:pt x="1729" y="6688"/>
                    <a:pt x="2631" y="6953"/>
                  </a:cubicBezTo>
                  <a:lnTo>
                    <a:pt x="2632" y="6953"/>
                  </a:lnTo>
                  <a:cubicBezTo>
                    <a:pt x="2977" y="7055"/>
                    <a:pt x="3343" y="7108"/>
                    <a:pt x="3723" y="7108"/>
                  </a:cubicBezTo>
                  <a:cubicBezTo>
                    <a:pt x="3904" y="7108"/>
                    <a:pt x="4079" y="7097"/>
                    <a:pt x="4253" y="7072"/>
                  </a:cubicBezTo>
                  <a:cubicBezTo>
                    <a:pt x="5204" y="6941"/>
                    <a:pt x="6041" y="6466"/>
                    <a:pt x="6619" y="5784"/>
                  </a:cubicBezTo>
                  <a:cubicBezTo>
                    <a:pt x="6670" y="5724"/>
                    <a:pt x="6718" y="5663"/>
                    <a:pt x="6765" y="5600"/>
                  </a:cubicBezTo>
                  <a:cubicBezTo>
                    <a:pt x="6783" y="5575"/>
                    <a:pt x="6800" y="5551"/>
                    <a:pt x="6818" y="5526"/>
                  </a:cubicBezTo>
                  <a:cubicBezTo>
                    <a:pt x="6877" y="5440"/>
                    <a:pt x="6933" y="5355"/>
                    <a:pt x="6984" y="5265"/>
                  </a:cubicBezTo>
                  <a:cubicBezTo>
                    <a:pt x="7277" y="4757"/>
                    <a:pt x="7446" y="4172"/>
                    <a:pt x="7446" y="3553"/>
                  </a:cubicBezTo>
                  <a:cubicBezTo>
                    <a:pt x="7446" y="3241"/>
                    <a:pt x="7403" y="2937"/>
                    <a:pt x="7323" y="2647"/>
                  </a:cubicBezTo>
                  <a:cubicBezTo>
                    <a:pt x="6902" y="1126"/>
                    <a:pt x="5449" y="1"/>
                    <a:pt x="3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6"/>
            <p:cNvSpPr/>
            <p:nvPr/>
          </p:nvSpPr>
          <p:spPr>
            <a:xfrm>
              <a:off x="6433313" y="1757339"/>
              <a:ext cx="1922393" cy="1476944"/>
            </a:xfrm>
            <a:custGeom>
              <a:avLst/>
              <a:gdLst/>
              <a:ahLst/>
              <a:cxnLst/>
              <a:rect l="l" t="t" r="r" b="b"/>
              <a:pathLst>
                <a:path w="24858" h="19098" extrusionOk="0">
                  <a:moveTo>
                    <a:pt x="10568" y="0"/>
                  </a:moveTo>
                  <a:cubicBezTo>
                    <a:pt x="8180" y="0"/>
                    <a:pt x="6151" y="673"/>
                    <a:pt x="5530" y="1527"/>
                  </a:cubicBezTo>
                  <a:cubicBezTo>
                    <a:pt x="4468" y="2988"/>
                    <a:pt x="5397" y="3851"/>
                    <a:pt x="3671" y="5312"/>
                  </a:cubicBezTo>
                  <a:cubicBezTo>
                    <a:pt x="1857" y="6848"/>
                    <a:pt x="1994" y="8866"/>
                    <a:pt x="1795" y="10393"/>
                  </a:cubicBezTo>
                  <a:cubicBezTo>
                    <a:pt x="1596" y="11921"/>
                    <a:pt x="898" y="11564"/>
                    <a:pt x="400" y="13433"/>
                  </a:cubicBezTo>
                  <a:cubicBezTo>
                    <a:pt x="1" y="14926"/>
                    <a:pt x="798" y="16272"/>
                    <a:pt x="798" y="16272"/>
                  </a:cubicBezTo>
                  <a:cubicBezTo>
                    <a:pt x="2114" y="16814"/>
                    <a:pt x="2827" y="16927"/>
                    <a:pt x="3193" y="16927"/>
                  </a:cubicBezTo>
                  <a:cubicBezTo>
                    <a:pt x="3455" y="16927"/>
                    <a:pt x="3538" y="16869"/>
                    <a:pt x="3538" y="16869"/>
                  </a:cubicBezTo>
                  <a:lnTo>
                    <a:pt x="4933" y="14479"/>
                  </a:lnTo>
                  <a:lnTo>
                    <a:pt x="4269" y="17202"/>
                  </a:lnTo>
                  <a:cubicBezTo>
                    <a:pt x="5597" y="18199"/>
                    <a:pt x="7923" y="17800"/>
                    <a:pt x="11708" y="18730"/>
                  </a:cubicBezTo>
                  <a:cubicBezTo>
                    <a:pt x="12812" y="19001"/>
                    <a:pt x="13865" y="19097"/>
                    <a:pt x="14803" y="19097"/>
                  </a:cubicBezTo>
                  <a:cubicBezTo>
                    <a:pt x="17081" y="19097"/>
                    <a:pt x="18681" y="18531"/>
                    <a:pt x="18681" y="18531"/>
                  </a:cubicBezTo>
                  <a:lnTo>
                    <a:pt x="19212" y="16671"/>
                  </a:lnTo>
                  <a:lnTo>
                    <a:pt x="19412" y="18597"/>
                  </a:lnTo>
                  <a:cubicBezTo>
                    <a:pt x="19649" y="18644"/>
                    <a:pt x="19910" y="18665"/>
                    <a:pt x="20185" y="18665"/>
                  </a:cubicBezTo>
                  <a:cubicBezTo>
                    <a:pt x="21829" y="18665"/>
                    <a:pt x="23928" y="17933"/>
                    <a:pt x="23928" y="17933"/>
                  </a:cubicBezTo>
                  <a:cubicBezTo>
                    <a:pt x="24193" y="17135"/>
                    <a:pt x="24060" y="16738"/>
                    <a:pt x="23728" y="15808"/>
                  </a:cubicBezTo>
                  <a:cubicBezTo>
                    <a:pt x="23397" y="14877"/>
                    <a:pt x="24061" y="14545"/>
                    <a:pt x="24459" y="13151"/>
                  </a:cubicBezTo>
                  <a:cubicBezTo>
                    <a:pt x="24858" y="11756"/>
                    <a:pt x="23463" y="10760"/>
                    <a:pt x="22799" y="9896"/>
                  </a:cubicBezTo>
                  <a:cubicBezTo>
                    <a:pt x="22135" y="9033"/>
                    <a:pt x="23463" y="8501"/>
                    <a:pt x="23065" y="5114"/>
                  </a:cubicBezTo>
                  <a:cubicBezTo>
                    <a:pt x="22683" y="1855"/>
                    <a:pt x="18303" y="1793"/>
                    <a:pt x="17971" y="1793"/>
                  </a:cubicBezTo>
                  <a:cubicBezTo>
                    <a:pt x="17958" y="1793"/>
                    <a:pt x="17951" y="1793"/>
                    <a:pt x="17951" y="1793"/>
                  </a:cubicBezTo>
                  <a:lnTo>
                    <a:pt x="15825" y="1195"/>
                  </a:lnTo>
                  <a:cubicBezTo>
                    <a:pt x="14142" y="340"/>
                    <a:pt x="12264" y="0"/>
                    <a:pt x="10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6"/>
            <p:cNvSpPr/>
            <p:nvPr/>
          </p:nvSpPr>
          <p:spPr>
            <a:xfrm>
              <a:off x="6656424" y="2561855"/>
              <a:ext cx="287841" cy="313980"/>
            </a:xfrm>
            <a:custGeom>
              <a:avLst/>
              <a:gdLst/>
              <a:ahLst/>
              <a:cxnLst/>
              <a:rect l="l" t="t" r="r" b="b"/>
              <a:pathLst>
                <a:path w="3722" h="4060" extrusionOk="0">
                  <a:moveTo>
                    <a:pt x="2228" y="1"/>
                  </a:moveTo>
                  <a:cubicBezTo>
                    <a:pt x="1646" y="1"/>
                    <a:pt x="1026" y="304"/>
                    <a:pt x="635" y="1360"/>
                  </a:cubicBezTo>
                  <a:cubicBezTo>
                    <a:pt x="0" y="3074"/>
                    <a:pt x="1055" y="4059"/>
                    <a:pt x="2204" y="4059"/>
                  </a:cubicBezTo>
                  <a:cubicBezTo>
                    <a:pt x="2712" y="4059"/>
                    <a:pt x="3239" y="3866"/>
                    <a:pt x="3646" y="3458"/>
                  </a:cubicBezTo>
                  <a:lnTo>
                    <a:pt x="3721" y="545"/>
                  </a:lnTo>
                  <a:cubicBezTo>
                    <a:pt x="3721" y="545"/>
                    <a:pt x="3009" y="1"/>
                    <a:pt x="2228"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6"/>
            <p:cNvSpPr/>
            <p:nvPr/>
          </p:nvSpPr>
          <p:spPr>
            <a:xfrm>
              <a:off x="6720690" y="2840493"/>
              <a:ext cx="271369" cy="260774"/>
            </a:xfrm>
            <a:custGeom>
              <a:avLst/>
              <a:gdLst/>
              <a:ahLst/>
              <a:cxnLst/>
              <a:rect l="l" t="t" r="r" b="b"/>
              <a:pathLst>
                <a:path w="3509" h="3372" extrusionOk="0">
                  <a:moveTo>
                    <a:pt x="1126" y="1"/>
                  </a:moveTo>
                  <a:cubicBezTo>
                    <a:pt x="1114" y="1"/>
                    <a:pt x="1101" y="3"/>
                    <a:pt x="1090" y="8"/>
                  </a:cubicBezTo>
                  <a:cubicBezTo>
                    <a:pt x="470" y="282"/>
                    <a:pt x="68" y="868"/>
                    <a:pt x="40" y="1545"/>
                  </a:cubicBezTo>
                  <a:cubicBezTo>
                    <a:pt x="1" y="2511"/>
                    <a:pt x="756" y="3329"/>
                    <a:pt x="1722" y="3369"/>
                  </a:cubicBezTo>
                  <a:cubicBezTo>
                    <a:pt x="1745" y="3372"/>
                    <a:pt x="1770" y="3372"/>
                    <a:pt x="1794" y="3372"/>
                  </a:cubicBezTo>
                  <a:cubicBezTo>
                    <a:pt x="2595" y="3372"/>
                    <a:pt x="3304" y="2821"/>
                    <a:pt x="3497" y="2041"/>
                  </a:cubicBezTo>
                  <a:cubicBezTo>
                    <a:pt x="3508" y="1990"/>
                    <a:pt x="3478" y="1941"/>
                    <a:pt x="3430" y="1929"/>
                  </a:cubicBezTo>
                  <a:cubicBezTo>
                    <a:pt x="3423" y="1927"/>
                    <a:pt x="3415" y="1926"/>
                    <a:pt x="3408" y="1926"/>
                  </a:cubicBezTo>
                  <a:cubicBezTo>
                    <a:pt x="3366" y="1926"/>
                    <a:pt x="3329" y="1955"/>
                    <a:pt x="3319" y="1996"/>
                  </a:cubicBezTo>
                  <a:cubicBezTo>
                    <a:pt x="3147" y="2694"/>
                    <a:pt x="2520" y="3188"/>
                    <a:pt x="1801" y="3188"/>
                  </a:cubicBezTo>
                  <a:cubicBezTo>
                    <a:pt x="1777" y="3188"/>
                    <a:pt x="1753" y="3188"/>
                    <a:pt x="1728" y="3187"/>
                  </a:cubicBezTo>
                  <a:cubicBezTo>
                    <a:pt x="862" y="3150"/>
                    <a:pt x="186" y="2417"/>
                    <a:pt x="221" y="1551"/>
                  </a:cubicBezTo>
                  <a:cubicBezTo>
                    <a:pt x="246" y="947"/>
                    <a:pt x="607" y="419"/>
                    <a:pt x="1163" y="175"/>
                  </a:cubicBezTo>
                  <a:cubicBezTo>
                    <a:pt x="1208" y="156"/>
                    <a:pt x="1231" y="101"/>
                    <a:pt x="1210" y="55"/>
                  </a:cubicBezTo>
                  <a:cubicBezTo>
                    <a:pt x="1195" y="21"/>
                    <a:pt x="1161" y="1"/>
                    <a:pt x="1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6"/>
            <p:cNvSpPr/>
            <p:nvPr/>
          </p:nvSpPr>
          <p:spPr>
            <a:xfrm>
              <a:off x="7823719" y="2670202"/>
              <a:ext cx="276009" cy="313980"/>
            </a:xfrm>
            <a:custGeom>
              <a:avLst/>
              <a:gdLst/>
              <a:ahLst/>
              <a:cxnLst/>
              <a:rect l="l" t="t" r="r" b="b"/>
              <a:pathLst>
                <a:path w="3569" h="4060" extrusionOk="0">
                  <a:moveTo>
                    <a:pt x="1774" y="1"/>
                  </a:moveTo>
                  <a:cubicBezTo>
                    <a:pt x="1270" y="1"/>
                    <a:pt x="853" y="143"/>
                    <a:pt x="853" y="143"/>
                  </a:cubicBezTo>
                  <a:lnTo>
                    <a:pt x="1" y="2929"/>
                  </a:lnTo>
                  <a:cubicBezTo>
                    <a:pt x="364" y="3661"/>
                    <a:pt x="1092" y="4060"/>
                    <a:pt x="1793" y="4060"/>
                  </a:cubicBezTo>
                  <a:cubicBezTo>
                    <a:pt x="2704" y="4060"/>
                    <a:pt x="3569" y="3386"/>
                    <a:pt x="3522" y="1895"/>
                  </a:cubicBezTo>
                  <a:cubicBezTo>
                    <a:pt x="3472" y="317"/>
                    <a:pt x="2526" y="1"/>
                    <a:pt x="1774"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6"/>
            <p:cNvSpPr/>
            <p:nvPr/>
          </p:nvSpPr>
          <p:spPr>
            <a:xfrm>
              <a:off x="7720863" y="2917828"/>
              <a:ext cx="290084" cy="226360"/>
            </a:xfrm>
            <a:custGeom>
              <a:avLst/>
              <a:gdLst/>
              <a:ahLst/>
              <a:cxnLst/>
              <a:rect l="l" t="t" r="r" b="b"/>
              <a:pathLst>
                <a:path w="3751" h="2927" extrusionOk="0">
                  <a:moveTo>
                    <a:pt x="3120" y="0"/>
                  </a:moveTo>
                  <a:cubicBezTo>
                    <a:pt x="3099" y="0"/>
                    <a:pt x="3077" y="8"/>
                    <a:pt x="3060" y="23"/>
                  </a:cubicBezTo>
                  <a:cubicBezTo>
                    <a:pt x="3021" y="56"/>
                    <a:pt x="3017" y="114"/>
                    <a:pt x="3050" y="151"/>
                  </a:cubicBezTo>
                  <a:cubicBezTo>
                    <a:pt x="3534" y="716"/>
                    <a:pt x="3554" y="1551"/>
                    <a:pt x="3097" y="2139"/>
                  </a:cubicBezTo>
                  <a:cubicBezTo>
                    <a:pt x="2787" y="2537"/>
                    <a:pt x="2323" y="2746"/>
                    <a:pt x="1854" y="2746"/>
                  </a:cubicBezTo>
                  <a:cubicBezTo>
                    <a:pt x="1517" y="2746"/>
                    <a:pt x="1177" y="2638"/>
                    <a:pt x="890" y="2415"/>
                  </a:cubicBezTo>
                  <a:cubicBezTo>
                    <a:pt x="413" y="2044"/>
                    <a:pt x="193" y="1445"/>
                    <a:pt x="316" y="851"/>
                  </a:cubicBezTo>
                  <a:cubicBezTo>
                    <a:pt x="326" y="802"/>
                    <a:pt x="295" y="753"/>
                    <a:pt x="246" y="743"/>
                  </a:cubicBezTo>
                  <a:cubicBezTo>
                    <a:pt x="240" y="742"/>
                    <a:pt x="233" y="741"/>
                    <a:pt x="227" y="741"/>
                  </a:cubicBezTo>
                  <a:cubicBezTo>
                    <a:pt x="186" y="741"/>
                    <a:pt x="146" y="770"/>
                    <a:pt x="137" y="813"/>
                  </a:cubicBezTo>
                  <a:cubicBezTo>
                    <a:pt x="1" y="1476"/>
                    <a:pt x="246" y="2144"/>
                    <a:pt x="779" y="2559"/>
                  </a:cubicBezTo>
                  <a:cubicBezTo>
                    <a:pt x="1098" y="2807"/>
                    <a:pt x="1478" y="2927"/>
                    <a:pt x="1854" y="2927"/>
                  </a:cubicBezTo>
                  <a:cubicBezTo>
                    <a:pt x="2378" y="2927"/>
                    <a:pt x="2896" y="2695"/>
                    <a:pt x="3242" y="2249"/>
                  </a:cubicBezTo>
                  <a:cubicBezTo>
                    <a:pt x="3750" y="1595"/>
                    <a:pt x="3728" y="662"/>
                    <a:pt x="3190" y="32"/>
                  </a:cubicBezTo>
                  <a:cubicBezTo>
                    <a:pt x="3171" y="11"/>
                    <a:pt x="3146"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6"/>
            <p:cNvSpPr/>
            <p:nvPr/>
          </p:nvSpPr>
          <p:spPr>
            <a:xfrm>
              <a:off x="7159566" y="3110857"/>
              <a:ext cx="367573" cy="194111"/>
            </a:xfrm>
            <a:custGeom>
              <a:avLst/>
              <a:gdLst/>
              <a:ahLst/>
              <a:cxnLst/>
              <a:rect l="l" t="t" r="r" b="b"/>
              <a:pathLst>
                <a:path w="4753" h="2510" extrusionOk="0">
                  <a:moveTo>
                    <a:pt x="36" y="1"/>
                  </a:moveTo>
                  <a:lnTo>
                    <a:pt x="0" y="1852"/>
                  </a:lnTo>
                  <a:cubicBezTo>
                    <a:pt x="350" y="2008"/>
                    <a:pt x="709" y="2143"/>
                    <a:pt x="1081" y="2251"/>
                  </a:cubicBezTo>
                  <a:cubicBezTo>
                    <a:pt x="1623" y="2426"/>
                    <a:pt x="2209" y="2509"/>
                    <a:pt x="2806" y="2509"/>
                  </a:cubicBezTo>
                  <a:cubicBezTo>
                    <a:pt x="3455" y="2509"/>
                    <a:pt x="4116" y="2411"/>
                    <a:pt x="4744" y="2227"/>
                  </a:cubicBezTo>
                  <a:lnTo>
                    <a:pt x="4752" y="364"/>
                  </a:lnTo>
                  <a:lnTo>
                    <a:pt x="36" y="1"/>
                  </a:lnTo>
                  <a:close/>
                </a:path>
              </a:pathLst>
            </a:custGeom>
            <a:solidFill>
              <a:srgbClr val="B1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6"/>
            <p:cNvSpPr/>
            <p:nvPr/>
          </p:nvSpPr>
          <p:spPr>
            <a:xfrm>
              <a:off x="7158174" y="3254004"/>
              <a:ext cx="368269" cy="179263"/>
            </a:xfrm>
            <a:custGeom>
              <a:avLst/>
              <a:gdLst/>
              <a:ahLst/>
              <a:cxnLst/>
              <a:rect l="l" t="t" r="r" b="b"/>
              <a:pathLst>
                <a:path w="4762" h="2318" extrusionOk="0">
                  <a:moveTo>
                    <a:pt x="18" y="1"/>
                  </a:moveTo>
                  <a:lnTo>
                    <a:pt x="1" y="979"/>
                  </a:lnTo>
                  <a:cubicBezTo>
                    <a:pt x="462" y="1811"/>
                    <a:pt x="1419" y="2318"/>
                    <a:pt x="2492" y="2318"/>
                  </a:cubicBezTo>
                  <a:cubicBezTo>
                    <a:pt x="3233" y="2318"/>
                    <a:pt x="4030" y="2076"/>
                    <a:pt x="4757" y="1532"/>
                  </a:cubicBezTo>
                  <a:lnTo>
                    <a:pt x="4762" y="376"/>
                  </a:lnTo>
                  <a:lnTo>
                    <a:pt x="4762" y="376"/>
                  </a:lnTo>
                  <a:cubicBezTo>
                    <a:pt x="4134" y="560"/>
                    <a:pt x="3473" y="658"/>
                    <a:pt x="2824" y="658"/>
                  </a:cubicBezTo>
                  <a:cubicBezTo>
                    <a:pt x="2227" y="658"/>
                    <a:pt x="1641" y="575"/>
                    <a:pt x="1099" y="400"/>
                  </a:cubicBezTo>
                  <a:cubicBezTo>
                    <a:pt x="727" y="292"/>
                    <a:pt x="368" y="156"/>
                    <a:pt x="18" y="1"/>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6"/>
            <p:cNvSpPr/>
            <p:nvPr/>
          </p:nvSpPr>
          <p:spPr>
            <a:xfrm>
              <a:off x="6854711" y="1927244"/>
              <a:ext cx="1182065" cy="1265742"/>
            </a:xfrm>
            <a:custGeom>
              <a:avLst/>
              <a:gdLst/>
              <a:ahLst/>
              <a:cxnLst/>
              <a:rect l="l" t="t" r="r" b="b"/>
              <a:pathLst>
                <a:path w="15285" h="16367" extrusionOk="0">
                  <a:moveTo>
                    <a:pt x="5876" y="0"/>
                  </a:moveTo>
                  <a:cubicBezTo>
                    <a:pt x="3284" y="0"/>
                    <a:pt x="1147" y="878"/>
                    <a:pt x="334" y="3281"/>
                  </a:cubicBezTo>
                  <a:cubicBezTo>
                    <a:pt x="334" y="3281"/>
                    <a:pt x="131" y="6389"/>
                    <a:pt x="59" y="10074"/>
                  </a:cubicBezTo>
                  <a:cubicBezTo>
                    <a:pt x="1" y="13057"/>
                    <a:pt x="2330" y="16022"/>
                    <a:pt x="5968" y="16329"/>
                  </a:cubicBezTo>
                  <a:cubicBezTo>
                    <a:pt x="6260" y="16353"/>
                    <a:pt x="6553" y="16366"/>
                    <a:pt x="6846" y="16366"/>
                  </a:cubicBezTo>
                  <a:cubicBezTo>
                    <a:pt x="9981" y="16366"/>
                    <a:pt x="13069" y="14895"/>
                    <a:pt x="14128" y="10523"/>
                  </a:cubicBezTo>
                  <a:cubicBezTo>
                    <a:pt x="15284" y="5742"/>
                    <a:pt x="14605" y="1797"/>
                    <a:pt x="10268" y="647"/>
                  </a:cubicBezTo>
                  <a:cubicBezTo>
                    <a:pt x="8762" y="248"/>
                    <a:pt x="7255" y="0"/>
                    <a:pt x="5876" y="0"/>
                  </a:cubicBezTo>
                  <a:close/>
                </a:path>
              </a:pathLst>
            </a:custGeom>
            <a:solidFill>
              <a:srgbClr val="B5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6"/>
            <p:cNvSpPr/>
            <p:nvPr/>
          </p:nvSpPr>
          <p:spPr>
            <a:xfrm>
              <a:off x="7272552" y="2106507"/>
              <a:ext cx="2552" cy="3248"/>
            </a:xfrm>
            <a:custGeom>
              <a:avLst/>
              <a:gdLst/>
              <a:ahLst/>
              <a:cxnLst/>
              <a:rect l="l" t="t" r="r" b="b"/>
              <a:pathLst>
                <a:path w="33" h="42" extrusionOk="0">
                  <a:moveTo>
                    <a:pt x="1" y="41"/>
                  </a:moveTo>
                  <a:cubicBezTo>
                    <a:pt x="21" y="15"/>
                    <a:pt x="32" y="1"/>
                    <a:pt x="32" y="1"/>
                  </a:cubicBezTo>
                  <a:cubicBezTo>
                    <a:pt x="32" y="1"/>
                    <a:pt x="21" y="15"/>
                    <a:pt x="1" y="4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6"/>
            <p:cNvSpPr/>
            <p:nvPr/>
          </p:nvSpPr>
          <p:spPr>
            <a:xfrm>
              <a:off x="7551886" y="2414919"/>
              <a:ext cx="253117" cy="179572"/>
            </a:xfrm>
            <a:custGeom>
              <a:avLst/>
              <a:gdLst/>
              <a:ahLst/>
              <a:cxnLst/>
              <a:rect l="l" t="t" r="r" b="b"/>
              <a:pathLst>
                <a:path w="3273" h="2322" extrusionOk="0">
                  <a:moveTo>
                    <a:pt x="712" y="0"/>
                  </a:moveTo>
                  <a:cubicBezTo>
                    <a:pt x="445" y="0"/>
                    <a:pt x="291" y="144"/>
                    <a:pt x="191" y="343"/>
                  </a:cubicBezTo>
                  <a:cubicBezTo>
                    <a:pt x="1" y="720"/>
                    <a:pt x="272" y="1296"/>
                    <a:pt x="964" y="1758"/>
                  </a:cubicBezTo>
                  <a:cubicBezTo>
                    <a:pt x="1500" y="2116"/>
                    <a:pt x="1921" y="2321"/>
                    <a:pt x="2239" y="2321"/>
                  </a:cubicBezTo>
                  <a:cubicBezTo>
                    <a:pt x="2416" y="2321"/>
                    <a:pt x="2561" y="2258"/>
                    <a:pt x="2676" y="2124"/>
                  </a:cubicBezTo>
                  <a:cubicBezTo>
                    <a:pt x="2676" y="2124"/>
                    <a:pt x="3272" y="1468"/>
                    <a:pt x="2054" y="612"/>
                  </a:cubicBezTo>
                  <a:cubicBezTo>
                    <a:pt x="1422" y="167"/>
                    <a:pt x="1001" y="0"/>
                    <a:pt x="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6"/>
            <p:cNvSpPr/>
            <p:nvPr/>
          </p:nvSpPr>
          <p:spPr>
            <a:xfrm>
              <a:off x="6932665" y="2398447"/>
              <a:ext cx="259614" cy="151190"/>
            </a:xfrm>
            <a:custGeom>
              <a:avLst/>
              <a:gdLst/>
              <a:ahLst/>
              <a:cxnLst/>
              <a:rect l="l" t="t" r="r" b="b"/>
              <a:pathLst>
                <a:path w="3357" h="1955" extrusionOk="0">
                  <a:moveTo>
                    <a:pt x="2604" y="1"/>
                  </a:moveTo>
                  <a:cubicBezTo>
                    <a:pt x="2324" y="1"/>
                    <a:pt x="1932" y="90"/>
                    <a:pt x="1383" y="309"/>
                  </a:cubicBezTo>
                  <a:cubicBezTo>
                    <a:pt x="0" y="862"/>
                    <a:pt x="428" y="1637"/>
                    <a:pt x="428" y="1637"/>
                  </a:cubicBezTo>
                  <a:cubicBezTo>
                    <a:pt x="541" y="1857"/>
                    <a:pt x="742" y="1954"/>
                    <a:pt x="1030" y="1954"/>
                  </a:cubicBezTo>
                  <a:cubicBezTo>
                    <a:pt x="1323" y="1954"/>
                    <a:pt x="1705" y="1853"/>
                    <a:pt x="2178" y="1677"/>
                  </a:cubicBezTo>
                  <a:cubicBezTo>
                    <a:pt x="2958" y="1386"/>
                    <a:pt x="3356" y="890"/>
                    <a:pt x="3258" y="479"/>
                  </a:cubicBezTo>
                  <a:cubicBezTo>
                    <a:pt x="3194" y="207"/>
                    <a:pt x="3028" y="1"/>
                    <a:pt x="26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6"/>
            <p:cNvSpPr/>
            <p:nvPr/>
          </p:nvSpPr>
          <p:spPr>
            <a:xfrm>
              <a:off x="7844677" y="2728744"/>
              <a:ext cx="220714" cy="175318"/>
            </a:xfrm>
            <a:custGeom>
              <a:avLst/>
              <a:gdLst/>
              <a:ahLst/>
              <a:cxnLst/>
              <a:rect l="l" t="t" r="r" b="b"/>
              <a:pathLst>
                <a:path w="2854" h="2267" extrusionOk="0">
                  <a:moveTo>
                    <a:pt x="1716" y="1"/>
                  </a:moveTo>
                  <a:cubicBezTo>
                    <a:pt x="1472" y="1"/>
                    <a:pt x="1223" y="81"/>
                    <a:pt x="972" y="242"/>
                  </a:cubicBezTo>
                  <a:cubicBezTo>
                    <a:pt x="1" y="863"/>
                    <a:pt x="576" y="2222"/>
                    <a:pt x="581" y="2235"/>
                  </a:cubicBezTo>
                  <a:cubicBezTo>
                    <a:pt x="591" y="2254"/>
                    <a:pt x="610" y="2265"/>
                    <a:pt x="629" y="2266"/>
                  </a:cubicBezTo>
                  <a:cubicBezTo>
                    <a:pt x="638" y="2266"/>
                    <a:pt x="644" y="2265"/>
                    <a:pt x="651" y="2262"/>
                  </a:cubicBezTo>
                  <a:cubicBezTo>
                    <a:pt x="677" y="2251"/>
                    <a:pt x="691" y="2219"/>
                    <a:pt x="679" y="2193"/>
                  </a:cubicBezTo>
                  <a:cubicBezTo>
                    <a:pt x="674" y="2181"/>
                    <a:pt x="135" y="904"/>
                    <a:pt x="1029" y="331"/>
                  </a:cubicBezTo>
                  <a:cubicBezTo>
                    <a:pt x="1263" y="181"/>
                    <a:pt x="1494" y="106"/>
                    <a:pt x="1718" y="106"/>
                  </a:cubicBezTo>
                  <a:cubicBezTo>
                    <a:pt x="1794" y="106"/>
                    <a:pt x="1869" y="115"/>
                    <a:pt x="1944" y="133"/>
                  </a:cubicBezTo>
                  <a:cubicBezTo>
                    <a:pt x="2449" y="253"/>
                    <a:pt x="2744" y="743"/>
                    <a:pt x="2748" y="747"/>
                  </a:cubicBezTo>
                  <a:cubicBezTo>
                    <a:pt x="2759" y="764"/>
                    <a:pt x="2776" y="774"/>
                    <a:pt x="2794" y="774"/>
                  </a:cubicBezTo>
                  <a:cubicBezTo>
                    <a:pt x="2803" y="774"/>
                    <a:pt x="2812" y="771"/>
                    <a:pt x="2821" y="766"/>
                  </a:cubicBezTo>
                  <a:cubicBezTo>
                    <a:pt x="2846" y="752"/>
                    <a:pt x="2854" y="719"/>
                    <a:pt x="2838" y="694"/>
                  </a:cubicBezTo>
                  <a:cubicBezTo>
                    <a:pt x="2826" y="672"/>
                    <a:pt x="2518" y="161"/>
                    <a:pt x="1969" y="30"/>
                  </a:cubicBezTo>
                  <a:cubicBezTo>
                    <a:pt x="1885" y="11"/>
                    <a:pt x="1801" y="1"/>
                    <a:pt x="1716"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6"/>
            <p:cNvSpPr/>
            <p:nvPr/>
          </p:nvSpPr>
          <p:spPr>
            <a:xfrm>
              <a:off x="7876384" y="2794866"/>
              <a:ext cx="123891" cy="31166"/>
            </a:xfrm>
            <a:custGeom>
              <a:avLst/>
              <a:gdLst/>
              <a:ahLst/>
              <a:cxnLst/>
              <a:rect l="l" t="t" r="r" b="b"/>
              <a:pathLst>
                <a:path w="1602" h="403" extrusionOk="0">
                  <a:moveTo>
                    <a:pt x="706" y="1"/>
                  </a:moveTo>
                  <a:cubicBezTo>
                    <a:pt x="481" y="1"/>
                    <a:pt x="241" y="72"/>
                    <a:pt x="22" y="283"/>
                  </a:cubicBezTo>
                  <a:cubicBezTo>
                    <a:pt x="1" y="304"/>
                    <a:pt x="0" y="336"/>
                    <a:pt x="21" y="357"/>
                  </a:cubicBezTo>
                  <a:cubicBezTo>
                    <a:pt x="32" y="368"/>
                    <a:pt x="45" y="373"/>
                    <a:pt x="59" y="373"/>
                  </a:cubicBezTo>
                  <a:cubicBezTo>
                    <a:pt x="72" y="373"/>
                    <a:pt x="85" y="368"/>
                    <a:pt x="95" y="358"/>
                  </a:cubicBezTo>
                  <a:cubicBezTo>
                    <a:pt x="291" y="170"/>
                    <a:pt x="506" y="106"/>
                    <a:pt x="710" y="106"/>
                  </a:cubicBezTo>
                  <a:cubicBezTo>
                    <a:pt x="1135" y="106"/>
                    <a:pt x="1504" y="386"/>
                    <a:pt x="1510" y="389"/>
                  </a:cubicBezTo>
                  <a:cubicBezTo>
                    <a:pt x="1518" y="399"/>
                    <a:pt x="1528" y="403"/>
                    <a:pt x="1540" y="403"/>
                  </a:cubicBezTo>
                  <a:cubicBezTo>
                    <a:pt x="1556" y="403"/>
                    <a:pt x="1572" y="397"/>
                    <a:pt x="1583" y="382"/>
                  </a:cubicBezTo>
                  <a:cubicBezTo>
                    <a:pt x="1601" y="358"/>
                    <a:pt x="1596" y="326"/>
                    <a:pt x="1574" y="308"/>
                  </a:cubicBezTo>
                  <a:cubicBezTo>
                    <a:pt x="1568" y="303"/>
                    <a:pt x="1170" y="1"/>
                    <a:pt x="706"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6"/>
            <p:cNvSpPr/>
            <p:nvPr/>
          </p:nvSpPr>
          <p:spPr>
            <a:xfrm>
              <a:off x="7243552" y="2341760"/>
              <a:ext cx="168977" cy="418150"/>
            </a:xfrm>
            <a:custGeom>
              <a:avLst/>
              <a:gdLst/>
              <a:ahLst/>
              <a:cxnLst/>
              <a:rect l="l" t="t" r="r" b="b"/>
              <a:pathLst>
                <a:path w="2185" h="5407" extrusionOk="0">
                  <a:moveTo>
                    <a:pt x="1962" y="1"/>
                  </a:moveTo>
                  <a:cubicBezTo>
                    <a:pt x="1962" y="1"/>
                    <a:pt x="1961" y="1"/>
                    <a:pt x="1961" y="1"/>
                  </a:cubicBezTo>
                  <a:cubicBezTo>
                    <a:pt x="1931" y="3"/>
                    <a:pt x="1909" y="27"/>
                    <a:pt x="1910" y="57"/>
                  </a:cubicBezTo>
                  <a:cubicBezTo>
                    <a:pt x="1959" y="982"/>
                    <a:pt x="2044" y="3450"/>
                    <a:pt x="1850" y="3746"/>
                  </a:cubicBezTo>
                  <a:cubicBezTo>
                    <a:pt x="1775" y="3860"/>
                    <a:pt x="1667" y="3917"/>
                    <a:pt x="1526" y="3917"/>
                  </a:cubicBezTo>
                  <a:cubicBezTo>
                    <a:pt x="1366" y="3917"/>
                    <a:pt x="1162" y="3843"/>
                    <a:pt x="918" y="3694"/>
                  </a:cubicBezTo>
                  <a:cubicBezTo>
                    <a:pt x="903" y="3685"/>
                    <a:pt x="893" y="3679"/>
                    <a:pt x="886" y="3675"/>
                  </a:cubicBezTo>
                  <a:cubicBezTo>
                    <a:pt x="784" y="3619"/>
                    <a:pt x="685" y="3591"/>
                    <a:pt x="593" y="3591"/>
                  </a:cubicBezTo>
                  <a:cubicBezTo>
                    <a:pt x="482" y="3591"/>
                    <a:pt x="382" y="3631"/>
                    <a:pt x="298" y="3711"/>
                  </a:cubicBezTo>
                  <a:cubicBezTo>
                    <a:pt x="65" y="3931"/>
                    <a:pt x="0" y="4425"/>
                    <a:pt x="161" y="4766"/>
                  </a:cubicBezTo>
                  <a:cubicBezTo>
                    <a:pt x="357" y="5182"/>
                    <a:pt x="796" y="5395"/>
                    <a:pt x="813" y="5403"/>
                  </a:cubicBezTo>
                  <a:cubicBezTo>
                    <a:pt x="822" y="5406"/>
                    <a:pt x="829" y="5407"/>
                    <a:pt x="835" y="5407"/>
                  </a:cubicBezTo>
                  <a:cubicBezTo>
                    <a:pt x="855" y="5407"/>
                    <a:pt x="875" y="5396"/>
                    <a:pt x="884" y="5377"/>
                  </a:cubicBezTo>
                  <a:cubicBezTo>
                    <a:pt x="897" y="5351"/>
                    <a:pt x="885" y="5319"/>
                    <a:pt x="859" y="5307"/>
                  </a:cubicBezTo>
                  <a:cubicBezTo>
                    <a:pt x="855" y="5304"/>
                    <a:pt x="436" y="5100"/>
                    <a:pt x="256" y="4719"/>
                  </a:cubicBezTo>
                  <a:cubicBezTo>
                    <a:pt x="115" y="4419"/>
                    <a:pt x="169" y="3976"/>
                    <a:pt x="370" y="3787"/>
                  </a:cubicBezTo>
                  <a:cubicBezTo>
                    <a:pt x="433" y="3726"/>
                    <a:pt x="508" y="3696"/>
                    <a:pt x="593" y="3696"/>
                  </a:cubicBezTo>
                  <a:cubicBezTo>
                    <a:pt x="667" y="3696"/>
                    <a:pt x="748" y="3720"/>
                    <a:pt x="835" y="3767"/>
                  </a:cubicBezTo>
                  <a:cubicBezTo>
                    <a:pt x="840" y="3769"/>
                    <a:pt x="851" y="3776"/>
                    <a:pt x="863" y="3783"/>
                  </a:cubicBezTo>
                  <a:cubicBezTo>
                    <a:pt x="1147" y="3955"/>
                    <a:pt x="1364" y="4019"/>
                    <a:pt x="1528" y="4019"/>
                  </a:cubicBezTo>
                  <a:cubicBezTo>
                    <a:pt x="1736" y="4019"/>
                    <a:pt x="1862" y="3917"/>
                    <a:pt x="1936" y="3802"/>
                  </a:cubicBezTo>
                  <a:cubicBezTo>
                    <a:pt x="2185" y="3424"/>
                    <a:pt x="2034" y="394"/>
                    <a:pt x="2017" y="51"/>
                  </a:cubicBezTo>
                  <a:cubicBezTo>
                    <a:pt x="2015" y="22"/>
                    <a:pt x="1990" y="1"/>
                    <a:pt x="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6"/>
            <p:cNvSpPr/>
            <p:nvPr/>
          </p:nvSpPr>
          <p:spPr>
            <a:xfrm>
              <a:off x="7249584" y="2835699"/>
              <a:ext cx="193802" cy="68441"/>
            </a:xfrm>
            <a:custGeom>
              <a:avLst/>
              <a:gdLst/>
              <a:ahLst/>
              <a:cxnLst/>
              <a:rect l="l" t="t" r="r" b="b"/>
              <a:pathLst>
                <a:path w="2506" h="885" extrusionOk="0">
                  <a:moveTo>
                    <a:pt x="2436" y="1"/>
                  </a:moveTo>
                  <a:cubicBezTo>
                    <a:pt x="2188" y="1"/>
                    <a:pt x="1022" y="21"/>
                    <a:pt x="0" y="387"/>
                  </a:cubicBezTo>
                  <a:cubicBezTo>
                    <a:pt x="0" y="387"/>
                    <a:pt x="13" y="623"/>
                    <a:pt x="125" y="884"/>
                  </a:cubicBezTo>
                  <a:cubicBezTo>
                    <a:pt x="860" y="628"/>
                    <a:pt x="1564" y="559"/>
                    <a:pt x="2098" y="559"/>
                  </a:cubicBezTo>
                  <a:cubicBezTo>
                    <a:pt x="2222" y="559"/>
                    <a:pt x="2338" y="563"/>
                    <a:pt x="2442" y="569"/>
                  </a:cubicBezTo>
                  <a:cubicBezTo>
                    <a:pt x="2506" y="261"/>
                    <a:pt x="2485" y="1"/>
                    <a:pt x="2485" y="1"/>
                  </a:cubicBezTo>
                  <a:cubicBezTo>
                    <a:pt x="2485" y="1"/>
                    <a:pt x="2468" y="1"/>
                    <a:pt x="2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6"/>
            <p:cNvSpPr/>
            <p:nvPr/>
          </p:nvSpPr>
          <p:spPr>
            <a:xfrm>
              <a:off x="7259173" y="2878929"/>
              <a:ext cx="179340" cy="79191"/>
            </a:xfrm>
            <a:custGeom>
              <a:avLst/>
              <a:gdLst/>
              <a:ahLst/>
              <a:cxnLst/>
              <a:rect l="l" t="t" r="r" b="b"/>
              <a:pathLst>
                <a:path w="2319" h="1024" extrusionOk="0">
                  <a:moveTo>
                    <a:pt x="1974" y="0"/>
                  </a:moveTo>
                  <a:cubicBezTo>
                    <a:pt x="1440" y="0"/>
                    <a:pt x="736" y="69"/>
                    <a:pt x="1" y="325"/>
                  </a:cubicBezTo>
                  <a:cubicBezTo>
                    <a:pt x="142" y="654"/>
                    <a:pt x="444" y="1023"/>
                    <a:pt x="1092" y="1023"/>
                  </a:cubicBezTo>
                  <a:cubicBezTo>
                    <a:pt x="1167" y="1023"/>
                    <a:pt x="1246" y="1019"/>
                    <a:pt x="1331" y="1008"/>
                  </a:cubicBezTo>
                  <a:cubicBezTo>
                    <a:pt x="1990" y="926"/>
                    <a:pt x="2232" y="423"/>
                    <a:pt x="2318" y="10"/>
                  </a:cubicBezTo>
                  <a:cubicBezTo>
                    <a:pt x="2214" y="4"/>
                    <a:pt x="2098" y="0"/>
                    <a:pt x="1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6"/>
            <p:cNvSpPr/>
            <p:nvPr/>
          </p:nvSpPr>
          <p:spPr>
            <a:xfrm>
              <a:off x="6742962" y="2622409"/>
              <a:ext cx="206020" cy="197436"/>
            </a:xfrm>
            <a:custGeom>
              <a:avLst/>
              <a:gdLst/>
              <a:ahLst/>
              <a:cxnLst/>
              <a:rect l="l" t="t" r="r" b="b"/>
              <a:pathLst>
                <a:path w="2664" h="2553" extrusionOk="0">
                  <a:moveTo>
                    <a:pt x="962" y="0"/>
                  </a:moveTo>
                  <a:cubicBezTo>
                    <a:pt x="447" y="0"/>
                    <a:pt x="45" y="343"/>
                    <a:pt x="26" y="358"/>
                  </a:cubicBezTo>
                  <a:cubicBezTo>
                    <a:pt x="4" y="378"/>
                    <a:pt x="1" y="410"/>
                    <a:pt x="21" y="432"/>
                  </a:cubicBezTo>
                  <a:cubicBezTo>
                    <a:pt x="32" y="445"/>
                    <a:pt x="46" y="451"/>
                    <a:pt x="60" y="451"/>
                  </a:cubicBezTo>
                  <a:cubicBezTo>
                    <a:pt x="73" y="451"/>
                    <a:pt x="85" y="447"/>
                    <a:pt x="95" y="438"/>
                  </a:cubicBezTo>
                  <a:cubicBezTo>
                    <a:pt x="99" y="434"/>
                    <a:pt x="486" y="105"/>
                    <a:pt x="962" y="105"/>
                  </a:cubicBezTo>
                  <a:cubicBezTo>
                    <a:pt x="992" y="105"/>
                    <a:pt x="1022" y="106"/>
                    <a:pt x="1053" y="109"/>
                  </a:cubicBezTo>
                  <a:cubicBezTo>
                    <a:pt x="1353" y="137"/>
                    <a:pt x="1623" y="299"/>
                    <a:pt x="1858" y="588"/>
                  </a:cubicBezTo>
                  <a:cubicBezTo>
                    <a:pt x="2525" y="1416"/>
                    <a:pt x="1609" y="2455"/>
                    <a:pt x="1600" y="2466"/>
                  </a:cubicBezTo>
                  <a:cubicBezTo>
                    <a:pt x="1580" y="2487"/>
                    <a:pt x="1581" y="2520"/>
                    <a:pt x="1603" y="2540"/>
                  </a:cubicBezTo>
                  <a:cubicBezTo>
                    <a:pt x="1611" y="2545"/>
                    <a:pt x="1617" y="2547"/>
                    <a:pt x="1623" y="2550"/>
                  </a:cubicBezTo>
                  <a:cubicBezTo>
                    <a:pt x="1628" y="2552"/>
                    <a:pt x="1634" y="2553"/>
                    <a:pt x="1639" y="2553"/>
                  </a:cubicBezTo>
                  <a:cubicBezTo>
                    <a:pt x="1653" y="2553"/>
                    <a:pt x="1668" y="2547"/>
                    <a:pt x="1677" y="2535"/>
                  </a:cubicBezTo>
                  <a:cubicBezTo>
                    <a:pt x="1688" y="2524"/>
                    <a:pt x="2664" y="1418"/>
                    <a:pt x="1940" y="521"/>
                  </a:cubicBezTo>
                  <a:cubicBezTo>
                    <a:pt x="1687" y="208"/>
                    <a:pt x="1390" y="35"/>
                    <a:pt x="1062" y="4"/>
                  </a:cubicBezTo>
                  <a:cubicBezTo>
                    <a:pt x="1028" y="1"/>
                    <a:pt x="995" y="0"/>
                    <a:pt x="962" y="0"/>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6"/>
            <p:cNvSpPr/>
            <p:nvPr/>
          </p:nvSpPr>
          <p:spPr>
            <a:xfrm>
              <a:off x="6792998" y="2699512"/>
              <a:ext cx="118709" cy="48412"/>
            </a:xfrm>
            <a:custGeom>
              <a:avLst/>
              <a:gdLst/>
              <a:ahLst/>
              <a:cxnLst/>
              <a:rect l="l" t="t" r="r" b="b"/>
              <a:pathLst>
                <a:path w="1535" h="626" extrusionOk="0">
                  <a:moveTo>
                    <a:pt x="555" y="1"/>
                  </a:moveTo>
                  <a:cubicBezTo>
                    <a:pt x="272" y="1"/>
                    <a:pt x="47" y="78"/>
                    <a:pt x="42" y="79"/>
                  </a:cubicBezTo>
                  <a:cubicBezTo>
                    <a:pt x="15" y="90"/>
                    <a:pt x="0" y="119"/>
                    <a:pt x="10" y="147"/>
                  </a:cubicBezTo>
                  <a:cubicBezTo>
                    <a:pt x="15" y="163"/>
                    <a:pt x="27" y="174"/>
                    <a:pt x="43" y="180"/>
                  </a:cubicBezTo>
                  <a:cubicBezTo>
                    <a:pt x="48" y="181"/>
                    <a:pt x="54" y="181"/>
                    <a:pt x="60" y="181"/>
                  </a:cubicBezTo>
                  <a:cubicBezTo>
                    <a:pt x="66" y="181"/>
                    <a:pt x="72" y="181"/>
                    <a:pt x="77" y="180"/>
                  </a:cubicBezTo>
                  <a:cubicBezTo>
                    <a:pt x="81" y="178"/>
                    <a:pt x="290" y="107"/>
                    <a:pt x="552" y="107"/>
                  </a:cubicBezTo>
                  <a:cubicBezTo>
                    <a:pt x="852" y="107"/>
                    <a:pt x="1220" y="200"/>
                    <a:pt x="1427" y="597"/>
                  </a:cubicBezTo>
                  <a:cubicBezTo>
                    <a:pt x="1437" y="615"/>
                    <a:pt x="1455" y="625"/>
                    <a:pt x="1474" y="625"/>
                  </a:cubicBezTo>
                  <a:cubicBezTo>
                    <a:pt x="1483" y="625"/>
                    <a:pt x="1491" y="623"/>
                    <a:pt x="1499" y="619"/>
                  </a:cubicBezTo>
                  <a:cubicBezTo>
                    <a:pt x="1525" y="605"/>
                    <a:pt x="1535" y="573"/>
                    <a:pt x="1521" y="547"/>
                  </a:cubicBezTo>
                  <a:cubicBezTo>
                    <a:pt x="1290" y="104"/>
                    <a:pt x="883" y="1"/>
                    <a:pt x="555"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6"/>
            <p:cNvSpPr/>
            <p:nvPr/>
          </p:nvSpPr>
          <p:spPr>
            <a:xfrm>
              <a:off x="7520334" y="2777852"/>
              <a:ext cx="278019" cy="148715"/>
            </a:xfrm>
            <a:custGeom>
              <a:avLst/>
              <a:gdLst/>
              <a:ahLst/>
              <a:cxnLst/>
              <a:rect l="l" t="t" r="r" b="b"/>
              <a:pathLst>
                <a:path w="3595" h="1923" extrusionOk="0">
                  <a:moveTo>
                    <a:pt x="2185" y="0"/>
                  </a:moveTo>
                  <a:cubicBezTo>
                    <a:pt x="2010" y="0"/>
                    <a:pt x="1825" y="16"/>
                    <a:pt x="1635" y="50"/>
                  </a:cubicBezTo>
                  <a:cubicBezTo>
                    <a:pt x="693" y="218"/>
                    <a:pt x="1" y="763"/>
                    <a:pt x="90" y="1266"/>
                  </a:cubicBezTo>
                  <a:cubicBezTo>
                    <a:pt x="163" y="1669"/>
                    <a:pt x="711" y="1923"/>
                    <a:pt x="1409" y="1923"/>
                  </a:cubicBezTo>
                  <a:cubicBezTo>
                    <a:pt x="1585" y="1923"/>
                    <a:pt x="1771" y="1907"/>
                    <a:pt x="1961" y="1872"/>
                  </a:cubicBezTo>
                  <a:cubicBezTo>
                    <a:pt x="2904" y="1704"/>
                    <a:pt x="3595" y="1160"/>
                    <a:pt x="3506" y="656"/>
                  </a:cubicBezTo>
                  <a:cubicBezTo>
                    <a:pt x="3433" y="254"/>
                    <a:pt x="2884" y="0"/>
                    <a:pt x="2185" y="0"/>
                  </a:cubicBezTo>
                  <a:close/>
                </a:path>
              </a:pathLst>
            </a:custGeom>
            <a:solidFill>
              <a:srgbClr val="B1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6"/>
            <p:cNvSpPr/>
            <p:nvPr/>
          </p:nvSpPr>
          <p:spPr>
            <a:xfrm>
              <a:off x="6924622" y="2750244"/>
              <a:ext cx="279566" cy="154747"/>
            </a:xfrm>
            <a:custGeom>
              <a:avLst/>
              <a:gdLst/>
              <a:ahLst/>
              <a:cxnLst/>
              <a:rect l="l" t="t" r="r" b="b"/>
              <a:pathLst>
                <a:path w="3615" h="2001" extrusionOk="0">
                  <a:moveTo>
                    <a:pt x="1276" y="1"/>
                  </a:moveTo>
                  <a:cubicBezTo>
                    <a:pt x="685" y="1"/>
                    <a:pt x="224" y="204"/>
                    <a:pt x="131" y="555"/>
                  </a:cubicBezTo>
                  <a:cubicBezTo>
                    <a:pt x="1" y="1050"/>
                    <a:pt x="645" y="1650"/>
                    <a:pt x="1571" y="1895"/>
                  </a:cubicBezTo>
                  <a:cubicBezTo>
                    <a:pt x="1839" y="1967"/>
                    <a:pt x="2101" y="2001"/>
                    <a:pt x="2341" y="2001"/>
                  </a:cubicBezTo>
                  <a:cubicBezTo>
                    <a:pt x="2932" y="2001"/>
                    <a:pt x="3391" y="1797"/>
                    <a:pt x="3484" y="1445"/>
                  </a:cubicBezTo>
                  <a:cubicBezTo>
                    <a:pt x="3615" y="951"/>
                    <a:pt x="2970" y="353"/>
                    <a:pt x="2045" y="105"/>
                  </a:cubicBezTo>
                  <a:cubicBezTo>
                    <a:pt x="1777" y="34"/>
                    <a:pt x="1516" y="1"/>
                    <a:pt x="1276" y="1"/>
                  </a:cubicBezTo>
                  <a:close/>
                </a:path>
              </a:pathLst>
            </a:custGeom>
            <a:solidFill>
              <a:srgbClr val="B1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6"/>
            <p:cNvSpPr/>
            <p:nvPr/>
          </p:nvSpPr>
          <p:spPr>
            <a:xfrm>
              <a:off x="7490946" y="2637721"/>
              <a:ext cx="163177" cy="104712"/>
            </a:xfrm>
            <a:custGeom>
              <a:avLst/>
              <a:gdLst/>
              <a:ahLst/>
              <a:cxnLst/>
              <a:rect l="l" t="t" r="r" b="b"/>
              <a:pathLst>
                <a:path w="2110" h="1354" extrusionOk="0">
                  <a:moveTo>
                    <a:pt x="1038" y="1"/>
                  </a:moveTo>
                  <a:cubicBezTo>
                    <a:pt x="291" y="1"/>
                    <a:pt x="13" y="907"/>
                    <a:pt x="10" y="917"/>
                  </a:cubicBezTo>
                  <a:cubicBezTo>
                    <a:pt x="1" y="947"/>
                    <a:pt x="18" y="979"/>
                    <a:pt x="48" y="988"/>
                  </a:cubicBezTo>
                  <a:cubicBezTo>
                    <a:pt x="54" y="990"/>
                    <a:pt x="59" y="991"/>
                    <a:pt x="65" y="991"/>
                  </a:cubicBezTo>
                  <a:cubicBezTo>
                    <a:pt x="90" y="991"/>
                    <a:pt x="111" y="974"/>
                    <a:pt x="119" y="949"/>
                  </a:cubicBezTo>
                  <a:cubicBezTo>
                    <a:pt x="129" y="913"/>
                    <a:pt x="374" y="114"/>
                    <a:pt x="1036" y="114"/>
                  </a:cubicBezTo>
                  <a:cubicBezTo>
                    <a:pt x="1088" y="114"/>
                    <a:pt x="1143" y="119"/>
                    <a:pt x="1200" y="130"/>
                  </a:cubicBezTo>
                  <a:cubicBezTo>
                    <a:pt x="1989" y="278"/>
                    <a:pt x="1952" y="1251"/>
                    <a:pt x="1951" y="1293"/>
                  </a:cubicBezTo>
                  <a:cubicBezTo>
                    <a:pt x="1947" y="1324"/>
                    <a:pt x="1973" y="1351"/>
                    <a:pt x="2004" y="1353"/>
                  </a:cubicBezTo>
                  <a:lnTo>
                    <a:pt x="2007" y="1353"/>
                  </a:lnTo>
                  <a:cubicBezTo>
                    <a:pt x="2036" y="1353"/>
                    <a:pt x="2061" y="1329"/>
                    <a:pt x="2065" y="1297"/>
                  </a:cubicBezTo>
                  <a:cubicBezTo>
                    <a:pt x="2065" y="1287"/>
                    <a:pt x="2109" y="184"/>
                    <a:pt x="1222" y="18"/>
                  </a:cubicBezTo>
                  <a:cubicBezTo>
                    <a:pt x="1158" y="6"/>
                    <a:pt x="1096" y="1"/>
                    <a:pt x="1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6"/>
            <p:cNvSpPr/>
            <p:nvPr/>
          </p:nvSpPr>
          <p:spPr>
            <a:xfrm>
              <a:off x="7640976" y="2710416"/>
              <a:ext cx="54057" cy="21576"/>
            </a:xfrm>
            <a:custGeom>
              <a:avLst/>
              <a:gdLst/>
              <a:ahLst/>
              <a:cxnLst/>
              <a:rect l="l" t="t" r="r" b="b"/>
              <a:pathLst>
                <a:path w="699" h="279" extrusionOk="0">
                  <a:moveTo>
                    <a:pt x="634" y="1"/>
                  </a:moveTo>
                  <a:cubicBezTo>
                    <a:pt x="629" y="1"/>
                    <a:pt x="624" y="2"/>
                    <a:pt x="618" y="3"/>
                  </a:cubicBezTo>
                  <a:lnTo>
                    <a:pt x="48" y="166"/>
                  </a:lnTo>
                  <a:cubicBezTo>
                    <a:pt x="18" y="175"/>
                    <a:pt x="0" y="207"/>
                    <a:pt x="10" y="237"/>
                  </a:cubicBezTo>
                  <a:cubicBezTo>
                    <a:pt x="17" y="263"/>
                    <a:pt x="39" y="279"/>
                    <a:pt x="64" y="279"/>
                  </a:cubicBezTo>
                  <a:cubicBezTo>
                    <a:pt x="69" y="279"/>
                    <a:pt x="74" y="278"/>
                    <a:pt x="79" y="276"/>
                  </a:cubicBezTo>
                  <a:lnTo>
                    <a:pt x="649" y="113"/>
                  </a:lnTo>
                  <a:cubicBezTo>
                    <a:pt x="680" y="103"/>
                    <a:pt x="699" y="72"/>
                    <a:pt x="689" y="43"/>
                  </a:cubicBezTo>
                  <a:cubicBezTo>
                    <a:pt x="681" y="18"/>
                    <a:pt x="659"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6"/>
            <p:cNvSpPr/>
            <p:nvPr/>
          </p:nvSpPr>
          <p:spPr>
            <a:xfrm>
              <a:off x="7641827" y="2691856"/>
              <a:ext cx="41529" cy="20494"/>
            </a:xfrm>
            <a:custGeom>
              <a:avLst/>
              <a:gdLst/>
              <a:ahLst/>
              <a:cxnLst/>
              <a:rect l="l" t="t" r="r" b="b"/>
              <a:pathLst>
                <a:path w="537" h="265" extrusionOk="0">
                  <a:moveTo>
                    <a:pt x="460" y="1"/>
                  </a:moveTo>
                  <a:cubicBezTo>
                    <a:pt x="453" y="1"/>
                    <a:pt x="446" y="2"/>
                    <a:pt x="439" y="4"/>
                  </a:cubicBezTo>
                  <a:lnTo>
                    <a:pt x="54" y="134"/>
                  </a:lnTo>
                  <a:cubicBezTo>
                    <a:pt x="19" y="145"/>
                    <a:pt x="1" y="184"/>
                    <a:pt x="12" y="218"/>
                  </a:cubicBezTo>
                  <a:cubicBezTo>
                    <a:pt x="22" y="246"/>
                    <a:pt x="48" y="264"/>
                    <a:pt x="77" y="264"/>
                  </a:cubicBezTo>
                  <a:cubicBezTo>
                    <a:pt x="83" y="264"/>
                    <a:pt x="90" y="263"/>
                    <a:pt x="98" y="260"/>
                  </a:cubicBezTo>
                  <a:lnTo>
                    <a:pt x="482" y="131"/>
                  </a:lnTo>
                  <a:cubicBezTo>
                    <a:pt x="517" y="119"/>
                    <a:pt x="536" y="81"/>
                    <a:pt x="524" y="46"/>
                  </a:cubicBezTo>
                  <a:cubicBezTo>
                    <a:pt x="514" y="18"/>
                    <a:pt x="489" y="1"/>
                    <a:pt x="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6"/>
            <p:cNvSpPr/>
            <p:nvPr/>
          </p:nvSpPr>
          <p:spPr>
            <a:xfrm>
              <a:off x="7044259" y="2611737"/>
              <a:ext cx="162326" cy="99762"/>
            </a:xfrm>
            <a:custGeom>
              <a:avLst/>
              <a:gdLst/>
              <a:ahLst/>
              <a:cxnLst/>
              <a:rect l="l" t="t" r="r" b="b"/>
              <a:pathLst>
                <a:path w="2099" h="1290" extrusionOk="0">
                  <a:moveTo>
                    <a:pt x="1072" y="0"/>
                  </a:moveTo>
                  <a:cubicBezTo>
                    <a:pt x="278" y="0"/>
                    <a:pt x="11" y="960"/>
                    <a:pt x="8" y="970"/>
                  </a:cubicBezTo>
                  <a:cubicBezTo>
                    <a:pt x="1" y="1000"/>
                    <a:pt x="18" y="1032"/>
                    <a:pt x="49" y="1039"/>
                  </a:cubicBezTo>
                  <a:cubicBezTo>
                    <a:pt x="54" y="1040"/>
                    <a:pt x="59" y="1041"/>
                    <a:pt x="63" y="1041"/>
                  </a:cubicBezTo>
                  <a:cubicBezTo>
                    <a:pt x="89" y="1041"/>
                    <a:pt x="112" y="1024"/>
                    <a:pt x="118" y="998"/>
                  </a:cubicBezTo>
                  <a:cubicBezTo>
                    <a:pt x="128" y="961"/>
                    <a:pt x="364" y="113"/>
                    <a:pt x="1070" y="113"/>
                  </a:cubicBezTo>
                  <a:cubicBezTo>
                    <a:pt x="1107" y="113"/>
                    <a:pt x="1146" y="115"/>
                    <a:pt x="1187" y="120"/>
                  </a:cubicBezTo>
                  <a:cubicBezTo>
                    <a:pt x="1980" y="221"/>
                    <a:pt x="1968" y="1189"/>
                    <a:pt x="1966" y="1231"/>
                  </a:cubicBezTo>
                  <a:cubicBezTo>
                    <a:pt x="1965" y="1262"/>
                    <a:pt x="1990" y="1289"/>
                    <a:pt x="2022" y="1290"/>
                  </a:cubicBezTo>
                  <a:lnTo>
                    <a:pt x="2023" y="1290"/>
                  </a:lnTo>
                  <a:cubicBezTo>
                    <a:pt x="2054" y="1290"/>
                    <a:pt x="2079" y="1265"/>
                    <a:pt x="2081" y="1233"/>
                  </a:cubicBezTo>
                  <a:cubicBezTo>
                    <a:pt x="2083" y="1223"/>
                    <a:pt x="2099" y="121"/>
                    <a:pt x="1202" y="9"/>
                  </a:cubicBezTo>
                  <a:cubicBezTo>
                    <a:pt x="1157" y="3"/>
                    <a:pt x="1114"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6"/>
            <p:cNvSpPr/>
            <p:nvPr/>
          </p:nvSpPr>
          <p:spPr>
            <a:xfrm>
              <a:off x="7009304" y="2647929"/>
              <a:ext cx="48180" cy="34414"/>
            </a:xfrm>
            <a:custGeom>
              <a:avLst/>
              <a:gdLst/>
              <a:ahLst/>
              <a:cxnLst/>
              <a:rect l="l" t="t" r="r" b="b"/>
              <a:pathLst>
                <a:path w="623" h="445" extrusionOk="0">
                  <a:moveTo>
                    <a:pt x="65" y="1"/>
                  </a:moveTo>
                  <a:cubicBezTo>
                    <a:pt x="46" y="1"/>
                    <a:pt x="29" y="10"/>
                    <a:pt x="17" y="26"/>
                  </a:cubicBezTo>
                  <a:cubicBezTo>
                    <a:pt x="1" y="53"/>
                    <a:pt x="7" y="89"/>
                    <a:pt x="33" y="105"/>
                  </a:cubicBezTo>
                  <a:lnTo>
                    <a:pt x="527" y="435"/>
                  </a:lnTo>
                  <a:cubicBezTo>
                    <a:pt x="536" y="442"/>
                    <a:pt x="548" y="445"/>
                    <a:pt x="558" y="445"/>
                  </a:cubicBezTo>
                  <a:cubicBezTo>
                    <a:pt x="576" y="445"/>
                    <a:pt x="595" y="435"/>
                    <a:pt x="606" y="420"/>
                  </a:cubicBezTo>
                  <a:cubicBezTo>
                    <a:pt x="623" y="393"/>
                    <a:pt x="617" y="357"/>
                    <a:pt x="591" y="340"/>
                  </a:cubicBezTo>
                  <a:lnTo>
                    <a:pt x="98" y="10"/>
                  </a:ln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6"/>
            <p:cNvSpPr/>
            <p:nvPr/>
          </p:nvSpPr>
          <p:spPr>
            <a:xfrm>
              <a:off x="7025544" y="2633932"/>
              <a:ext cx="37198" cy="29155"/>
            </a:xfrm>
            <a:custGeom>
              <a:avLst/>
              <a:gdLst/>
              <a:ahLst/>
              <a:cxnLst/>
              <a:rect l="l" t="t" r="r" b="b"/>
              <a:pathLst>
                <a:path w="481" h="377" extrusionOk="0">
                  <a:moveTo>
                    <a:pt x="78" y="0"/>
                  </a:moveTo>
                  <a:cubicBezTo>
                    <a:pt x="57" y="0"/>
                    <a:pt x="37" y="10"/>
                    <a:pt x="24" y="28"/>
                  </a:cubicBezTo>
                  <a:cubicBezTo>
                    <a:pt x="1" y="58"/>
                    <a:pt x="8" y="100"/>
                    <a:pt x="37" y="122"/>
                  </a:cubicBezTo>
                  <a:lnTo>
                    <a:pt x="365" y="364"/>
                  </a:lnTo>
                  <a:cubicBezTo>
                    <a:pt x="378" y="372"/>
                    <a:pt x="391" y="376"/>
                    <a:pt x="406" y="376"/>
                  </a:cubicBezTo>
                  <a:cubicBezTo>
                    <a:pt x="426" y="376"/>
                    <a:pt x="447" y="367"/>
                    <a:pt x="459" y="349"/>
                  </a:cubicBezTo>
                  <a:cubicBezTo>
                    <a:pt x="481" y="319"/>
                    <a:pt x="474" y="277"/>
                    <a:pt x="444" y="255"/>
                  </a:cubicBezTo>
                  <a:lnTo>
                    <a:pt x="117" y="14"/>
                  </a:lnTo>
                  <a:cubicBezTo>
                    <a:pt x="106" y="5"/>
                    <a:pt x="92"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6"/>
            <p:cNvSpPr/>
            <p:nvPr/>
          </p:nvSpPr>
          <p:spPr>
            <a:xfrm>
              <a:off x="6679161" y="1790748"/>
              <a:ext cx="1510971" cy="916574"/>
            </a:xfrm>
            <a:custGeom>
              <a:avLst/>
              <a:gdLst/>
              <a:ahLst/>
              <a:cxnLst/>
              <a:rect l="l" t="t" r="r" b="b"/>
              <a:pathLst>
                <a:path w="19538" h="11852" extrusionOk="0">
                  <a:moveTo>
                    <a:pt x="8974" y="1"/>
                  </a:moveTo>
                  <a:cubicBezTo>
                    <a:pt x="5914" y="1"/>
                    <a:pt x="3143" y="1119"/>
                    <a:pt x="2059" y="2348"/>
                  </a:cubicBezTo>
                  <a:cubicBezTo>
                    <a:pt x="448" y="4169"/>
                    <a:pt x="0" y="9648"/>
                    <a:pt x="815" y="10104"/>
                  </a:cubicBezTo>
                  <a:cubicBezTo>
                    <a:pt x="850" y="10123"/>
                    <a:pt x="907" y="10132"/>
                    <a:pt x="984" y="10132"/>
                  </a:cubicBezTo>
                  <a:cubicBezTo>
                    <a:pt x="1262" y="10132"/>
                    <a:pt x="1805" y="10015"/>
                    <a:pt x="2531" y="9851"/>
                  </a:cubicBezTo>
                  <a:cubicBezTo>
                    <a:pt x="2943" y="9757"/>
                    <a:pt x="2847" y="7125"/>
                    <a:pt x="3363" y="7014"/>
                  </a:cubicBezTo>
                  <a:cubicBezTo>
                    <a:pt x="3365" y="7013"/>
                    <a:pt x="3368" y="7013"/>
                    <a:pt x="3370" y="7013"/>
                  </a:cubicBezTo>
                  <a:cubicBezTo>
                    <a:pt x="3541" y="7013"/>
                    <a:pt x="3233" y="8354"/>
                    <a:pt x="3593" y="8886"/>
                  </a:cubicBezTo>
                  <a:cubicBezTo>
                    <a:pt x="3689" y="9028"/>
                    <a:pt x="3843" y="9084"/>
                    <a:pt x="4029" y="9084"/>
                  </a:cubicBezTo>
                  <a:cubicBezTo>
                    <a:pt x="4714" y="9084"/>
                    <a:pt x="5830" y="8320"/>
                    <a:pt x="6034" y="8283"/>
                  </a:cubicBezTo>
                  <a:cubicBezTo>
                    <a:pt x="6400" y="8217"/>
                    <a:pt x="6743" y="5794"/>
                    <a:pt x="7086" y="5794"/>
                  </a:cubicBezTo>
                  <a:cubicBezTo>
                    <a:pt x="7099" y="5794"/>
                    <a:pt x="7112" y="5797"/>
                    <a:pt x="7125" y="5804"/>
                  </a:cubicBezTo>
                  <a:cubicBezTo>
                    <a:pt x="7304" y="5902"/>
                    <a:pt x="6905" y="7991"/>
                    <a:pt x="7596" y="8471"/>
                  </a:cubicBezTo>
                  <a:cubicBezTo>
                    <a:pt x="8612" y="9177"/>
                    <a:pt x="10659" y="9549"/>
                    <a:pt x="12035" y="9549"/>
                  </a:cubicBezTo>
                  <a:cubicBezTo>
                    <a:pt x="12363" y="9549"/>
                    <a:pt x="12653" y="9528"/>
                    <a:pt x="12882" y="9485"/>
                  </a:cubicBezTo>
                  <a:cubicBezTo>
                    <a:pt x="13890" y="9297"/>
                    <a:pt x="14744" y="7183"/>
                    <a:pt x="14744" y="7183"/>
                  </a:cubicBezTo>
                  <a:lnTo>
                    <a:pt x="14744" y="7183"/>
                  </a:lnTo>
                  <a:cubicBezTo>
                    <a:pt x="15421" y="9477"/>
                    <a:pt x="14171" y="10375"/>
                    <a:pt x="14815" y="10530"/>
                  </a:cubicBezTo>
                  <a:cubicBezTo>
                    <a:pt x="16012" y="10819"/>
                    <a:pt x="17992" y="11851"/>
                    <a:pt x="17992" y="11851"/>
                  </a:cubicBezTo>
                  <a:cubicBezTo>
                    <a:pt x="17992" y="11851"/>
                    <a:pt x="19538" y="7589"/>
                    <a:pt x="18993" y="4656"/>
                  </a:cubicBezTo>
                  <a:cubicBezTo>
                    <a:pt x="18447" y="1722"/>
                    <a:pt x="13476" y="908"/>
                    <a:pt x="13476" y="908"/>
                  </a:cubicBezTo>
                  <a:cubicBezTo>
                    <a:pt x="12014" y="265"/>
                    <a:pt x="10460" y="1"/>
                    <a:pt x="8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6"/>
            <p:cNvSpPr/>
            <p:nvPr/>
          </p:nvSpPr>
          <p:spPr>
            <a:xfrm>
              <a:off x="7906699" y="1971789"/>
              <a:ext cx="450786" cy="1150049"/>
            </a:xfrm>
            <a:custGeom>
              <a:avLst/>
              <a:gdLst/>
              <a:ahLst/>
              <a:cxnLst/>
              <a:rect l="l" t="t" r="r" b="b"/>
              <a:pathLst>
                <a:path w="5829" h="14871" extrusionOk="0">
                  <a:moveTo>
                    <a:pt x="1676" y="0"/>
                  </a:moveTo>
                  <a:cubicBezTo>
                    <a:pt x="1096" y="0"/>
                    <a:pt x="518" y="146"/>
                    <a:pt x="26" y="445"/>
                  </a:cubicBezTo>
                  <a:cubicBezTo>
                    <a:pt x="7" y="456"/>
                    <a:pt x="1" y="481"/>
                    <a:pt x="12" y="498"/>
                  </a:cubicBezTo>
                  <a:cubicBezTo>
                    <a:pt x="20" y="511"/>
                    <a:pt x="33" y="518"/>
                    <a:pt x="46" y="518"/>
                  </a:cubicBezTo>
                  <a:cubicBezTo>
                    <a:pt x="53" y="518"/>
                    <a:pt x="60" y="516"/>
                    <a:pt x="66" y="512"/>
                  </a:cubicBezTo>
                  <a:cubicBezTo>
                    <a:pt x="546" y="220"/>
                    <a:pt x="1110" y="78"/>
                    <a:pt x="1677" y="78"/>
                  </a:cubicBezTo>
                  <a:cubicBezTo>
                    <a:pt x="2450" y="78"/>
                    <a:pt x="3227" y="343"/>
                    <a:pt x="3799" y="853"/>
                  </a:cubicBezTo>
                  <a:cubicBezTo>
                    <a:pt x="4791" y="1740"/>
                    <a:pt x="5120" y="3317"/>
                    <a:pt x="4562" y="4524"/>
                  </a:cubicBezTo>
                  <a:cubicBezTo>
                    <a:pt x="4478" y="4706"/>
                    <a:pt x="4372" y="4894"/>
                    <a:pt x="4270" y="5076"/>
                  </a:cubicBezTo>
                  <a:cubicBezTo>
                    <a:pt x="3955" y="5637"/>
                    <a:pt x="3628" y="6217"/>
                    <a:pt x="3821" y="6818"/>
                  </a:cubicBezTo>
                  <a:cubicBezTo>
                    <a:pt x="3958" y="7246"/>
                    <a:pt x="4320" y="7527"/>
                    <a:pt x="4671" y="7799"/>
                  </a:cubicBezTo>
                  <a:cubicBezTo>
                    <a:pt x="4924" y="7995"/>
                    <a:pt x="5187" y="8198"/>
                    <a:pt x="5364" y="8456"/>
                  </a:cubicBezTo>
                  <a:cubicBezTo>
                    <a:pt x="5792" y="9073"/>
                    <a:pt x="5664" y="9899"/>
                    <a:pt x="5549" y="10336"/>
                  </a:cubicBezTo>
                  <a:cubicBezTo>
                    <a:pt x="5471" y="10630"/>
                    <a:pt x="5364" y="10923"/>
                    <a:pt x="5261" y="11205"/>
                  </a:cubicBezTo>
                  <a:cubicBezTo>
                    <a:pt x="5140" y="11533"/>
                    <a:pt x="5016" y="11875"/>
                    <a:pt x="4936" y="12222"/>
                  </a:cubicBezTo>
                  <a:cubicBezTo>
                    <a:pt x="4739" y="13097"/>
                    <a:pt x="4831" y="14028"/>
                    <a:pt x="5196" y="14847"/>
                  </a:cubicBezTo>
                  <a:cubicBezTo>
                    <a:pt x="5201" y="14861"/>
                    <a:pt x="5215" y="14871"/>
                    <a:pt x="5231" y="14871"/>
                  </a:cubicBezTo>
                  <a:cubicBezTo>
                    <a:pt x="5236" y="14871"/>
                    <a:pt x="5241" y="14871"/>
                    <a:pt x="5249" y="14869"/>
                  </a:cubicBezTo>
                  <a:cubicBezTo>
                    <a:pt x="5268" y="14860"/>
                    <a:pt x="5278" y="14836"/>
                    <a:pt x="5268" y="14816"/>
                  </a:cubicBezTo>
                  <a:cubicBezTo>
                    <a:pt x="4910" y="14015"/>
                    <a:pt x="4819" y="13099"/>
                    <a:pt x="5014" y="12242"/>
                  </a:cubicBezTo>
                  <a:cubicBezTo>
                    <a:pt x="5091" y="11899"/>
                    <a:pt x="5215" y="11562"/>
                    <a:pt x="5335" y="11235"/>
                  </a:cubicBezTo>
                  <a:cubicBezTo>
                    <a:pt x="5439" y="10951"/>
                    <a:pt x="5547" y="10657"/>
                    <a:pt x="5625" y="10358"/>
                  </a:cubicBezTo>
                  <a:cubicBezTo>
                    <a:pt x="5829" y="9581"/>
                    <a:pt x="5759" y="8890"/>
                    <a:pt x="5429" y="8414"/>
                  </a:cubicBezTo>
                  <a:cubicBezTo>
                    <a:pt x="5245" y="8146"/>
                    <a:pt x="4978" y="7938"/>
                    <a:pt x="4720" y="7739"/>
                  </a:cubicBezTo>
                  <a:cubicBezTo>
                    <a:pt x="4364" y="7461"/>
                    <a:pt x="4028" y="7200"/>
                    <a:pt x="3898" y="6796"/>
                  </a:cubicBezTo>
                  <a:cubicBezTo>
                    <a:pt x="3715" y="6226"/>
                    <a:pt x="4033" y="5663"/>
                    <a:pt x="4339" y="5117"/>
                  </a:cubicBezTo>
                  <a:cubicBezTo>
                    <a:pt x="4442" y="4933"/>
                    <a:pt x="4548" y="4744"/>
                    <a:pt x="4634" y="4558"/>
                  </a:cubicBezTo>
                  <a:cubicBezTo>
                    <a:pt x="5204" y="3321"/>
                    <a:pt x="4868" y="1703"/>
                    <a:pt x="3852" y="796"/>
                  </a:cubicBezTo>
                  <a:cubicBezTo>
                    <a:pt x="3265" y="272"/>
                    <a:pt x="2468" y="0"/>
                    <a:pt x="1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6"/>
            <p:cNvSpPr/>
            <p:nvPr/>
          </p:nvSpPr>
          <p:spPr>
            <a:xfrm>
              <a:off x="6399827" y="1775591"/>
              <a:ext cx="670185" cy="1230632"/>
            </a:xfrm>
            <a:custGeom>
              <a:avLst/>
              <a:gdLst/>
              <a:ahLst/>
              <a:cxnLst/>
              <a:rect l="l" t="t" r="r" b="b"/>
              <a:pathLst>
                <a:path w="8666" h="15913" extrusionOk="0">
                  <a:moveTo>
                    <a:pt x="8627" y="1"/>
                  </a:moveTo>
                  <a:cubicBezTo>
                    <a:pt x="8626" y="1"/>
                    <a:pt x="8624" y="1"/>
                    <a:pt x="8623" y="1"/>
                  </a:cubicBezTo>
                  <a:cubicBezTo>
                    <a:pt x="7940" y="46"/>
                    <a:pt x="7235" y="93"/>
                    <a:pt x="6576" y="335"/>
                  </a:cubicBezTo>
                  <a:cubicBezTo>
                    <a:pt x="5839" y="604"/>
                    <a:pt x="5283" y="1102"/>
                    <a:pt x="5057" y="1697"/>
                  </a:cubicBezTo>
                  <a:cubicBezTo>
                    <a:pt x="4934" y="2015"/>
                    <a:pt x="4905" y="2358"/>
                    <a:pt x="4874" y="2691"/>
                  </a:cubicBezTo>
                  <a:cubicBezTo>
                    <a:pt x="4853" y="2925"/>
                    <a:pt x="4833" y="3166"/>
                    <a:pt x="4779" y="3395"/>
                  </a:cubicBezTo>
                  <a:cubicBezTo>
                    <a:pt x="4586" y="4235"/>
                    <a:pt x="3987" y="4908"/>
                    <a:pt x="3408" y="5561"/>
                  </a:cubicBezTo>
                  <a:lnTo>
                    <a:pt x="3266" y="5721"/>
                  </a:lnTo>
                  <a:cubicBezTo>
                    <a:pt x="2618" y="6453"/>
                    <a:pt x="2018" y="7262"/>
                    <a:pt x="2010" y="8212"/>
                  </a:cubicBezTo>
                  <a:cubicBezTo>
                    <a:pt x="2008" y="8579"/>
                    <a:pt x="2096" y="8957"/>
                    <a:pt x="2182" y="9321"/>
                  </a:cubicBezTo>
                  <a:cubicBezTo>
                    <a:pt x="2324" y="9923"/>
                    <a:pt x="2460" y="10492"/>
                    <a:pt x="2204" y="11012"/>
                  </a:cubicBezTo>
                  <a:cubicBezTo>
                    <a:pt x="2045" y="11337"/>
                    <a:pt x="1768" y="11564"/>
                    <a:pt x="1473" y="11805"/>
                  </a:cubicBezTo>
                  <a:cubicBezTo>
                    <a:pt x="1340" y="11915"/>
                    <a:pt x="1201" y="12029"/>
                    <a:pt x="1076" y="12152"/>
                  </a:cubicBezTo>
                  <a:cubicBezTo>
                    <a:pt x="97" y="13114"/>
                    <a:pt x="0" y="14831"/>
                    <a:pt x="865" y="15899"/>
                  </a:cubicBezTo>
                  <a:cubicBezTo>
                    <a:pt x="872" y="15908"/>
                    <a:pt x="882" y="15913"/>
                    <a:pt x="894" y="15913"/>
                  </a:cubicBezTo>
                  <a:cubicBezTo>
                    <a:pt x="902" y="15913"/>
                    <a:pt x="912" y="15911"/>
                    <a:pt x="917" y="15906"/>
                  </a:cubicBezTo>
                  <a:cubicBezTo>
                    <a:pt x="933" y="15892"/>
                    <a:pt x="935" y="15868"/>
                    <a:pt x="922" y="15850"/>
                  </a:cubicBezTo>
                  <a:cubicBezTo>
                    <a:pt x="81" y="14814"/>
                    <a:pt x="177" y="13145"/>
                    <a:pt x="1128" y="12209"/>
                  </a:cubicBezTo>
                  <a:cubicBezTo>
                    <a:pt x="1251" y="12088"/>
                    <a:pt x="1388" y="11975"/>
                    <a:pt x="1520" y="11867"/>
                  </a:cubicBezTo>
                  <a:cubicBezTo>
                    <a:pt x="1807" y="11631"/>
                    <a:pt x="2105" y="11387"/>
                    <a:pt x="2272" y="11047"/>
                  </a:cubicBezTo>
                  <a:cubicBezTo>
                    <a:pt x="2540" y="10501"/>
                    <a:pt x="2396" y="9893"/>
                    <a:pt x="2256" y="9304"/>
                  </a:cubicBezTo>
                  <a:cubicBezTo>
                    <a:pt x="2172" y="8944"/>
                    <a:pt x="2084" y="8572"/>
                    <a:pt x="2087" y="8213"/>
                  </a:cubicBezTo>
                  <a:cubicBezTo>
                    <a:pt x="2094" y="7289"/>
                    <a:pt x="2686" y="6495"/>
                    <a:pt x="3323" y="5772"/>
                  </a:cubicBezTo>
                  <a:lnTo>
                    <a:pt x="3465" y="5613"/>
                  </a:lnTo>
                  <a:cubicBezTo>
                    <a:pt x="4051" y="4953"/>
                    <a:pt x="4656" y="4272"/>
                    <a:pt x="4854" y="3413"/>
                  </a:cubicBezTo>
                  <a:cubicBezTo>
                    <a:pt x="4910" y="3178"/>
                    <a:pt x="4932" y="2935"/>
                    <a:pt x="4953" y="2699"/>
                  </a:cubicBezTo>
                  <a:cubicBezTo>
                    <a:pt x="4983" y="2371"/>
                    <a:pt x="5012" y="2033"/>
                    <a:pt x="5130" y="1725"/>
                  </a:cubicBezTo>
                  <a:cubicBezTo>
                    <a:pt x="5350" y="1151"/>
                    <a:pt x="5887" y="671"/>
                    <a:pt x="6603" y="409"/>
                  </a:cubicBezTo>
                  <a:cubicBezTo>
                    <a:pt x="7250" y="171"/>
                    <a:pt x="7951" y="124"/>
                    <a:pt x="8628" y="79"/>
                  </a:cubicBezTo>
                  <a:cubicBezTo>
                    <a:pt x="8649" y="77"/>
                    <a:pt x="8666" y="59"/>
                    <a:pt x="8665" y="37"/>
                  </a:cubicBezTo>
                  <a:cubicBezTo>
                    <a:pt x="8664" y="16"/>
                    <a:pt x="8647" y="1"/>
                    <a:pt x="8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6"/>
            <p:cNvSpPr/>
            <p:nvPr/>
          </p:nvSpPr>
          <p:spPr>
            <a:xfrm>
              <a:off x="6352962" y="3852963"/>
              <a:ext cx="61481" cy="145235"/>
            </a:xfrm>
            <a:custGeom>
              <a:avLst/>
              <a:gdLst/>
              <a:ahLst/>
              <a:cxnLst/>
              <a:rect l="l" t="t" r="r" b="b"/>
              <a:pathLst>
                <a:path w="795" h="1878" extrusionOk="0">
                  <a:moveTo>
                    <a:pt x="45" y="0"/>
                  </a:moveTo>
                  <a:cubicBezTo>
                    <a:pt x="39" y="0"/>
                    <a:pt x="33" y="2"/>
                    <a:pt x="27" y="4"/>
                  </a:cubicBezTo>
                  <a:cubicBezTo>
                    <a:pt x="7" y="14"/>
                    <a:pt x="1" y="37"/>
                    <a:pt x="10" y="56"/>
                  </a:cubicBezTo>
                  <a:cubicBezTo>
                    <a:pt x="16" y="64"/>
                    <a:pt x="465" y="953"/>
                    <a:pt x="715" y="1848"/>
                  </a:cubicBezTo>
                  <a:cubicBezTo>
                    <a:pt x="719" y="1865"/>
                    <a:pt x="735" y="1877"/>
                    <a:pt x="751" y="1877"/>
                  </a:cubicBezTo>
                  <a:cubicBezTo>
                    <a:pt x="754" y="1877"/>
                    <a:pt x="758" y="1877"/>
                    <a:pt x="763" y="1875"/>
                  </a:cubicBezTo>
                  <a:cubicBezTo>
                    <a:pt x="783" y="1870"/>
                    <a:pt x="794" y="1849"/>
                    <a:pt x="789" y="1828"/>
                  </a:cubicBezTo>
                  <a:cubicBezTo>
                    <a:pt x="538" y="924"/>
                    <a:pt x="83" y="31"/>
                    <a:pt x="79" y="21"/>
                  </a:cubicBezTo>
                  <a:cubicBezTo>
                    <a:pt x="72" y="7"/>
                    <a:pt x="59" y="0"/>
                    <a:pt x="45" y="0"/>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6"/>
            <p:cNvSpPr/>
            <p:nvPr/>
          </p:nvSpPr>
          <p:spPr>
            <a:xfrm>
              <a:off x="5559814" y="2239833"/>
              <a:ext cx="835450" cy="609013"/>
            </a:xfrm>
            <a:custGeom>
              <a:avLst/>
              <a:gdLst/>
              <a:ahLst/>
              <a:cxnLst/>
              <a:rect l="l" t="t" r="r" b="b"/>
              <a:pathLst>
                <a:path w="10803" h="7875" extrusionOk="0">
                  <a:moveTo>
                    <a:pt x="1121" y="0"/>
                  </a:moveTo>
                  <a:cubicBezTo>
                    <a:pt x="915" y="0"/>
                    <a:pt x="16" y="50"/>
                    <a:pt x="22" y="909"/>
                  </a:cubicBezTo>
                  <a:cubicBezTo>
                    <a:pt x="15" y="1729"/>
                    <a:pt x="1" y="6075"/>
                    <a:pt x="54" y="6985"/>
                  </a:cubicBezTo>
                  <a:cubicBezTo>
                    <a:pt x="100" y="7787"/>
                    <a:pt x="734" y="7869"/>
                    <a:pt x="1163" y="7869"/>
                  </a:cubicBezTo>
                  <a:cubicBezTo>
                    <a:pt x="1212" y="7869"/>
                    <a:pt x="1258" y="7868"/>
                    <a:pt x="1300" y="7867"/>
                  </a:cubicBezTo>
                  <a:cubicBezTo>
                    <a:pt x="1425" y="7863"/>
                    <a:pt x="1736" y="7862"/>
                    <a:pt x="2166" y="7862"/>
                  </a:cubicBezTo>
                  <a:cubicBezTo>
                    <a:pt x="3474" y="7862"/>
                    <a:pt x="5885" y="7874"/>
                    <a:pt x="7533" y="7874"/>
                  </a:cubicBezTo>
                  <a:cubicBezTo>
                    <a:pt x="8191" y="7874"/>
                    <a:pt x="8727" y="7873"/>
                    <a:pt x="9023" y="7867"/>
                  </a:cubicBezTo>
                  <a:cubicBezTo>
                    <a:pt x="10304" y="7842"/>
                    <a:pt x="10612" y="7554"/>
                    <a:pt x="10698" y="6961"/>
                  </a:cubicBezTo>
                  <a:cubicBezTo>
                    <a:pt x="10803" y="6249"/>
                    <a:pt x="10685" y="1539"/>
                    <a:pt x="10685" y="782"/>
                  </a:cubicBezTo>
                  <a:cubicBezTo>
                    <a:pt x="10685" y="25"/>
                    <a:pt x="10131" y="1"/>
                    <a:pt x="9611" y="1"/>
                  </a:cubicBezTo>
                  <a:lnTo>
                    <a:pt x="1162" y="1"/>
                  </a:lnTo>
                  <a:cubicBezTo>
                    <a:pt x="1162" y="1"/>
                    <a:pt x="1148" y="0"/>
                    <a:pt x="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6"/>
            <p:cNvSpPr/>
            <p:nvPr/>
          </p:nvSpPr>
          <p:spPr>
            <a:xfrm>
              <a:off x="5835359" y="2796181"/>
              <a:ext cx="174700" cy="200762"/>
            </a:xfrm>
            <a:custGeom>
              <a:avLst/>
              <a:gdLst/>
              <a:ahLst/>
              <a:cxnLst/>
              <a:rect l="l" t="t" r="r" b="b"/>
              <a:pathLst>
                <a:path w="2259" h="2596" extrusionOk="0">
                  <a:moveTo>
                    <a:pt x="0" y="1"/>
                  </a:moveTo>
                  <a:cubicBezTo>
                    <a:pt x="540" y="2293"/>
                    <a:pt x="2258" y="2596"/>
                    <a:pt x="2258" y="2596"/>
                  </a:cubicBezTo>
                  <a:cubicBezTo>
                    <a:pt x="1720" y="1585"/>
                    <a:pt x="1652" y="237"/>
                    <a:pt x="1652" y="23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76"/>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16</a:t>
            </a:r>
            <a:endParaRPr>
              <a:latin typeface="Fredoka One"/>
              <a:ea typeface="Fredoka One"/>
              <a:cs typeface="Fredoka One"/>
              <a:sym typeface="Fredoka On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41"/>
        <p:cNvGrpSpPr/>
        <p:nvPr/>
      </p:nvGrpSpPr>
      <p:grpSpPr>
        <a:xfrm>
          <a:off x="0" y="0"/>
          <a:ext cx="0" cy="0"/>
          <a:chOff x="0" y="0"/>
          <a:chExt cx="0" cy="0"/>
        </a:xfrm>
      </p:grpSpPr>
      <p:sp>
        <p:nvSpPr>
          <p:cNvPr id="1242" name="Google Shape;1242;p77"/>
          <p:cNvSpPr/>
          <p:nvPr/>
        </p:nvSpPr>
        <p:spPr>
          <a:xfrm>
            <a:off x="720000" y="538525"/>
            <a:ext cx="7704000" cy="564300"/>
          </a:xfrm>
          <a:prstGeom prst="roundRect">
            <a:avLst>
              <a:gd name="adj" fmla="val 10192"/>
            </a:avLst>
          </a:prstGeom>
          <a:solidFill>
            <a:srgbClr val="BC625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3" name="Google Shape;1243;p77"/>
          <p:cNvSpPr txBox="1">
            <a:spLocks noGrp="1"/>
          </p:cNvSpPr>
          <p:nvPr>
            <p:ph type="body" idx="1"/>
          </p:nvPr>
        </p:nvSpPr>
        <p:spPr>
          <a:xfrm>
            <a:off x="720000" y="1716175"/>
            <a:ext cx="7797000" cy="288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variety of digital technologies, in various contexts, support the development of (im)migrant plurilingual students’ overall language proficiency, literacies, engagement, as well as identity development</a:t>
            </a:r>
            <a:endParaRPr/>
          </a:p>
          <a:p>
            <a:pPr marL="0" lvl="0" indent="0" algn="l" rtl="0">
              <a:spcBef>
                <a:spcPts val="0"/>
              </a:spcBef>
              <a:spcAft>
                <a:spcPts val="0"/>
              </a:spcAft>
              <a:buNone/>
            </a:pPr>
            <a:endParaRPr/>
          </a:p>
          <a:p>
            <a:pPr marL="0" lvl="0" indent="0" algn="l" rtl="0">
              <a:spcBef>
                <a:spcPts val="0"/>
              </a:spcBef>
              <a:spcAft>
                <a:spcPts val="0"/>
              </a:spcAft>
              <a:buNone/>
            </a:pPr>
            <a:r>
              <a:rPr lang="en"/>
              <a:t>Results of technology use are positive or neutral across participant groups - influenced by contextual, student, and teacher factors</a:t>
            </a:r>
            <a:endParaRPr/>
          </a:p>
          <a:p>
            <a:pPr marL="0" lvl="0" indent="0" algn="l" rtl="0">
              <a:spcBef>
                <a:spcPts val="0"/>
              </a:spcBef>
              <a:spcAft>
                <a:spcPts val="0"/>
              </a:spcAft>
              <a:buNone/>
            </a:pPr>
            <a:endParaRPr/>
          </a:p>
          <a:p>
            <a:pPr marL="0" lvl="0" indent="0" algn="l" rtl="0">
              <a:spcBef>
                <a:spcPts val="0"/>
              </a:spcBef>
              <a:spcAft>
                <a:spcPts val="0"/>
              </a:spcAft>
              <a:buNone/>
            </a:pPr>
            <a:r>
              <a:rPr lang="en"/>
              <a:t>Anglophone literature the preferred prefix is multi- rather than pluri- ; empirical studies did not engage the conceptual differences between the two. </a:t>
            </a:r>
            <a:endParaRPr/>
          </a:p>
          <a:p>
            <a:pPr marL="0" lvl="0" indent="0" algn="l" rtl="0">
              <a:spcBef>
                <a:spcPts val="0"/>
              </a:spcBef>
              <a:spcAft>
                <a:spcPts val="0"/>
              </a:spcAft>
              <a:buNone/>
            </a:pPr>
            <a:endParaRPr/>
          </a:p>
          <a:p>
            <a:pPr marL="0" lvl="0" indent="0" algn="l" rtl="0">
              <a:spcBef>
                <a:spcPts val="0"/>
              </a:spcBef>
              <a:spcAft>
                <a:spcPts val="0"/>
              </a:spcAft>
              <a:buNone/>
            </a:pPr>
            <a:r>
              <a:rPr lang="en"/>
              <a:t>Need for continued professional learning and situated supports for these practices</a:t>
            </a:r>
            <a:endParaRPr/>
          </a:p>
          <a:p>
            <a:pPr marL="0" lvl="0" indent="0" algn="l" rtl="0">
              <a:spcBef>
                <a:spcPts val="0"/>
              </a:spcBef>
              <a:spcAft>
                <a:spcPts val="0"/>
              </a:spcAft>
              <a:buNone/>
            </a:pPr>
            <a:endParaRPr/>
          </a:p>
        </p:txBody>
      </p:sp>
      <p:sp>
        <p:nvSpPr>
          <p:cNvPr id="1244" name="Google Shape;1244;p7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Conclusions</a:t>
            </a:r>
            <a:endParaRPr b="1">
              <a:latin typeface="Nunito"/>
              <a:ea typeface="Nunito"/>
              <a:cs typeface="Nunito"/>
              <a:sym typeface="Nunito"/>
            </a:endParaRPr>
          </a:p>
        </p:txBody>
      </p:sp>
      <p:sp>
        <p:nvSpPr>
          <p:cNvPr id="1245" name="Google Shape;1245;p77"/>
          <p:cNvSpPr txBox="1"/>
          <p:nvPr/>
        </p:nvSpPr>
        <p:spPr>
          <a:xfrm>
            <a:off x="8673350" y="4672875"/>
            <a:ext cx="39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17</a:t>
            </a:r>
            <a:endParaRPr>
              <a:latin typeface="Fredoka One"/>
              <a:ea typeface="Fredoka One"/>
              <a:cs typeface="Fredoka One"/>
              <a:sym typeface="Fredoka On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78"/>
          <p:cNvSpPr txBox="1">
            <a:spLocks noGrp="1"/>
          </p:cNvSpPr>
          <p:nvPr>
            <p:ph type="body" idx="1"/>
          </p:nvPr>
        </p:nvSpPr>
        <p:spPr>
          <a:xfrm>
            <a:off x="272125" y="1278625"/>
            <a:ext cx="8274000" cy="35469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None/>
            </a:pPr>
            <a:r>
              <a:rPr lang="en" sz="900"/>
              <a:t>Bangou, F., Fleuret, C., Mathieu, M.P., &amp; Jeanveaux, B. (2021). Promoting Inclusive Plurilingual Practices in Ontario’s Francophone Elementary Schools: The Views and Practices of Principals and Teachers. </a:t>
            </a:r>
            <a:r>
              <a:rPr lang="en" sz="900" i="1"/>
              <a:t>Journal of Belonging, Identity, Language, and Diversity</a:t>
            </a:r>
            <a:r>
              <a:rPr lang="en" sz="900"/>
              <a:t>, </a:t>
            </a:r>
            <a:r>
              <a:rPr lang="en" sz="900" i="1"/>
              <a:t>5</a:t>
            </a:r>
            <a:r>
              <a:rPr lang="en" sz="900"/>
              <a:t>(2), 5-24.</a:t>
            </a:r>
            <a:r>
              <a:rPr lang="en" sz="900">
                <a:uFill>
                  <a:noFill/>
                </a:uFill>
                <a:hlinkClick r:id="rId3"/>
              </a:rPr>
              <a:t> </a:t>
            </a:r>
            <a:r>
              <a:rPr lang="en" sz="900"/>
              <a:t>https://bild-lida.ca/journal/wp-content/uploads/2021/07/J-BILD_5-2_Bangou_etal.pdf</a:t>
            </a:r>
            <a:endParaRPr sz="900"/>
          </a:p>
          <a:p>
            <a:pPr marL="457200" lvl="0" indent="-457200" algn="l" rtl="0">
              <a:lnSpc>
                <a:spcPct val="100000"/>
              </a:lnSpc>
              <a:spcBef>
                <a:spcPts val="0"/>
              </a:spcBef>
              <a:spcAft>
                <a:spcPts val="0"/>
              </a:spcAft>
              <a:buNone/>
            </a:pPr>
            <a:r>
              <a:rPr lang="en" sz="900"/>
              <a:t>Candelier, M. (2008). Approches plurielles, didactiques du plurilinguisme : le même et l’autre Recherches en didactique des langues et des cultures [En ligne], 5(1), 1-27. http://journals.openedition.org/rdlc/6289</a:t>
            </a:r>
            <a:endParaRPr sz="900"/>
          </a:p>
          <a:p>
            <a:pPr marL="457200" lvl="0" indent="-457200" algn="l" rtl="0">
              <a:lnSpc>
                <a:spcPct val="100000"/>
              </a:lnSpc>
              <a:spcBef>
                <a:spcPts val="0"/>
              </a:spcBef>
              <a:spcAft>
                <a:spcPts val="0"/>
              </a:spcAft>
              <a:buNone/>
            </a:pPr>
            <a:r>
              <a:rPr lang="en" sz="900"/>
              <a:t>Fleuret, C., &amp; Auger, N. (2019). Translanguaging, recours aux langues et aux cultures de la classe autour de la littérature de jeunesse pour des publics allophones d’Ottawa (Canada) et de Montpellier (France): Opportunités et défis pour la classe. </a:t>
            </a:r>
            <a:r>
              <a:rPr lang="en" sz="900" i="1"/>
              <a:t>Cahier de L'ILOB</a:t>
            </a:r>
            <a:r>
              <a:rPr lang="en" sz="900"/>
              <a:t>, </a:t>
            </a:r>
            <a:r>
              <a:rPr lang="en" sz="900" i="1"/>
              <a:t>10</a:t>
            </a:r>
            <a:r>
              <a:rPr lang="en" sz="900"/>
              <a:t>, 107-136. </a:t>
            </a:r>
            <a:r>
              <a:rPr lang="en" sz="900">
                <a:solidFill>
                  <a:srgbClr val="1155CC"/>
                </a:solidFill>
                <a:uFill>
                  <a:noFill/>
                </a:uFill>
                <a:hlinkClick r:id="rId4">
                  <a:extLst>
                    <a:ext uri="{A12FA001-AC4F-418D-AE19-62706E023703}">
                      <ahyp:hlinkClr xmlns:ahyp="http://schemas.microsoft.com/office/drawing/2018/hyperlinkcolor" val="tx"/>
                    </a:ext>
                  </a:extLst>
                </a:hlinkClick>
              </a:rPr>
              <a:t>https://doi.org/doi.org/10.18192/olbiwp.v10i0.3789</a:t>
            </a:r>
            <a:r>
              <a:rPr lang="en" sz="900"/>
              <a:t> </a:t>
            </a:r>
            <a:endParaRPr sz="900"/>
          </a:p>
          <a:p>
            <a:pPr marL="457200" lvl="0" indent="-457200" algn="l" rtl="0">
              <a:lnSpc>
                <a:spcPct val="100000"/>
              </a:lnSpc>
              <a:spcBef>
                <a:spcPts val="0"/>
              </a:spcBef>
              <a:spcAft>
                <a:spcPts val="0"/>
              </a:spcAft>
              <a:buNone/>
            </a:pPr>
            <a:r>
              <a:rPr lang="en" sz="900"/>
              <a:t>Galante, A. (2020). </a:t>
            </a:r>
            <a:r>
              <a:rPr lang="en" sz="900">
                <a:solidFill>
                  <a:srgbClr val="2E2E2E"/>
                </a:solidFill>
              </a:rPr>
              <a:t>Pedagogical translanguaging in a multilingual English program in Canada: Student and teacher perspectives of challenges. </a:t>
            </a:r>
            <a:r>
              <a:rPr lang="en" sz="900" i="1">
                <a:solidFill>
                  <a:srgbClr val="2E2E2E"/>
                </a:solidFill>
              </a:rPr>
              <a:t>System</a:t>
            </a:r>
            <a:r>
              <a:rPr lang="en" sz="900">
                <a:solidFill>
                  <a:srgbClr val="2E2E2E"/>
                </a:solidFill>
              </a:rPr>
              <a:t>, 92. </a:t>
            </a:r>
            <a:r>
              <a:rPr lang="en" sz="900" u="sng">
                <a:solidFill>
                  <a:schemeClr val="hlink"/>
                </a:solidFill>
                <a:hlinkClick r:id="rId5"/>
              </a:rPr>
              <a:t>https://doi.org/10.1016/j.system.2020.102274</a:t>
            </a:r>
            <a:r>
              <a:rPr lang="en" sz="900">
                <a:solidFill>
                  <a:srgbClr val="2E2E2E"/>
                </a:solidFill>
              </a:rPr>
              <a:t> </a:t>
            </a:r>
            <a:endParaRPr sz="900"/>
          </a:p>
          <a:p>
            <a:pPr marL="457200" lvl="0" indent="-457200" algn="l" rtl="0">
              <a:lnSpc>
                <a:spcPct val="100000"/>
              </a:lnSpc>
              <a:spcBef>
                <a:spcPts val="0"/>
              </a:spcBef>
              <a:spcAft>
                <a:spcPts val="0"/>
              </a:spcAft>
              <a:buNone/>
            </a:pPr>
            <a:r>
              <a:rPr lang="en" sz="900"/>
              <a:t>García, O., &amp; Li, W. (2014). </a:t>
            </a:r>
            <a:r>
              <a:rPr lang="en" sz="900" i="1"/>
              <a:t>Translanguaging: Language, bilingualism and education</a:t>
            </a:r>
            <a:r>
              <a:rPr lang="en" sz="900"/>
              <a:t>. Palgrave Macmillan.</a:t>
            </a:r>
            <a:endParaRPr sz="900"/>
          </a:p>
          <a:p>
            <a:pPr marL="457200" lvl="0" indent="-457200" algn="l" rtl="0">
              <a:lnSpc>
                <a:spcPct val="100000"/>
              </a:lnSpc>
              <a:spcBef>
                <a:spcPts val="0"/>
              </a:spcBef>
              <a:spcAft>
                <a:spcPts val="0"/>
              </a:spcAft>
              <a:buNone/>
            </a:pPr>
            <a:r>
              <a:rPr lang="en" sz="900"/>
              <a:t>Healey, D. (2016). Language learning and technology: Past, present and future. In F. Farr and L. Murray (Eds.). </a:t>
            </a:r>
            <a:r>
              <a:rPr lang="en" sz="900" i="1"/>
              <a:t>The Routledge Handbook of Language Learning and Technology</a:t>
            </a:r>
            <a:r>
              <a:rPr lang="en" sz="900"/>
              <a:t>, (pp. 9-24). London, UK: Routledge.</a:t>
            </a:r>
            <a:r>
              <a:rPr lang="en" sz="900">
                <a:uFill>
                  <a:noFill/>
                </a:uFill>
                <a:hlinkClick r:id="rId6"/>
              </a:rPr>
              <a:t> </a:t>
            </a:r>
            <a:r>
              <a:rPr lang="en" sz="900">
                <a:solidFill>
                  <a:srgbClr val="1155CC"/>
                </a:solidFill>
                <a:uFill>
                  <a:noFill/>
                </a:uFill>
                <a:hlinkClick r:id="rId6">
                  <a:extLst>
                    <a:ext uri="{A12FA001-AC4F-418D-AE19-62706E023703}">
                      <ahyp:hlinkClr xmlns:ahyp="http://schemas.microsoft.com/office/drawing/2018/hyperlinkcolor" val="tx"/>
                    </a:ext>
                  </a:extLst>
                </a:hlinkClick>
              </a:rPr>
              <a:t>https://doi.org/10.4324/9781315657899</a:t>
            </a:r>
            <a:endParaRPr sz="900"/>
          </a:p>
          <a:p>
            <a:pPr marL="457200" lvl="0" indent="-457200" algn="l" rtl="0">
              <a:lnSpc>
                <a:spcPct val="100000"/>
              </a:lnSpc>
              <a:spcBef>
                <a:spcPts val="0"/>
              </a:spcBef>
              <a:spcAft>
                <a:spcPts val="0"/>
              </a:spcAft>
              <a:buNone/>
            </a:pPr>
            <a:r>
              <a:rPr lang="en" sz="900"/>
              <a:t>Hubbard, P. (2019). Five keys from the past to the future of CALL. I</a:t>
            </a:r>
            <a:r>
              <a:rPr lang="en" sz="900" i="1"/>
              <a:t>nternational Journal of Computer-Assisted Language Learning and Teaching (IJCALLT), 9</a:t>
            </a:r>
            <a:r>
              <a:rPr lang="en" sz="900"/>
              <a:t>(3), 1–13. </a:t>
            </a:r>
            <a:r>
              <a:rPr lang="en" sz="900" u="sng">
                <a:solidFill>
                  <a:srgbClr val="0000FF"/>
                </a:solidFill>
                <a:hlinkClick r:id="rId7">
                  <a:extLst>
                    <a:ext uri="{A12FA001-AC4F-418D-AE19-62706E023703}">
                      <ahyp:hlinkClr xmlns:ahyp="http://schemas.microsoft.com/office/drawing/2018/hyperlinkcolor" val="tx"/>
                    </a:ext>
                  </a:extLst>
                </a:hlinkClick>
              </a:rPr>
              <a:t>http://doi.org/10.4018/IJCALLT.2019070101</a:t>
            </a:r>
            <a:r>
              <a:rPr lang="en" sz="900"/>
              <a:t> </a:t>
            </a:r>
            <a:endParaRPr sz="900"/>
          </a:p>
          <a:p>
            <a:pPr marL="457200" lvl="0" indent="-457200" algn="l" rtl="0">
              <a:lnSpc>
                <a:spcPct val="100000"/>
              </a:lnSpc>
              <a:spcBef>
                <a:spcPts val="0"/>
              </a:spcBef>
              <a:spcAft>
                <a:spcPts val="0"/>
              </a:spcAft>
              <a:buNone/>
            </a:pPr>
            <a:r>
              <a:rPr lang="en" sz="900"/>
              <a:t>Moore, D. &amp; Sabatier, C. (2014). Les approches plurielles et les livres plurilingues. De nouvelles ouvertures pour l’entrée dans l’écrit en milieu multilingue et multiculturel. </a:t>
            </a:r>
            <a:r>
              <a:rPr lang="en" sz="900" i="1"/>
              <a:t>Nouveau c@hiers de la recherche en éducation, 17</a:t>
            </a:r>
            <a:r>
              <a:rPr lang="en" sz="900"/>
              <a:t>(2), 32-65.</a:t>
            </a:r>
            <a:endParaRPr sz="900"/>
          </a:p>
          <a:p>
            <a:pPr marL="457200" lvl="0" indent="-457200" algn="l" rtl="0">
              <a:lnSpc>
                <a:spcPct val="100000"/>
              </a:lnSpc>
              <a:spcBef>
                <a:spcPts val="0"/>
              </a:spcBef>
              <a:spcAft>
                <a:spcPts val="0"/>
              </a:spcAft>
              <a:buNone/>
            </a:pPr>
            <a:r>
              <a:rPr lang="en" sz="900"/>
              <a:t>Suàrez-Oroszco, C. (2019). </a:t>
            </a:r>
            <a:r>
              <a:rPr lang="en" sz="900" i="1"/>
              <a:t>Humanitarianism and mass migration.</a:t>
            </a:r>
            <a:r>
              <a:rPr lang="en" sz="900"/>
              <a:t> University of California Press.</a:t>
            </a:r>
            <a:endParaRPr sz="900"/>
          </a:p>
          <a:p>
            <a:pPr marL="457200" lvl="0" indent="-457200" algn="l" rtl="0">
              <a:lnSpc>
                <a:spcPct val="100000"/>
              </a:lnSpc>
              <a:spcBef>
                <a:spcPts val="0"/>
              </a:spcBef>
              <a:spcAft>
                <a:spcPts val="0"/>
              </a:spcAft>
              <a:buClr>
                <a:schemeClr val="dk1"/>
              </a:buClr>
              <a:buSzPts val="1100"/>
              <a:buFont typeface="Arial"/>
              <a:buNone/>
            </a:pPr>
            <a:r>
              <a:rPr lang="en" sz="900"/>
              <a:t>Van Laere, E., Rosiers, K., Van Avermaet, P., Slembrouck, S., &amp; van Braak, J. (2017). What can technology offer to linguistically diverse classrooms? Using multilingual content in a computer-based learning environment for primary education. </a:t>
            </a:r>
            <a:r>
              <a:rPr lang="en" sz="900" i="1"/>
              <a:t>Journal of Multilingual and Multicultural Development, 38</a:t>
            </a:r>
            <a:r>
              <a:rPr lang="en" sz="900"/>
              <a:t>(2), 97-112. </a:t>
            </a:r>
            <a:r>
              <a:rPr lang="en" sz="900">
                <a:solidFill>
                  <a:srgbClr val="1155CC"/>
                </a:solidFill>
                <a:uFill>
                  <a:noFill/>
                </a:uFill>
                <a:hlinkClick r:id="rId8">
                  <a:extLst>
                    <a:ext uri="{A12FA001-AC4F-418D-AE19-62706E023703}">
                      <ahyp:hlinkClr xmlns:ahyp="http://schemas.microsoft.com/office/drawing/2018/hyperlinkcolor" val="tx"/>
                    </a:ext>
                  </a:extLst>
                </a:hlinkClick>
              </a:rPr>
              <a:t>https://doi.org/10.1080/01434632.2016.1171871</a:t>
            </a:r>
            <a:endParaRPr/>
          </a:p>
          <a:p>
            <a:pPr marL="457200" lvl="0" indent="-457200" algn="l" rtl="0">
              <a:lnSpc>
                <a:spcPct val="150000"/>
              </a:lnSpc>
              <a:spcBef>
                <a:spcPts val="0"/>
              </a:spcBef>
              <a:spcAft>
                <a:spcPts val="0"/>
              </a:spcAft>
              <a:buClr>
                <a:schemeClr val="dk1"/>
              </a:buClr>
              <a:buSzPts val="1100"/>
              <a:buFont typeface="Arial"/>
              <a:buNone/>
            </a:pPr>
            <a:endParaRPr/>
          </a:p>
        </p:txBody>
      </p:sp>
      <p:sp>
        <p:nvSpPr>
          <p:cNvPr id="1251" name="Google Shape;1251;p78"/>
          <p:cNvSpPr txBox="1">
            <a:spLocks noGrp="1"/>
          </p:cNvSpPr>
          <p:nvPr>
            <p:ph type="title"/>
          </p:nvPr>
        </p:nvSpPr>
        <p:spPr>
          <a:xfrm>
            <a:off x="720000" y="537875"/>
            <a:ext cx="7704000" cy="56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References </a:t>
            </a:r>
            <a:endParaRPr>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79"/>
          <p:cNvSpPr txBox="1">
            <a:spLocks noGrp="1"/>
          </p:cNvSpPr>
          <p:nvPr>
            <p:ph type="body" idx="1"/>
          </p:nvPr>
        </p:nvSpPr>
        <p:spPr>
          <a:xfrm>
            <a:off x="168900" y="1191975"/>
            <a:ext cx="8806200" cy="366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Angay-Crowder, T., Choi, J., &amp; Yi, Y. (2013). Putting multiliteracies into practice: Digital storytelling for multilingual adolescents  in a summer program. </a:t>
            </a:r>
            <a:endParaRPr sz="1000"/>
          </a:p>
          <a:p>
            <a:pPr marL="0" lvl="0" indent="457200" algn="l" rtl="0">
              <a:lnSpc>
                <a:spcPct val="100000"/>
              </a:lnSpc>
              <a:spcBef>
                <a:spcPts val="0"/>
              </a:spcBef>
              <a:spcAft>
                <a:spcPts val="0"/>
              </a:spcAft>
              <a:buNone/>
            </a:pPr>
            <a:r>
              <a:rPr lang="en" sz="1000" i="1"/>
              <a:t>TESL Canada Journal</a:t>
            </a:r>
            <a:r>
              <a:rPr lang="en" sz="1000"/>
              <a:t>, </a:t>
            </a:r>
            <a:r>
              <a:rPr lang="en" sz="1000" i="1"/>
              <a:t>30</a:t>
            </a:r>
            <a:r>
              <a:rPr lang="en" sz="1000"/>
              <a:t>(2), 36.</a:t>
            </a:r>
            <a:r>
              <a:rPr lang="en" sz="1000">
                <a:uFill>
                  <a:noFill/>
                </a:uFill>
                <a:hlinkClick r:id="rId3"/>
              </a:rPr>
              <a:t> </a:t>
            </a:r>
            <a:r>
              <a:rPr lang="en" sz="1600">
                <a:uFill>
                  <a:noFill/>
                </a:uFill>
                <a:hlinkClick r:id="rId3"/>
              </a:rPr>
              <a:t> </a:t>
            </a:r>
            <a:r>
              <a:rPr lang="en" sz="1000" u="sng">
                <a:solidFill>
                  <a:srgbClr val="1155CC"/>
                </a:solidFill>
                <a:hlinkClick r:id="rId3">
                  <a:extLst>
                    <a:ext uri="{A12FA001-AC4F-418D-AE19-62706E023703}">
                      <ahyp:hlinkClr xmlns:ahyp="http://schemas.microsoft.com/office/drawing/2018/hyperlinkcolor" val="tx"/>
                    </a:ext>
                  </a:extLst>
                </a:hlinkClick>
              </a:rPr>
              <a:t>https://doi.org/10.18806/tesl.v30i2.1140</a:t>
            </a:r>
            <a:endParaRPr sz="1000"/>
          </a:p>
          <a:p>
            <a:pPr marL="0" lvl="0" indent="0" algn="l" rtl="0">
              <a:lnSpc>
                <a:spcPct val="100000"/>
              </a:lnSpc>
              <a:spcBef>
                <a:spcPts val="0"/>
              </a:spcBef>
              <a:spcAft>
                <a:spcPts val="0"/>
              </a:spcAft>
              <a:buNone/>
            </a:pPr>
            <a:r>
              <a:rPr lang="en" sz="1000"/>
              <a:t>Brown, S., &amp; Allmond, A. (2021). Emergent bilinguals’ use of word prediction software amid digital composing.</a:t>
            </a:r>
            <a:r>
              <a:rPr lang="en" sz="1000" i="1"/>
              <a:t> The Reading Teacher</a:t>
            </a:r>
            <a:r>
              <a:rPr lang="en" sz="1000"/>
              <a:t>, </a:t>
            </a:r>
            <a:r>
              <a:rPr lang="en" sz="1000" i="1"/>
              <a:t>74</a:t>
            </a:r>
            <a:r>
              <a:rPr lang="en" sz="1000"/>
              <a:t>(5), 607–616.</a:t>
            </a:r>
            <a:endParaRPr sz="1000"/>
          </a:p>
          <a:p>
            <a:pPr marL="0" lvl="0" indent="457200" algn="l" rtl="0">
              <a:lnSpc>
                <a:spcPct val="100000"/>
              </a:lnSpc>
              <a:spcBef>
                <a:spcPts val="0"/>
              </a:spcBef>
              <a:spcAft>
                <a:spcPts val="0"/>
              </a:spcAft>
              <a:buClr>
                <a:schemeClr val="dk1"/>
              </a:buClr>
              <a:buSzPts val="1100"/>
              <a:buFont typeface="Arial"/>
              <a:buNone/>
            </a:pPr>
            <a:r>
              <a:rPr lang="en" sz="1000">
                <a:uFill>
                  <a:noFill/>
                </a:uFill>
                <a:hlinkClick r:id="rId4"/>
              </a:rPr>
              <a:t> </a:t>
            </a:r>
            <a:r>
              <a:rPr lang="en" sz="1000" u="sng">
                <a:solidFill>
                  <a:srgbClr val="1155CC"/>
                </a:solidFill>
                <a:hlinkClick r:id="rId4">
                  <a:extLst>
                    <a:ext uri="{A12FA001-AC4F-418D-AE19-62706E023703}">
                      <ahyp:hlinkClr xmlns:ahyp="http://schemas.microsoft.com/office/drawing/2018/hyperlinkcolor" val="tx"/>
                    </a:ext>
                  </a:extLst>
                </a:hlinkClick>
              </a:rPr>
              <a:t>https://doi.org/10.1002/trtr.1988</a:t>
            </a:r>
            <a:endParaRPr sz="1000" u="sng">
              <a:solidFill>
                <a:srgbClr val="1155CC"/>
              </a:solidFill>
            </a:endParaRPr>
          </a:p>
          <a:p>
            <a:pPr marL="457200" lvl="0" indent="-457200" algn="l" rtl="0">
              <a:lnSpc>
                <a:spcPct val="100000"/>
              </a:lnSpc>
              <a:spcBef>
                <a:spcPts val="0"/>
              </a:spcBef>
              <a:spcAft>
                <a:spcPts val="0"/>
              </a:spcAft>
              <a:buNone/>
            </a:pPr>
            <a:r>
              <a:rPr lang="en" sz="1000"/>
              <a:t>Buchs, C., Margas, N., Cazin, C., Ramírez, M., &amp; Fratianni, S. (2018). Favoriser l’équité dans les classes caractérisées par une forte diversité linguistique: Recours aux activités plurilingues dans une perspective coopérative. </a:t>
            </a:r>
            <a:r>
              <a:rPr lang="en" sz="1000" i="1"/>
              <a:t>Éducation et francophonie</a:t>
            </a:r>
            <a:r>
              <a:rPr lang="en" sz="1000"/>
              <a:t>, </a:t>
            </a:r>
            <a:r>
              <a:rPr lang="en" sz="1000" i="1"/>
              <a:t>46</a:t>
            </a:r>
            <a:r>
              <a:rPr lang="en" sz="1000"/>
              <a:t>(2), 249–269. </a:t>
            </a:r>
            <a:r>
              <a:rPr lang="en" sz="1000">
                <a:solidFill>
                  <a:srgbClr val="1155CC"/>
                </a:solidFill>
                <a:uFill>
                  <a:noFill/>
                </a:uFill>
                <a:hlinkClick r:id="rId5">
                  <a:extLst>
                    <a:ext uri="{A12FA001-AC4F-418D-AE19-62706E023703}">
                      <ahyp:hlinkClr xmlns:ahyp="http://schemas.microsoft.com/office/drawing/2018/hyperlinkcolor" val="tx"/>
                    </a:ext>
                  </a:extLst>
                </a:hlinkClick>
              </a:rPr>
              <a:t>https://doi.org/10.7202/1055571ar</a:t>
            </a:r>
            <a:r>
              <a:rPr lang="en" sz="1000">
                <a:solidFill>
                  <a:srgbClr val="3A3A3A"/>
                </a:solidFill>
              </a:rPr>
              <a:t> </a:t>
            </a:r>
            <a:endParaRPr sz="800"/>
          </a:p>
          <a:p>
            <a:pPr marL="0" lvl="0" indent="0" algn="l" rtl="0">
              <a:lnSpc>
                <a:spcPct val="100000"/>
              </a:lnSpc>
              <a:spcBef>
                <a:spcPts val="0"/>
              </a:spcBef>
              <a:spcAft>
                <a:spcPts val="0"/>
              </a:spcAft>
              <a:buNone/>
            </a:pPr>
            <a:r>
              <a:rPr lang="en" sz="1000"/>
              <a:t>Carhill-Poza, A., &amp; Chen, J. (2020). Adolescent English learners’ language development in technology-enhanced classrooms. </a:t>
            </a:r>
            <a:r>
              <a:rPr lang="en" sz="1000" i="1"/>
              <a:t>Language Learning &amp;</a:t>
            </a:r>
            <a:endParaRPr sz="1000" i="1"/>
          </a:p>
          <a:p>
            <a:pPr marL="0" lvl="0" indent="457200" algn="l" rtl="0">
              <a:lnSpc>
                <a:spcPct val="100000"/>
              </a:lnSpc>
              <a:spcBef>
                <a:spcPts val="0"/>
              </a:spcBef>
              <a:spcAft>
                <a:spcPts val="0"/>
              </a:spcAft>
              <a:buNone/>
            </a:pPr>
            <a:r>
              <a:rPr lang="en" sz="1000" i="1"/>
              <a:t> Technology, 24</a:t>
            </a:r>
            <a:r>
              <a:rPr lang="en" sz="1000"/>
              <a:t>(3), 52–69. </a:t>
            </a:r>
            <a:r>
              <a:rPr lang="en" sz="1000">
                <a:solidFill>
                  <a:srgbClr val="1155CC"/>
                </a:solidFill>
                <a:uFill>
                  <a:noFill/>
                </a:uFill>
                <a:hlinkClick r:id="rId6">
                  <a:extLst>
                    <a:ext uri="{A12FA001-AC4F-418D-AE19-62706E023703}">
                      <ahyp:hlinkClr xmlns:ahyp="http://schemas.microsoft.com/office/drawing/2018/hyperlinkcolor" val="tx"/>
                    </a:ext>
                  </a:extLst>
                </a:hlinkClick>
              </a:rPr>
              <a:t>http://hdl.handle.net/10125/44738</a:t>
            </a:r>
            <a:r>
              <a:rPr lang="en" sz="1000"/>
              <a:t> </a:t>
            </a:r>
            <a:endParaRPr sz="1000"/>
          </a:p>
          <a:p>
            <a:pPr marL="0" lvl="0" indent="0" algn="l" rtl="0">
              <a:lnSpc>
                <a:spcPct val="100000"/>
              </a:lnSpc>
              <a:spcBef>
                <a:spcPts val="0"/>
              </a:spcBef>
              <a:spcAft>
                <a:spcPts val="0"/>
              </a:spcAft>
              <a:buNone/>
            </a:pPr>
            <a:r>
              <a:rPr lang="en" sz="950">
                <a:solidFill>
                  <a:srgbClr val="212529"/>
                </a:solidFill>
                <a:latin typeface="Arial"/>
                <a:ea typeface="Arial"/>
                <a:cs typeface="Arial"/>
                <a:sym typeface="Arial"/>
              </a:rPr>
              <a:t>Chen, Y., Carger, C. L., &amp; Smith, T. J. (2017). Mobile-assisted narrative writing practice for young English language learners from a funds of knowledge approach.</a:t>
            </a:r>
            <a:endParaRPr sz="950">
              <a:solidFill>
                <a:srgbClr val="212529"/>
              </a:solidFill>
              <a:latin typeface="Arial"/>
              <a:ea typeface="Arial"/>
              <a:cs typeface="Arial"/>
              <a:sym typeface="Arial"/>
            </a:endParaRPr>
          </a:p>
          <a:p>
            <a:pPr marL="0" lvl="0" indent="457200" algn="l" rtl="0">
              <a:lnSpc>
                <a:spcPct val="100000"/>
              </a:lnSpc>
              <a:spcBef>
                <a:spcPts val="0"/>
              </a:spcBef>
              <a:spcAft>
                <a:spcPts val="0"/>
              </a:spcAft>
              <a:buNone/>
            </a:pPr>
            <a:r>
              <a:rPr lang="en" sz="950">
                <a:solidFill>
                  <a:srgbClr val="212529"/>
                </a:solidFill>
                <a:latin typeface="Arial"/>
                <a:ea typeface="Arial"/>
                <a:cs typeface="Arial"/>
                <a:sym typeface="Arial"/>
              </a:rPr>
              <a:t>Language Learning &amp; Technology, 21(1), 28–41. </a:t>
            </a:r>
            <a:r>
              <a:rPr lang="en" sz="950" u="sng">
                <a:solidFill>
                  <a:schemeClr val="hlink"/>
                </a:solidFill>
                <a:latin typeface="Arial"/>
                <a:ea typeface="Arial"/>
                <a:cs typeface="Arial"/>
                <a:sym typeface="Arial"/>
                <a:hlinkClick r:id="rId7"/>
              </a:rPr>
              <a:t>https://dx.doi.org/10125/44594</a:t>
            </a:r>
            <a:r>
              <a:rPr lang="en" sz="950">
                <a:solidFill>
                  <a:srgbClr val="212529"/>
                </a:solidFill>
                <a:latin typeface="Arial"/>
                <a:ea typeface="Arial"/>
                <a:cs typeface="Arial"/>
                <a:sym typeface="Arial"/>
              </a:rPr>
              <a:t> </a:t>
            </a:r>
            <a:endParaRPr sz="1000"/>
          </a:p>
          <a:p>
            <a:pPr marL="0" lvl="0" indent="0" algn="l" rtl="0">
              <a:lnSpc>
                <a:spcPct val="100000"/>
              </a:lnSpc>
              <a:spcBef>
                <a:spcPts val="0"/>
              </a:spcBef>
              <a:spcAft>
                <a:spcPts val="0"/>
              </a:spcAft>
              <a:buNone/>
            </a:pPr>
            <a:r>
              <a:rPr lang="en" sz="1000"/>
              <a:t>Collin, S., Saffari, H., &amp; Kamta, J. (2015). Les usages numériques éducatifs des élèves allophones issus de l’immigration récente: une étude exploratoire.</a:t>
            </a:r>
            <a:endParaRPr sz="1000"/>
          </a:p>
          <a:p>
            <a:pPr marL="0" lvl="0" indent="457200" algn="l" rtl="0">
              <a:lnSpc>
                <a:spcPct val="100000"/>
              </a:lnSpc>
              <a:spcBef>
                <a:spcPts val="0"/>
              </a:spcBef>
              <a:spcAft>
                <a:spcPts val="0"/>
              </a:spcAft>
              <a:buNone/>
            </a:pPr>
            <a:r>
              <a:rPr lang="en" sz="1000"/>
              <a:t> </a:t>
            </a:r>
            <a:r>
              <a:rPr lang="en" sz="1000" i="1"/>
              <a:t>Canadian Journal of Learning and Technology,</a:t>
            </a:r>
            <a:r>
              <a:rPr lang="en" sz="1000"/>
              <a:t> </a:t>
            </a:r>
            <a:r>
              <a:rPr lang="en" sz="1000" i="1"/>
              <a:t>41</a:t>
            </a:r>
            <a:r>
              <a:rPr lang="en" sz="1000"/>
              <a:t>(1), 1-16.</a:t>
            </a:r>
            <a:r>
              <a:rPr lang="en" sz="1000">
                <a:uFill>
                  <a:noFill/>
                </a:uFill>
                <a:hlinkClick r:id="rId8"/>
              </a:rPr>
              <a:t> </a:t>
            </a:r>
            <a:r>
              <a:rPr lang="en" sz="1000">
                <a:solidFill>
                  <a:srgbClr val="1155CC"/>
                </a:solidFill>
                <a:uFill>
                  <a:noFill/>
                </a:uFill>
                <a:hlinkClick r:id="rId8">
                  <a:extLst>
                    <a:ext uri="{A12FA001-AC4F-418D-AE19-62706E023703}">
                      <ahyp:hlinkClr xmlns:ahyp="http://schemas.microsoft.com/office/drawing/2018/hyperlinkcolor" val="tx"/>
                    </a:ext>
                  </a:extLst>
                </a:hlinkClick>
              </a:rPr>
              <a:t>https://doi.org/10.21432/T2X03H</a:t>
            </a:r>
            <a:endParaRPr sz="1000"/>
          </a:p>
          <a:p>
            <a:pPr marL="0" lvl="0" indent="0" algn="l" rtl="0">
              <a:lnSpc>
                <a:spcPct val="100000"/>
              </a:lnSpc>
              <a:spcBef>
                <a:spcPts val="0"/>
              </a:spcBef>
              <a:spcAft>
                <a:spcPts val="0"/>
              </a:spcAft>
              <a:buNone/>
            </a:pPr>
            <a:r>
              <a:rPr lang="en" sz="1000"/>
              <a:t>Crosby, C. (2018). Empowering English language learners and immigrant students with digital literacies and service-learning. </a:t>
            </a:r>
            <a:r>
              <a:rPr lang="en" sz="1000" i="1"/>
              <a:t>The Reading Matrix</a:t>
            </a:r>
            <a:r>
              <a:rPr lang="en" sz="1000"/>
              <a:t>, </a:t>
            </a:r>
            <a:endParaRPr sz="1000"/>
          </a:p>
          <a:p>
            <a:pPr marL="0" lvl="0" indent="457200" algn="l" rtl="0">
              <a:lnSpc>
                <a:spcPct val="100000"/>
              </a:lnSpc>
              <a:spcBef>
                <a:spcPts val="0"/>
              </a:spcBef>
              <a:spcAft>
                <a:spcPts val="0"/>
              </a:spcAft>
              <a:buNone/>
            </a:pPr>
            <a:r>
              <a:rPr lang="en" sz="1000" i="1"/>
              <a:t>18</a:t>
            </a:r>
            <a:r>
              <a:rPr lang="en" sz="1000"/>
              <a:t>(2), 38–58.</a:t>
            </a:r>
            <a:endParaRPr sz="1000"/>
          </a:p>
          <a:p>
            <a:pPr marL="0" lvl="0" indent="0" algn="l" rtl="0">
              <a:lnSpc>
                <a:spcPct val="100000"/>
              </a:lnSpc>
              <a:spcBef>
                <a:spcPts val="0"/>
              </a:spcBef>
              <a:spcAft>
                <a:spcPts val="0"/>
              </a:spcAft>
              <a:buNone/>
            </a:pPr>
            <a:r>
              <a:rPr lang="en" sz="1000"/>
              <a:t>Dunn, J., Bundy, P., &amp; Woodrow, N. (2012). Combining drama pedagogy with digital technologies to support the language learning needs of newly</a:t>
            </a:r>
            <a:endParaRPr sz="1000"/>
          </a:p>
          <a:p>
            <a:pPr marL="0" lvl="0" indent="457200" algn="l" rtl="0">
              <a:lnSpc>
                <a:spcPct val="100000"/>
              </a:lnSpc>
              <a:spcBef>
                <a:spcPts val="0"/>
              </a:spcBef>
              <a:spcAft>
                <a:spcPts val="0"/>
              </a:spcAft>
              <a:buNone/>
            </a:pPr>
            <a:r>
              <a:rPr lang="en" sz="1000"/>
              <a:t> arrived refugee children: A classroom case study. </a:t>
            </a:r>
            <a:r>
              <a:rPr lang="en" sz="1000" i="1"/>
              <a:t>Research in Drama Education</a:t>
            </a:r>
            <a:r>
              <a:rPr lang="en" sz="1000"/>
              <a:t>, </a:t>
            </a:r>
            <a:r>
              <a:rPr lang="en" sz="1000" i="1"/>
              <a:t>17</a:t>
            </a:r>
            <a:r>
              <a:rPr lang="en" sz="1000"/>
              <a:t>(4), 477–499.</a:t>
            </a:r>
            <a:endParaRPr sz="1000"/>
          </a:p>
          <a:p>
            <a:pPr marL="0" lvl="0" indent="0" algn="l" rtl="0">
              <a:lnSpc>
                <a:spcPct val="100000"/>
              </a:lnSpc>
              <a:spcBef>
                <a:spcPts val="0"/>
              </a:spcBef>
              <a:spcAft>
                <a:spcPts val="0"/>
              </a:spcAft>
              <a:buNone/>
            </a:pPr>
            <a:r>
              <a:rPr lang="en" sz="1000"/>
              <a:t>Emert, T. (2013). “The transpoemations project”: Digital storytelling, contemporary poetry, and refugee boys. </a:t>
            </a:r>
            <a:r>
              <a:rPr lang="en" sz="1000" i="1"/>
              <a:t>Intercultural Education</a:t>
            </a:r>
            <a:r>
              <a:rPr lang="en" sz="1000"/>
              <a:t>, </a:t>
            </a:r>
            <a:r>
              <a:rPr lang="en" sz="1000" i="1"/>
              <a:t>24</a:t>
            </a:r>
            <a:r>
              <a:rPr lang="en" sz="1000"/>
              <a:t>(4), 355–365.</a:t>
            </a:r>
            <a:endParaRPr sz="1000"/>
          </a:p>
          <a:p>
            <a:pPr marL="0" lvl="0" indent="0" algn="l" rtl="0">
              <a:lnSpc>
                <a:spcPct val="100000"/>
              </a:lnSpc>
              <a:spcBef>
                <a:spcPts val="0"/>
              </a:spcBef>
              <a:spcAft>
                <a:spcPts val="0"/>
              </a:spcAft>
              <a:buNone/>
            </a:pPr>
            <a:r>
              <a:rPr lang="en" sz="1000"/>
              <a:t>Gromova, C., Khairutdinova, R., Birman, D., &amp; Kalimullin, A. (2019). Teaching technologies for immigrant children: an exploratory study of elementary</a:t>
            </a:r>
            <a:endParaRPr sz="1000"/>
          </a:p>
          <a:p>
            <a:pPr marL="0" lvl="0" indent="457200" algn="l" rtl="0">
              <a:lnSpc>
                <a:spcPct val="100000"/>
              </a:lnSpc>
              <a:spcBef>
                <a:spcPts val="0"/>
              </a:spcBef>
              <a:spcAft>
                <a:spcPts val="0"/>
              </a:spcAft>
              <a:buNone/>
            </a:pPr>
            <a:r>
              <a:rPr lang="en" sz="1000"/>
              <a:t>school teachers in Russia. </a:t>
            </a:r>
            <a:r>
              <a:rPr lang="en" sz="1000" i="1"/>
              <a:t>Intercultural Education</a:t>
            </a:r>
            <a:r>
              <a:rPr lang="en" sz="1000"/>
              <a:t>, </a:t>
            </a:r>
            <a:r>
              <a:rPr lang="en" sz="1000" i="1"/>
              <a:t>30</a:t>
            </a:r>
            <a:r>
              <a:rPr lang="en" sz="1000"/>
              <a:t>(5), 495–509.</a:t>
            </a:r>
            <a:r>
              <a:rPr lang="en" sz="1000">
                <a:uFill>
                  <a:noFill/>
                </a:uFill>
                <a:hlinkClick r:id="rId9"/>
              </a:rPr>
              <a:t> </a:t>
            </a:r>
            <a:r>
              <a:rPr lang="en" sz="1000" u="sng">
                <a:solidFill>
                  <a:srgbClr val="1155CC"/>
                </a:solidFill>
                <a:hlinkClick r:id="rId9">
                  <a:extLst>
                    <a:ext uri="{A12FA001-AC4F-418D-AE19-62706E023703}">
                      <ahyp:hlinkClr xmlns:ahyp="http://schemas.microsoft.com/office/drawing/2018/hyperlinkcolor" val="tx"/>
                    </a:ext>
                  </a:extLst>
                </a:hlinkClick>
              </a:rPr>
              <a:t>https://doi.org/10.1080/14675986.2019.1586215</a:t>
            </a:r>
            <a:r>
              <a:rPr lang="en" sz="1000"/>
              <a:t> </a:t>
            </a:r>
            <a:endParaRPr sz="1000"/>
          </a:p>
          <a:p>
            <a:pPr marL="0" lvl="0" indent="0" algn="l" rtl="0">
              <a:spcBef>
                <a:spcPts val="0"/>
              </a:spcBef>
              <a:spcAft>
                <a:spcPts val="0"/>
              </a:spcAft>
              <a:buNone/>
            </a:pPr>
            <a:r>
              <a:rPr lang="en" sz="1000"/>
              <a:t>Hansen-Thomas, H., Stewart, M. A., Flint, P., &amp; Dollar, T. (2021). Co-learning in the high school English class through translanguaging: Emergent</a:t>
            </a:r>
            <a:endParaRPr sz="1000"/>
          </a:p>
          <a:p>
            <a:pPr marL="0" lvl="0" indent="457200" algn="l" rtl="0">
              <a:spcBef>
                <a:spcPts val="0"/>
              </a:spcBef>
              <a:spcAft>
                <a:spcPts val="0"/>
              </a:spcAft>
              <a:buNone/>
            </a:pPr>
            <a:r>
              <a:rPr lang="en" sz="1000"/>
              <a:t>bilingual newcomers and monolingual teachers. </a:t>
            </a:r>
            <a:r>
              <a:rPr lang="en" sz="1000" i="1"/>
              <a:t>Journal of Language, Identity &amp; Education</a:t>
            </a:r>
            <a:r>
              <a:rPr lang="en" sz="1000"/>
              <a:t>, </a:t>
            </a:r>
            <a:r>
              <a:rPr lang="en" sz="1000" i="1"/>
              <a:t>20</a:t>
            </a:r>
            <a:r>
              <a:rPr lang="en" sz="1000"/>
              <a:t>(3), 151–166.</a:t>
            </a:r>
            <a:endParaRPr sz="1000"/>
          </a:p>
          <a:p>
            <a:pPr marL="0" lvl="0" indent="0" algn="l" rtl="0">
              <a:lnSpc>
                <a:spcPct val="100000"/>
              </a:lnSpc>
              <a:spcBef>
                <a:spcPts val="0"/>
              </a:spcBef>
              <a:spcAft>
                <a:spcPts val="0"/>
              </a:spcAft>
              <a:buNone/>
            </a:pPr>
            <a:endParaRPr sz="1000"/>
          </a:p>
          <a:p>
            <a:pPr marL="0" lvl="0" indent="457200" algn="l" rtl="0">
              <a:lnSpc>
                <a:spcPct val="100000"/>
              </a:lnSpc>
              <a:spcBef>
                <a:spcPts val="0"/>
              </a:spcBef>
              <a:spcAft>
                <a:spcPts val="0"/>
              </a:spcAft>
              <a:buNone/>
            </a:pPr>
            <a:endParaRPr sz="1000"/>
          </a:p>
          <a:p>
            <a:pPr marL="0" lvl="0" indent="0" algn="l" rtl="0">
              <a:lnSpc>
                <a:spcPct val="100000"/>
              </a:lnSpc>
              <a:spcBef>
                <a:spcPts val="0"/>
              </a:spcBef>
              <a:spcAft>
                <a:spcPts val="0"/>
              </a:spcAft>
              <a:buClr>
                <a:schemeClr val="dk1"/>
              </a:buClr>
              <a:buSzPts val="1100"/>
              <a:buFont typeface="Arial"/>
              <a:buNone/>
            </a:pPr>
            <a:r>
              <a:rPr lang="en" sz="1000"/>
              <a:t> </a:t>
            </a:r>
            <a:endParaRPr sz="1200"/>
          </a:p>
        </p:txBody>
      </p:sp>
      <p:sp>
        <p:nvSpPr>
          <p:cNvPr id="1257" name="Google Shape;1257;p79"/>
          <p:cNvSpPr txBox="1">
            <a:spLocks noGrp="1"/>
          </p:cNvSpPr>
          <p:nvPr>
            <p:ph type="title"/>
          </p:nvPr>
        </p:nvSpPr>
        <p:spPr>
          <a:xfrm>
            <a:off x="720000" y="544600"/>
            <a:ext cx="7704000" cy="56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Appendix</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2"/>
          <p:cNvSpPr/>
          <p:nvPr/>
        </p:nvSpPr>
        <p:spPr>
          <a:xfrm>
            <a:off x="724400" y="3836470"/>
            <a:ext cx="2336400" cy="4293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2" name="Google Shape;442;p62"/>
          <p:cNvSpPr/>
          <p:nvPr/>
        </p:nvSpPr>
        <p:spPr>
          <a:xfrm>
            <a:off x="3403800" y="3836470"/>
            <a:ext cx="2336400" cy="4293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443" name="Google Shape;443;p62"/>
          <p:cNvSpPr/>
          <p:nvPr/>
        </p:nvSpPr>
        <p:spPr>
          <a:xfrm>
            <a:off x="6083200" y="3836470"/>
            <a:ext cx="2336400" cy="4293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444" name="Google Shape;444;p62"/>
          <p:cNvSpPr txBox="1">
            <a:spLocks noGrp="1"/>
          </p:cNvSpPr>
          <p:nvPr>
            <p:ph type="subTitle" idx="18"/>
          </p:nvPr>
        </p:nvSpPr>
        <p:spPr>
          <a:xfrm>
            <a:off x="724400" y="3806482"/>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Methodology</a:t>
            </a:r>
            <a:endParaRPr b="1">
              <a:latin typeface="Nunito"/>
              <a:ea typeface="Nunito"/>
              <a:cs typeface="Nunito"/>
              <a:sym typeface="Nunito"/>
            </a:endParaRPr>
          </a:p>
        </p:txBody>
      </p:sp>
      <p:sp>
        <p:nvSpPr>
          <p:cNvPr id="445" name="Google Shape;445;p62"/>
          <p:cNvSpPr txBox="1">
            <a:spLocks noGrp="1"/>
          </p:cNvSpPr>
          <p:nvPr>
            <p:ph type="subTitle" idx="19"/>
          </p:nvPr>
        </p:nvSpPr>
        <p:spPr>
          <a:xfrm>
            <a:off x="3403800" y="3806482"/>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Findings</a:t>
            </a:r>
            <a:endParaRPr b="1">
              <a:latin typeface="Nunito"/>
              <a:ea typeface="Nunito"/>
              <a:cs typeface="Nunito"/>
              <a:sym typeface="Nunito"/>
            </a:endParaRPr>
          </a:p>
        </p:txBody>
      </p:sp>
      <p:sp>
        <p:nvSpPr>
          <p:cNvPr id="446" name="Google Shape;446;p62"/>
          <p:cNvSpPr txBox="1">
            <a:spLocks noGrp="1"/>
          </p:cNvSpPr>
          <p:nvPr>
            <p:ph type="subTitle" idx="20"/>
          </p:nvPr>
        </p:nvSpPr>
        <p:spPr>
          <a:xfrm>
            <a:off x="6083200" y="3806482"/>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Conclusions</a:t>
            </a:r>
            <a:endParaRPr b="1">
              <a:latin typeface="Nunito"/>
              <a:ea typeface="Nunito"/>
              <a:cs typeface="Nunito"/>
              <a:sym typeface="Nunito"/>
            </a:endParaRPr>
          </a:p>
        </p:txBody>
      </p:sp>
      <p:sp>
        <p:nvSpPr>
          <p:cNvPr id="447" name="Google Shape;447;p62"/>
          <p:cNvSpPr/>
          <p:nvPr/>
        </p:nvSpPr>
        <p:spPr>
          <a:xfrm>
            <a:off x="3403800" y="1742313"/>
            <a:ext cx="2336400" cy="4293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8" name="Google Shape;448;p62"/>
          <p:cNvSpPr/>
          <p:nvPr/>
        </p:nvSpPr>
        <p:spPr>
          <a:xfrm>
            <a:off x="6083200" y="1742313"/>
            <a:ext cx="2336400" cy="4293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9" name="Google Shape;449;p62">
            <a:hlinkClick r:id="" action="ppaction://noaction"/>
          </p:cNvPr>
          <p:cNvSpPr/>
          <p:nvPr/>
        </p:nvSpPr>
        <p:spPr>
          <a:xfrm>
            <a:off x="724400" y="1742313"/>
            <a:ext cx="2336400" cy="429300"/>
          </a:xfrm>
          <a:prstGeom prst="roundRect">
            <a:avLst>
              <a:gd name="adj" fmla="val 16667"/>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0" name="Google Shape;450;p62"/>
          <p:cNvSpPr txBox="1">
            <a:spLocks noGrp="1"/>
          </p:cNvSpPr>
          <p:nvPr>
            <p:ph type="subTitle" idx="17"/>
          </p:nvPr>
        </p:nvSpPr>
        <p:spPr>
          <a:xfrm>
            <a:off x="6083200" y="1712312"/>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unito"/>
                <a:ea typeface="Nunito"/>
                <a:cs typeface="Nunito"/>
                <a:sym typeface="Nunito"/>
              </a:rPr>
              <a:t>RQ &amp; Framework</a:t>
            </a:r>
            <a:endParaRPr b="1">
              <a:latin typeface="Nunito"/>
              <a:ea typeface="Nunito"/>
              <a:cs typeface="Nunito"/>
              <a:sym typeface="Nunito"/>
            </a:endParaRPr>
          </a:p>
        </p:txBody>
      </p:sp>
      <p:sp>
        <p:nvSpPr>
          <p:cNvPr id="451" name="Google Shape;451;p62"/>
          <p:cNvSpPr txBox="1">
            <a:spLocks noGrp="1"/>
          </p:cNvSpPr>
          <p:nvPr>
            <p:ph type="subTitle" idx="16"/>
          </p:nvPr>
        </p:nvSpPr>
        <p:spPr>
          <a:xfrm>
            <a:off x="3403800" y="1712312"/>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Nunito"/>
                <a:ea typeface="Nunito"/>
                <a:cs typeface="Nunito"/>
                <a:sym typeface="Nunito"/>
              </a:rPr>
              <a:t>About the Project</a:t>
            </a:r>
            <a:r>
              <a:rPr lang="en" b="1">
                <a:latin typeface="Nunito"/>
                <a:ea typeface="Nunito"/>
                <a:cs typeface="Nunito"/>
                <a:sym typeface="Nunito"/>
              </a:rPr>
              <a:t> </a:t>
            </a:r>
            <a:endParaRPr b="1">
              <a:latin typeface="Nunito"/>
              <a:ea typeface="Nunito"/>
              <a:cs typeface="Nunito"/>
              <a:sym typeface="Nunito"/>
            </a:endParaRPr>
          </a:p>
        </p:txBody>
      </p:sp>
      <p:sp>
        <p:nvSpPr>
          <p:cNvPr id="452" name="Google Shape;452;p62"/>
          <p:cNvSpPr txBox="1">
            <a:spLocks noGrp="1"/>
          </p:cNvSpPr>
          <p:nvPr>
            <p:ph type="subTitle" idx="15"/>
          </p:nvPr>
        </p:nvSpPr>
        <p:spPr>
          <a:xfrm>
            <a:off x="724400" y="1712312"/>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Nunito"/>
                <a:ea typeface="Nunito"/>
                <a:cs typeface="Nunito"/>
                <a:sym typeface="Nunito"/>
              </a:rPr>
              <a:t>Problem Statement</a:t>
            </a:r>
            <a:endParaRPr sz="1800" b="1">
              <a:latin typeface="Nunito"/>
              <a:ea typeface="Nunito"/>
              <a:cs typeface="Nunito"/>
              <a:sym typeface="Nunito"/>
            </a:endParaRPr>
          </a:p>
        </p:txBody>
      </p:sp>
      <p:cxnSp>
        <p:nvCxnSpPr>
          <p:cNvPr id="453" name="Google Shape;453;p62"/>
          <p:cNvCxnSpPr>
            <a:stCxn id="454" idx="4"/>
            <a:endCxn id="449" idx="0"/>
          </p:cNvCxnSpPr>
          <p:nvPr/>
        </p:nvCxnSpPr>
        <p:spPr>
          <a:xfrm>
            <a:off x="1892600" y="1611813"/>
            <a:ext cx="0" cy="130500"/>
          </a:xfrm>
          <a:prstGeom prst="straightConnector1">
            <a:avLst/>
          </a:prstGeom>
          <a:noFill/>
          <a:ln w="19050" cap="rnd" cmpd="sng">
            <a:solidFill>
              <a:schemeClr val="accent2"/>
            </a:solidFill>
            <a:prstDash val="solid"/>
            <a:round/>
            <a:headEnd type="none" w="med" len="med"/>
            <a:tailEnd type="none" w="med" len="med"/>
          </a:ln>
        </p:spPr>
      </p:cxnSp>
      <p:cxnSp>
        <p:nvCxnSpPr>
          <p:cNvPr id="455" name="Google Shape;455;p62"/>
          <p:cNvCxnSpPr>
            <a:stCxn id="456" idx="4"/>
            <a:endCxn id="447" idx="0"/>
          </p:cNvCxnSpPr>
          <p:nvPr/>
        </p:nvCxnSpPr>
        <p:spPr>
          <a:xfrm>
            <a:off x="4572000" y="1611813"/>
            <a:ext cx="0" cy="130500"/>
          </a:xfrm>
          <a:prstGeom prst="straightConnector1">
            <a:avLst/>
          </a:prstGeom>
          <a:noFill/>
          <a:ln w="19050" cap="rnd" cmpd="sng">
            <a:solidFill>
              <a:schemeClr val="accent2"/>
            </a:solidFill>
            <a:prstDash val="solid"/>
            <a:round/>
            <a:headEnd type="none" w="med" len="med"/>
            <a:tailEnd type="none" w="med" len="med"/>
          </a:ln>
        </p:spPr>
      </p:cxnSp>
      <p:cxnSp>
        <p:nvCxnSpPr>
          <p:cNvPr id="457" name="Google Shape;457;p62"/>
          <p:cNvCxnSpPr>
            <a:stCxn id="458" idx="4"/>
            <a:endCxn id="448" idx="0"/>
          </p:cNvCxnSpPr>
          <p:nvPr/>
        </p:nvCxnSpPr>
        <p:spPr>
          <a:xfrm>
            <a:off x="7251400" y="1611813"/>
            <a:ext cx="0" cy="130500"/>
          </a:xfrm>
          <a:prstGeom prst="straightConnector1">
            <a:avLst/>
          </a:prstGeom>
          <a:noFill/>
          <a:ln w="19050" cap="rnd" cmpd="sng">
            <a:solidFill>
              <a:schemeClr val="accent2"/>
            </a:solidFill>
            <a:prstDash val="solid"/>
            <a:round/>
            <a:headEnd type="none" w="med" len="med"/>
            <a:tailEnd type="none" w="med" len="med"/>
          </a:ln>
        </p:spPr>
      </p:cxnSp>
      <p:cxnSp>
        <p:nvCxnSpPr>
          <p:cNvPr id="459" name="Google Shape;459;p62"/>
          <p:cNvCxnSpPr>
            <a:stCxn id="443" idx="0"/>
            <a:endCxn id="460" idx="4"/>
          </p:cNvCxnSpPr>
          <p:nvPr/>
        </p:nvCxnSpPr>
        <p:spPr>
          <a:xfrm rot="10800000">
            <a:off x="7251400" y="3700870"/>
            <a:ext cx="0" cy="135600"/>
          </a:xfrm>
          <a:prstGeom prst="straightConnector1">
            <a:avLst/>
          </a:prstGeom>
          <a:noFill/>
          <a:ln w="19050" cap="rnd" cmpd="sng">
            <a:solidFill>
              <a:schemeClr val="accent2"/>
            </a:solidFill>
            <a:prstDash val="solid"/>
            <a:round/>
            <a:headEnd type="none" w="med" len="med"/>
            <a:tailEnd type="none" w="med" len="med"/>
          </a:ln>
        </p:spPr>
      </p:cxnSp>
      <p:cxnSp>
        <p:nvCxnSpPr>
          <p:cNvPr id="461" name="Google Shape;461;p62"/>
          <p:cNvCxnSpPr>
            <a:stCxn id="442" idx="0"/>
            <a:endCxn id="462" idx="4"/>
          </p:cNvCxnSpPr>
          <p:nvPr/>
        </p:nvCxnSpPr>
        <p:spPr>
          <a:xfrm rot="10800000">
            <a:off x="4572000" y="3700870"/>
            <a:ext cx="0" cy="135600"/>
          </a:xfrm>
          <a:prstGeom prst="straightConnector1">
            <a:avLst/>
          </a:prstGeom>
          <a:noFill/>
          <a:ln w="19050" cap="rnd" cmpd="sng">
            <a:solidFill>
              <a:schemeClr val="accent2"/>
            </a:solidFill>
            <a:prstDash val="solid"/>
            <a:round/>
            <a:headEnd type="none" w="med" len="med"/>
            <a:tailEnd type="none" w="med" len="med"/>
          </a:ln>
        </p:spPr>
      </p:cxnSp>
      <p:cxnSp>
        <p:nvCxnSpPr>
          <p:cNvPr id="463" name="Google Shape;463;p62"/>
          <p:cNvCxnSpPr>
            <a:stCxn id="464" idx="4"/>
            <a:endCxn id="441" idx="0"/>
          </p:cNvCxnSpPr>
          <p:nvPr/>
        </p:nvCxnSpPr>
        <p:spPr>
          <a:xfrm>
            <a:off x="1892600" y="3700788"/>
            <a:ext cx="0" cy="135600"/>
          </a:xfrm>
          <a:prstGeom prst="straightConnector1">
            <a:avLst/>
          </a:prstGeom>
          <a:noFill/>
          <a:ln w="19050" cap="rnd" cmpd="sng">
            <a:solidFill>
              <a:schemeClr val="accent2"/>
            </a:solidFill>
            <a:prstDash val="solid"/>
            <a:round/>
            <a:headEnd type="none" w="med" len="med"/>
            <a:tailEnd type="none" w="med" len="med"/>
          </a:ln>
        </p:spPr>
      </p:cxnSp>
      <p:sp>
        <p:nvSpPr>
          <p:cNvPr id="454" name="Google Shape;454;p62"/>
          <p:cNvSpPr/>
          <p:nvPr/>
        </p:nvSpPr>
        <p:spPr>
          <a:xfrm>
            <a:off x="1510550" y="847713"/>
            <a:ext cx="764100" cy="7641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2"/>
          <p:cNvSpPr/>
          <p:nvPr/>
        </p:nvSpPr>
        <p:spPr>
          <a:xfrm>
            <a:off x="4189950" y="847713"/>
            <a:ext cx="764100" cy="7641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2"/>
          <p:cNvSpPr/>
          <p:nvPr/>
        </p:nvSpPr>
        <p:spPr>
          <a:xfrm>
            <a:off x="6869350" y="847713"/>
            <a:ext cx="764100" cy="7641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2"/>
          <p:cNvSpPr/>
          <p:nvPr/>
        </p:nvSpPr>
        <p:spPr>
          <a:xfrm>
            <a:off x="1510550" y="2936688"/>
            <a:ext cx="764100" cy="7641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2"/>
          <p:cNvSpPr/>
          <p:nvPr/>
        </p:nvSpPr>
        <p:spPr>
          <a:xfrm>
            <a:off x="4189950" y="2936688"/>
            <a:ext cx="764100" cy="7641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2"/>
          <p:cNvSpPr/>
          <p:nvPr/>
        </p:nvSpPr>
        <p:spPr>
          <a:xfrm>
            <a:off x="6869350" y="2936688"/>
            <a:ext cx="764100" cy="7641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2"/>
          <p:cNvSpPr txBox="1">
            <a:spLocks noGrp="1"/>
          </p:cNvSpPr>
          <p:nvPr>
            <p:ph type="title"/>
          </p:nvPr>
        </p:nvSpPr>
        <p:spPr>
          <a:xfrm rot="1973">
            <a:off x="1370000" y="933205"/>
            <a:ext cx="1045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uFill>
                  <a:noFill/>
                </a:uFill>
                <a:latin typeface="Nunito"/>
                <a:ea typeface="Nunito"/>
                <a:cs typeface="Nunito"/>
                <a:sym typeface="Nunito"/>
                <a:hlinkClick r:id="" action="ppaction://noaction"/>
              </a:rPr>
              <a:t>01</a:t>
            </a:r>
            <a:endParaRPr b="1">
              <a:latin typeface="Nunito"/>
              <a:ea typeface="Nunito"/>
              <a:cs typeface="Nunito"/>
              <a:sym typeface="Nunito"/>
            </a:endParaRPr>
          </a:p>
        </p:txBody>
      </p:sp>
      <p:sp>
        <p:nvSpPr>
          <p:cNvPr id="466" name="Google Shape;466;p62"/>
          <p:cNvSpPr txBox="1">
            <a:spLocks noGrp="1"/>
          </p:cNvSpPr>
          <p:nvPr>
            <p:ph type="title" idx="3"/>
          </p:nvPr>
        </p:nvSpPr>
        <p:spPr>
          <a:xfrm rot="1973">
            <a:off x="4049400" y="933205"/>
            <a:ext cx="1045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02</a:t>
            </a:r>
            <a:endParaRPr b="1">
              <a:latin typeface="Nunito"/>
              <a:ea typeface="Nunito"/>
              <a:cs typeface="Nunito"/>
              <a:sym typeface="Nunito"/>
            </a:endParaRPr>
          </a:p>
        </p:txBody>
      </p:sp>
      <p:sp>
        <p:nvSpPr>
          <p:cNvPr id="467" name="Google Shape;467;p62"/>
          <p:cNvSpPr txBox="1">
            <a:spLocks noGrp="1"/>
          </p:cNvSpPr>
          <p:nvPr>
            <p:ph type="title" idx="5"/>
          </p:nvPr>
        </p:nvSpPr>
        <p:spPr>
          <a:xfrm rot="1973">
            <a:off x="6728800" y="933205"/>
            <a:ext cx="1045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03</a:t>
            </a:r>
            <a:endParaRPr b="1">
              <a:latin typeface="Nunito"/>
              <a:ea typeface="Nunito"/>
              <a:cs typeface="Nunito"/>
              <a:sym typeface="Nunito"/>
            </a:endParaRPr>
          </a:p>
        </p:txBody>
      </p:sp>
      <p:sp>
        <p:nvSpPr>
          <p:cNvPr id="468" name="Google Shape;468;p62"/>
          <p:cNvSpPr txBox="1">
            <a:spLocks noGrp="1"/>
          </p:cNvSpPr>
          <p:nvPr>
            <p:ph type="title" idx="7"/>
          </p:nvPr>
        </p:nvSpPr>
        <p:spPr>
          <a:xfrm rot="1973">
            <a:off x="1370000" y="3028455"/>
            <a:ext cx="1045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04</a:t>
            </a:r>
            <a:endParaRPr b="1">
              <a:latin typeface="Nunito"/>
              <a:ea typeface="Nunito"/>
              <a:cs typeface="Nunito"/>
              <a:sym typeface="Nunito"/>
            </a:endParaRPr>
          </a:p>
        </p:txBody>
      </p:sp>
      <p:sp>
        <p:nvSpPr>
          <p:cNvPr id="469" name="Google Shape;469;p62"/>
          <p:cNvSpPr txBox="1">
            <a:spLocks noGrp="1"/>
          </p:cNvSpPr>
          <p:nvPr>
            <p:ph type="title" idx="9"/>
          </p:nvPr>
        </p:nvSpPr>
        <p:spPr>
          <a:xfrm rot="1973">
            <a:off x="4049400" y="3028455"/>
            <a:ext cx="1045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05</a:t>
            </a:r>
            <a:endParaRPr b="1">
              <a:latin typeface="Nunito"/>
              <a:ea typeface="Nunito"/>
              <a:cs typeface="Nunito"/>
              <a:sym typeface="Nunito"/>
            </a:endParaRPr>
          </a:p>
        </p:txBody>
      </p:sp>
      <p:sp>
        <p:nvSpPr>
          <p:cNvPr id="470" name="Google Shape;470;p62"/>
          <p:cNvSpPr txBox="1">
            <a:spLocks noGrp="1"/>
          </p:cNvSpPr>
          <p:nvPr>
            <p:ph type="title" idx="14"/>
          </p:nvPr>
        </p:nvSpPr>
        <p:spPr>
          <a:xfrm rot="1973">
            <a:off x="6728800" y="3028455"/>
            <a:ext cx="1045200" cy="5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06</a:t>
            </a:r>
            <a:endParaRPr b="1">
              <a:latin typeface="Nunito"/>
              <a:ea typeface="Nunito"/>
              <a:cs typeface="Nunito"/>
              <a:sym typeface="Nunito"/>
            </a:endParaRPr>
          </a:p>
        </p:txBody>
      </p:sp>
      <p:sp>
        <p:nvSpPr>
          <p:cNvPr id="471" name="Google Shape;471;p62"/>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2</a:t>
            </a:r>
            <a:endParaRPr>
              <a:latin typeface="Fredoka One"/>
              <a:ea typeface="Fredoka One"/>
              <a:cs typeface="Fredoka One"/>
              <a:sym typeface="Fredoka On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80"/>
          <p:cNvSpPr txBox="1">
            <a:spLocks noGrp="1"/>
          </p:cNvSpPr>
          <p:nvPr>
            <p:ph type="body" idx="1"/>
          </p:nvPr>
        </p:nvSpPr>
        <p:spPr>
          <a:xfrm>
            <a:off x="166150" y="1170300"/>
            <a:ext cx="8806200" cy="36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Hell, A., &amp; Sauro, S. (2021). Swedish as a second language teachers’ perceptions and experiences with call for the newly arrived. </a:t>
            </a:r>
            <a:r>
              <a:rPr lang="en" sz="1000" i="1"/>
              <a:t>CALICO Journal</a:t>
            </a:r>
            <a:r>
              <a:rPr lang="en" sz="1000"/>
              <a:t>, </a:t>
            </a:r>
            <a:r>
              <a:rPr lang="en" sz="1000" i="1"/>
              <a:t>38</a:t>
            </a:r>
            <a:r>
              <a:rPr lang="en" sz="1000"/>
              <a:t>(2),</a:t>
            </a:r>
            <a:endParaRPr sz="1000"/>
          </a:p>
          <a:p>
            <a:pPr marL="0" lvl="0" indent="457200" algn="l" rtl="0">
              <a:spcBef>
                <a:spcPts val="0"/>
              </a:spcBef>
              <a:spcAft>
                <a:spcPts val="0"/>
              </a:spcAft>
              <a:buNone/>
            </a:pPr>
            <a:r>
              <a:rPr lang="en" sz="1000"/>
              <a:t>202–221. </a:t>
            </a:r>
            <a:r>
              <a:rPr lang="en" sz="1000" u="sng">
                <a:solidFill>
                  <a:srgbClr val="1155CC"/>
                </a:solidFill>
                <a:hlinkClick r:id="rId3">
                  <a:extLst>
                    <a:ext uri="{A12FA001-AC4F-418D-AE19-62706E023703}">
                      <ahyp:hlinkClr xmlns:ahyp="http://schemas.microsoft.com/office/drawing/2018/hyperlinkcolor" val="tx"/>
                    </a:ext>
                  </a:extLst>
                </a:hlinkClick>
              </a:rPr>
              <a:t>https://doi.org/10.1558/cj.41169</a:t>
            </a:r>
            <a:r>
              <a:rPr lang="en" sz="1000"/>
              <a:t> </a:t>
            </a:r>
            <a:endParaRPr sz="1000"/>
          </a:p>
          <a:p>
            <a:pPr marL="0" lvl="0" indent="0" algn="l" rtl="0">
              <a:spcBef>
                <a:spcPts val="0"/>
              </a:spcBef>
              <a:spcAft>
                <a:spcPts val="0"/>
              </a:spcAft>
              <a:buNone/>
            </a:pPr>
            <a:r>
              <a:rPr lang="en" sz="1000"/>
              <a:t>Kirsch, C., &amp; Bes Izuel, A. (2019). Emergent multilinguals learning languages with the iPad app iTEO: A study in primary schools in Luxembourg. </a:t>
            </a:r>
            <a:endParaRPr sz="1000"/>
          </a:p>
          <a:p>
            <a:pPr marL="0" lvl="0" indent="457200" algn="l" rtl="0">
              <a:spcBef>
                <a:spcPts val="0"/>
              </a:spcBef>
              <a:spcAft>
                <a:spcPts val="0"/>
              </a:spcAft>
              <a:buNone/>
            </a:pPr>
            <a:r>
              <a:rPr lang="en" sz="1000" i="1"/>
              <a:t>Language Learning Journal</a:t>
            </a:r>
            <a:r>
              <a:rPr lang="en" sz="1000"/>
              <a:t>, </a:t>
            </a:r>
            <a:r>
              <a:rPr lang="en" sz="1000" i="1"/>
              <a:t>47</a:t>
            </a:r>
            <a:r>
              <a:rPr lang="en" sz="1000"/>
              <a:t>(2), 204–218. </a:t>
            </a:r>
            <a:r>
              <a:rPr lang="en" sz="1000">
                <a:uFill>
                  <a:noFill/>
                </a:uFill>
                <a:hlinkClick r:id="rId4"/>
              </a:rPr>
              <a:t> </a:t>
            </a:r>
            <a:r>
              <a:rPr lang="en" sz="1000" u="sng">
                <a:solidFill>
                  <a:srgbClr val="1155CC"/>
                </a:solidFill>
                <a:hlinkClick r:id="rId4">
                  <a:extLst>
                    <a:ext uri="{A12FA001-AC4F-418D-AE19-62706E023703}">
                      <ahyp:hlinkClr xmlns:ahyp="http://schemas.microsoft.com/office/drawing/2018/hyperlinkcolor" val="tx"/>
                    </a:ext>
                  </a:extLst>
                </a:hlinkClick>
              </a:rPr>
              <a:t>https://doi.org/10.1080/09571736.2016.125872</a:t>
            </a:r>
            <a:endParaRPr sz="1000"/>
          </a:p>
          <a:p>
            <a:pPr marL="0" lvl="0" indent="0" algn="l" rtl="0">
              <a:lnSpc>
                <a:spcPct val="100000"/>
              </a:lnSpc>
              <a:spcBef>
                <a:spcPts val="0"/>
              </a:spcBef>
              <a:spcAft>
                <a:spcPts val="0"/>
              </a:spcAft>
              <a:buNone/>
            </a:pPr>
            <a:r>
              <a:rPr lang="en" sz="1000"/>
              <a:t>Konerding, M., Bergstrom, K., Lachmann, T., &amp; Klatte, M. (2020). Effects of computerized grapho-phonological training on literacy acquisition and </a:t>
            </a:r>
            <a:endParaRPr sz="1000"/>
          </a:p>
          <a:p>
            <a:pPr marL="457200" lvl="0" indent="0" algn="l" rtl="0">
              <a:lnSpc>
                <a:spcPct val="100000"/>
              </a:lnSpc>
              <a:spcBef>
                <a:spcPts val="0"/>
              </a:spcBef>
              <a:spcAft>
                <a:spcPts val="0"/>
              </a:spcAft>
              <a:buNone/>
            </a:pPr>
            <a:r>
              <a:rPr lang="en" sz="1000"/>
              <a:t>vocabulary knowledge in children with an immigrant background learning German as L2. Journal of Cultural Cognitive Science, 4, 367–383.</a:t>
            </a:r>
            <a:r>
              <a:rPr lang="en" sz="1000">
                <a:uFill>
                  <a:noFill/>
                </a:uFill>
                <a:hlinkClick r:id="rId5"/>
              </a:rPr>
              <a:t> </a:t>
            </a:r>
            <a:r>
              <a:rPr lang="en" sz="1000" u="sng">
                <a:solidFill>
                  <a:srgbClr val="1155CC"/>
                </a:solidFill>
                <a:hlinkClick r:id="rId5">
                  <a:extLst>
                    <a:ext uri="{A12FA001-AC4F-418D-AE19-62706E023703}">
                      <ahyp:hlinkClr xmlns:ahyp="http://schemas.microsoft.com/office/drawing/2018/hyperlinkcolor" val="tx"/>
                    </a:ext>
                  </a:extLst>
                </a:hlinkClick>
              </a:rPr>
              <a:t>https://doi.org/10.1007/s41809-020-00064-3</a:t>
            </a:r>
            <a:r>
              <a:rPr lang="en" sz="1000"/>
              <a:t>  </a:t>
            </a:r>
            <a:endParaRPr sz="1000"/>
          </a:p>
          <a:p>
            <a:pPr marL="0" lvl="0" indent="0" algn="l" rtl="0">
              <a:lnSpc>
                <a:spcPct val="100000"/>
              </a:lnSpc>
              <a:spcBef>
                <a:spcPts val="0"/>
              </a:spcBef>
              <a:spcAft>
                <a:spcPts val="0"/>
              </a:spcAft>
              <a:buNone/>
            </a:pPr>
            <a:r>
              <a:rPr lang="en" sz="900"/>
              <a:t>Krulatz, A. (2020). </a:t>
            </a:r>
            <a:r>
              <a:rPr lang="en" sz="1050"/>
              <a:t>Building Inclusive Language Classroom Spaces through Multilingual Writing Practices for Newly-Arrived Students in Norway.</a:t>
            </a:r>
            <a:endParaRPr sz="1050"/>
          </a:p>
          <a:p>
            <a:pPr marL="0" lvl="0" indent="457200" algn="l" rtl="0">
              <a:lnSpc>
                <a:spcPct val="100000"/>
              </a:lnSpc>
              <a:spcBef>
                <a:spcPts val="0"/>
              </a:spcBef>
              <a:spcAft>
                <a:spcPts val="0"/>
              </a:spcAft>
              <a:buNone/>
            </a:pPr>
            <a:r>
              <a:rPr lang="en" sz="1050" i="1"/>
              <a:t>Scandinavian Journal of Educational Research</a:t>
            </a:r>
            <a:r>
              <a:rPr lang="en" sz="1050"/>
              <a:t>, 64(3), 372-388. </a:t>
            </a:r>
            <a:endParaRPr sz="900"/>
          </a:p>
          <a:p>
            <a:pPr marL="0" lvl="0" indent="0" algn="l" rtl="0">
              <a:lnSpc>
                <a:spcPct val="100000"/>
              </a:lnSpc>
              <a:spcBef>
                <a:spcPts val="0"/>
              </a:spcBef>
              <a:spcAft>
                <a:spcPts val="0"/>
              </a:spcAft>
              <a:buNone/>
            </a:pPr>
            <a:r>
              <a:rPr lang="en" sz="1000"/>
              <a:t>Lavoie, C. (2020). L’effet de la tablette tactile sur l’acquisition des relations sémantiques. </a:t>
            </a:r>
            <a:r>
              <a:rPr lang="en" sz="1000" i="1"/>
              <a:t>Canadian Journal of Applied Linguistics</a:t>
            </a:r>
            <a:r>
              <a:rPr lang="en" sz="1000"/>
              <a:t>, </a:t>
            </a:r>
            <a:r>
              <a:rPr lang="en" sz="1000" i="1"/>
              <a:t>23</a:t>
            </a:r>
            <a:r>
              <a:rPr lang="en" sz="1000"/>
              <a:t>(1), 52–70.</a:t>
            </a:r>
            <a:r>
              <a:rPr lang="en" sz="1000">
                <a:uFill>
                  <a:noFill/>
                </a:uFill>
                <a:hlinkClick r:id="rId6"/>
              </a:rPr>
              <a:t> </a:t>
            </a:r>
            <a:endParaRPr/>
          </a:p>
          <a:p>
            <a:pPr marL="0" lvl="0" indent="457200" algn="l" rtl="0">
              <a:lnSpc>
                <a:spcPct val="100000"/>
              </a:lnSpc>
              <a:spcBef>
                <a:spcPts val="0"/>
              </a:spcBef>
              <a:spcAft>
                <a:spcPts val="0"/>
              </a:spcAft>
              <a:buNone/>
            </a:pPr>
            <a:r>
              <a:rPr lang="en" sz="1000" u="sng">
                <a:solidFill>
                  <a:srgbClr val="1155CC"/>
                </a:solidFill>
                <a:hlinkClick r:id="rId6">
                  <a:extLst>
                    <a:ext uri="{A12FA001-AC4F-418D-AE19-62706E023703}">
                      <ahyp:hlinkClr xmlns:ahyp="http://schemas.microsoft.com/office/drawing/2018/hyperlinkcolor" val="tx"/>
                    </a:ext>
                  </a:extLst>
                </a:hlinkClick>
              </a:rPr>
              <a:t>https://doi.org/10.37213/cjal.2020.26963</a:t>
            </a:r>
            <a:r>
              <a:rPr lang="en" sz="1000"/>
              <a:t> </a:t>
            </a:r>
            <a:endParaRPr sz="1000"/>
          </a:p>
          <a:p>
            <a:pPr marL="0" lvl="0" indent="0" algn="l" rtl="0">
              <a:lnSpc>
                <a:spcPct val="100000"/>
              </a:lnSpc>
              <a:spcBef>
                <a:spcPts val="0"/>
              </a:spcBef>
              <a:spcAft>
                <a:spcPts val="0"/>
              </a:spcAft>
              <a:buNone/>
            </a:pPr>
            <a:r>
              <a:rPr lang="en" sz="1000"/>
              <a:t>Li, J. (2009). The evolution of vocabulary learning strategies in a computer-mediated reading environment. </a:t>
            </a:r>
            <a:r>
              <a:rPr lang="en" sz="1000" i="1"/>
              <a:t>CALICO Journal</a:t>
            </a:r>
            <a:r>
              <a:rPr lang="en" sz="1000"/>
              <a:t>, </a:t>
            </a:r>
            <a:r>
              <a:rPr lang="en" sz="1000" i="1"/>
              <a:t>27</a:t>
            </a:r>
            <a:r>
              <a:rPr lang="en" sz="1000"/>
              <a:t>(1), 118–146.</a:t>
            </a:r>
            <a:r>
              <a:rPr lang="en" sz="1000">
                <a:uFill>
                  <a:noFill/>
                </a:uFill>
                <a:hlinkClick r:id="rId7"/>
              </a:rPr>
              <a:t> </a:t>
            </a:r>
            <a:endParaRPr/>
          </a:p>
          <a:p>
            <a:pPr marL="0" lvl="0" indent="457200" algn="l" rtl="0">
              <a:lnSpc>
                <a:spcPct val="100000"/>
              </a:lnSpc>
              <a:spcBef>
                <a:spcPts val="0"/>
              </a:spcBef>
              <a:spcAft>
                <a:spcPts val="0"/>
              </a:spcAft>
              <a:buNone/>
            </a:pPr>
            <a:r>
              <a:rPr lang="en" sz="1000" u="sng">
                <a:solidFill>
                  <a:srgbClr val="1155CC"/>
                </a:solidFill>
                <a:hlinkClick r:id="rId7">
                  <a:extLst>
                    <a:ext uri="{A12FA001-AC4F-418D-AE19-62706E023703}">
                      <ahyp:hlinkClr xmlns:ahyp="http://schemas.microsoft.com/office/drawing/2018/hyperlinkcolor" val="tx"/>
                    </a:ext>
                  </a:extLst>
                </a:hlinkClick>
              </a:rPr>
              <a:t>https://doi.org/10.11139/cj.27.1.118-146</a:t>
            </a:r>
            <a:r>
              <a:rPr lang="en" sz="1000"/>
              <a:t> </a:t>
            </a:r>
            <a:endParaRPr sz="1000"/>
          </a:p>
          <a:p>
            <a:pPr marL="0" lvl="0" indent="0" algn="l" rtl="0">
              <a:lnSpc>
                <a:spcPct val="100000"/>
              </a:lnSpc>
              <a:spcBef>
                <a:spcPts val="0"/>
              </a:spcBef>
              <a:spcAft>
                <a:spcPts val="0"/>
              </a:spcAft>
              <a:buNone/>
            </a:pPr>
            <a:r>
              <a:rPr lang="en" sz="1000"/>
              <a:t>Martínez-Álvarez, P. (2017). Language multiplicity and dynamism: Emergent bilinguals taking ownership of language use in a hybrid curricular space.</a:t>
            </a:r>
            <a:endParaRPr sz="1000"/>
          </a:p>
          <a:p>
            <a:pPr marL="0" lvl="0" indent="457200" algn="l" rtl="0">
              <a:lnSpc>
                <a:spcPct val="100000"/>
              </a:lnSpc>
              <a:spcBef>
                <a:spcPts val="0"/>
              </a:spcBef>
              <a:spcAft>
                <a:spcPts val="0"/>
              </a:spcAft>
              <a:buNone/>
            </a:pPr>
            <a:r>
              <a:rPr lang="en" sz="1000" i="1"/>
              <a:t>International Multilingual Research Journal</a:t>
            </a:r>
            <a:r>
              <a:rPr lang="en" sz="1000"/>
              <a:t>, </a:t>
            </a:r>
            <a:r>
              <a:rPr lang="en" sz="1000" i="1"/>
              <a:t>11</a:t>
            </a:r>
            <a:r>
              <a:rPr lang="en" sz="1000"/>
              <a:t>(4), 255–276.</a:t>
            </a:r>
            <a:r>
              <a:rPr lang="en" sz="1000">
                <a:uFill>
                  <a:noFill/>
                </a:uFill>
                <a:hlinkClick r:id="rId8"/>
              </a:rPr>
              <a:t> </a:t>
            </a:r>
            <a:r>
              <a:rPr lang="en" sz="1000" u="sng">
                <a:solidFill>
                  <a:srgbClr val="1155CC"/>
                </a:solidFill>
                <a:hlinkClick r:id="rId8">
                  <a:extLst>
                    <a:ext uri="{A12FA001-AC4F-418D-AE19-62706E023703}">
                      <ahyp:hlinkClr xmlns:ahyp="http://schemas.microsoft.com/office/drawing/2018/hyperlinkcolor" val="tx"/>
                    </a:ext>
                  </a:extLst>
                </a:hlinkClick>
              </a:rPr>
              <a:t>https://doi.org/10.1080/19313152.2017.1317506</a:t>
            </a:r>
            <a:r>
              <a:rPr lang="en" sz="1000"/>
              <a:t> </a:t>
            </a:r>
            <a:endParaRPr sz="1000"/>
          </a:p>
          <a:p>
            <a:pPr marL="0" lvl="0" indent="0" algn="l" rtl="0">
              <a:lnSpc>
                <a:spcPct val="100000"/>
              </a:lnSpc>
              <a:spcBef>
                <a:spcPts val="0"/>
              </a:spcBef>
              <a:spcAft>
                <a:spcPts val="0"/>
              </a:spcAft>
              <a:buNone/>
            </a:pPr>
            <a:r>
              <a:rPr lang="en" sz="1000"/>
              <a:t>Segers, E., &amp; Verhoeven, L. (2005). Long-term effects of computer training of phonological awareness in kindergarten. </a:t>
            </a:r>
            <a:r>
              <a:rPr lang="en" sz="1000" i="1"/>
              <a:t>Journal of Computer Assisted</a:t>
            </a:r>
            <a:endParaRPr sz="1000" i="1"/>
          </a:p>
          <a:p>
            <a:pPr marL="0" lvl="0" indent="457200" algn="l" rtl="0">
              <a:lnSpc>
                <a:spcPct val="100000"/>
              </a:lnSpc>
              <a:spcBef>
                <a:spcPts val="0"/>
              </a:spcBef>
              <a:spcAft>
                <a:spcPts val="0"/>
              </a:spcAft>
              <a:buNone/>
            </a:pPr>
            <a:r>
              <a:rPr lang="en" sz="1000" i="1"/>
              <a:t>Learning</a:t>
            </a:r>
            <a:r>
              <a:rPr lang="en" sz="1000"/>
              <a:t>, </a:t>
            </a:r>
            <a:r>
              <a:rPr lang="en" sz="1000" i="1"/>
              <a:t>21</a:t>
            </a:r>
            <a:r>
              <a:rPr lang="en" sz="1000"/>
              <a:t>, 17–27. </a:t>
            </a:r>
            <a:endParaRPr sz="1000"/>
          </a:p>
          <a:p>
            <a:pPr marL="0" lvl="0" indent="0" algn="l" rtl="0">
              <a:lnSpc>
                <a:spcPct val="100000"/>
              </a:lnSpc>
              <a:spcBef>
                <a:spcPts val="0"/>
              </a:spcBef>
              <a:spcAft>
                <a:spcPts val="0"/>
              </a:spcAft>
              <a:buNone/>
            </a:pPr>
            <a:r>
              <a:rPr lang="en" sz="1000"/>
              <a:t>Song, K., &amp; Cho, B.-Y. (2021). Exploring bilingual adolescents’ translanguaging strategies during online reading. </a:t>
            </a:r>
            <a:r>
              <a:rPr lang="en" sz="1000" i="1"/>
              <a:t>International Journal of Bilingual</a:t>
            </a:r>
            <a:endParaRPr sz="1000" i="1"/>
          </a:p>
          <a:p>
            <a:pPr marL="0" lvl="0" indent="457200" algn="l" rtl="0">
              <a:lnSpc>
                <a:spcPct val="100000"/>
              </a:lnSpc>
              <a:spcBef>
                <a:spcPts val="0"/>
              </a:spcBef>
              <a:spcAft>
                <a:spcPts val="0"/>
              </a:spcAft>
              <a:buNone/>
            </a:pPr>
            <a:r>
              <a:rPr lang="en" sz="1000" i="1"/>
              <a:t>Education and Bilingualism</a:t>
            </a:r>
            <a:r>
              <a:rPr lang="en" sz="1000"/>
              <a:t>, </a:t>
            </a:r>
            <a:r>
              <a:rPr lang="en" sz="1000" i="1"/>
              <a:t>24</a:t>
            </a:r>
            <a:r>
              <a:rPr lang="en" sz="1000"/>
              <a:t>(4), 577–594.</a:t>
            </a:r>
            <a:r>
              <a:rPr lang="en" sz="1000" u="sng">
                <a:solidFill>
                  <a:srgbClr val="1155CC"/>
                </a:solidFill>
                <a:hlinkClick r:id="rId9">
                  <a:extLst>
                    <a:ext uri="{A12FA001-AC4F-418D-AE19-62706E023703}">
                      <ahyp:hlinkClr xmlns:ahyp="http://schemas.microsoft.com/office/drawing/2018/hyperlinkcolor" val="tx"/>
                    </a:ext>
                  </a:extLst>
                </a:hlinkClick>
              </a:rPr>
              <a:t>https://doi.org/10.1080/13670050.2018.1497008</a:t>
            </a:r>
            <a:r>
              <a:rPr lang="en" sz="1000"/>
              <a:t> </a:t>
            </a:r>
            <a:endParaRPr sz="1000"/>
          </a:p>
          <a:p>
            <a:pPr marL="0" lvl="0" indent="0" algn="l" rtl="0">
              <a:lnSpc>
                <a:spcPct val="100000"/>
              </a:lnSpc>
              <a:spcBef>
                <a:spcPts val="0"/>
              </a:spcBef>
              <a:spcAft>
                <a:spcPts val="0"/>
              </a:spcAft>
              <a:buNone/>
            </a:pPr>
            <a:r>
              <a:rPr lang="en" sz="1000"/>
              <a:t>Tour, E., Gindidis, M., &amp; Newton, A. (2021). Learning digital literacies through experiential digital storytelling in an EAL context: An exploratory study.</a:t>
            </a:r>
            <a:endParaRPr sz="1000"/>
          </a:p>
          <a:p>
            <a:pPr marL="0" lvl="0" indent="457200" algn="l" rtl="0">
              <a:lnSpc>
                <a:spcPct val="100000"/>
              </a:lnSpc>
              <a:spcBef>
                <a:spcPts val="0"/>
              </a:spcBef>
              <a:spcAft>
                <a:spcPts val="0"/>
              </a:spcAft>
              <a:buNone/>
            </a:pPr>
            <a:r>
              <a:rPr lang="en" sz="1000" i="1"/>
              <a:t>Innovation in Language Learning and Teaching</a:t>
            </a:r>
            <a:r>
              <a:rPr lang="en" sz="1000"/>
              <a:t>, </a:t>
            </a:r>
            <a:r>
              <a:rPr lang="en" sz="1000" i="1"/>
              <a:t>15</a:t>
            </a:r>
            <a:r>
              <a:rPr lang="en" sz="1000"/>
              <a:t>(1), 26–41.</a:t>
            </a:r>
            <a:r>
              <a:rPr lang="en" sz="1000">
                <a:uFill>
                  <a:noFill/>
                </a:uFill>
                <a:hlinkClick r:id="rId10"/>
              </a:rPr>
              <a:t> </a:t>
            </a:r>
            <a:r>
              <a:rPr lang="en" sz="1000" u="sng">
                <a:solidFill>
                  <a:srgbClr val="1155CC"/>
                </a:solidFill>
                <a:hlinkClick r:id="rId10">
                  <a:extLst>
                    <a:ext uri="{A12FA001-AC4F-418D-AE19-62706E023703}">
                      <ahyp:hlinkClr xmlns:ahyp="http://schemas.microsoft.com/office/drawing/2018/hyperlinkcolor" val="tx"/>
                    </a:ext>
                  </a:extLst>
                </a:hlinkClick>
              </a:rPr>
              <a:t>https://doi.org/10.1080/17501229.2019.1659278</a:t>
            </a:r>
            <a:r>
              <a:rPr lang="en" sz="1000"/>
              <a:t> </a:t>
            </a:r>
            <a:endParaRPr sz="1000"/>
          </a:p>
          <a:p>
            <a:pPr marL="0" lvl="0" indent="0" algn="l" rtl="0">
              <a:lnSpc>
                <a:spcPct val="100000"/>
              </a:lnSpc>
              <a:spcBef>
                <a:spcPts val="0"/>
              </a:spcBef>
              <a:spcAft>
                <a:spcPts val="0"/>
              </a:spcAft>
              <a:buNone/>
            </a:pPr>
            <a:r>
              <a:rPr lang="en" sz="1000"/>
              <a:t>Verhallen, M. J. A. J., &amp; Bus, A. G. (2010). Low-income immigrant pupils learning vocabulary through digital picture storybooks. </a:t>
            </a:r>
            <a:r>
              <a:rPr lang="en" sz="1000" i="1"/>
              <a:t>Journal of Educational </a:t>
            </a:r>
            <a:endParaRPr sz="1000" i="1"/>
          </a:p>
          <a:p>
            <a:pPr marL="0" lvl="0" indent="457200" algn="l" rtl="0">
              <a:lnSpc>
                <a:spcPct val="100000"/>
              </a:lnSpc>
              <a:spcBef>
                <a:spcPts val="0"/>
              </a:spcBef>
              <a:spcAft>
                <a:spcPts val="0"/>
              </a:spcAft>
              <a:buNone/>
            </a:pPr>
            <a:r>
              <a:rPr lang="en" sz="1000" i="1"/>
              <a:t>Psychology</a:t>
            </a:r>
            <a:r>
              <a:rPr lang="en" sz="1000"/>
              <a:t>, </a:t>
            </a:r>
            <a:r>
              <a:rPr lang="en" sz="1000" i="1"/>
              <a:t>102</a:t>
            </a:r>
            <a:r>
              <a:rPr lang="en" sz="1000"/>
              <a:t>(1), 54–61.</a:t>
            </a:r>
            <a:r>
              <a:rPr lang="en" sz="1000">
                <a:uFill>
                  <a:noFill/>
                </a:uFill>
                <a:hlinkClick r:id="rId11"/>
              </a:rPr>
              <a:t> </a:t>
            </a:r>
            <a:r>
              <a:rPr lang="en" sz="1000" u="sng">
                <a:solidFill>
                  <a:srgbClr val="1155CC"/>
                </a:solidFill>
                <a:hlinkClick r:id="rId11">
                  <a:extLst>
                    <a:ext uri="{A12FA001-AC4F-418D-AE19-62706E023703}">
                      <ahyp:hlinkClr xmlns:ahyp="http://schemas.microsoft.com/office/drawing/2018/hyperlinkcolor" val="tx"/>
                    </a:ext>
                  </a:extLst>
                </a:hlinkClick>
              </a:rPr>
              <a:t>https://doi.org/10.1037/a0017133</a:t>
            </a:r>
            <a:endParaRPr sz="1000"/>
          </a:p>
        </p:txBody>
      </p:sp>
      <p:sp>
        <p:nvSpPr>
          <p:cNvPr id="1263" name="Google Shape;1263;p80"/>
          <p:cNvSpPr txBox="1">
            <a:spLocks noGrp="1"/>
          </p:cNvSpPr>
          <p:nvPr>
            <p:ph type="title"/>
          </p:nvPr>
        </p:nvSpPr>
        <p:spPr>
          <a:xfrm>
            <a:off x="720000" y="544600"/>
            <a:ext cx="7704000" cy="56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Appendix</a:t>
            </a:r>
            <a:endParaRPr>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A3B3C0"/>
        </a:solidFill>
        <a:effectLst/>
      </p:bgPr>
    </p:bg>
    <p:spTree>
      <p:nvGrpSpPr>
        <p:cNvPr id="1" name="Shape 1267"/>
        <p:cNvGrpSpPr/>
        <p:nvPr/>
      </p:nvGrpSpPr>
      <p:grpSpPr>
        <a:xfrm>
          <a:off x="0" y="0"/>
          <a:ext cx="0" cy="0"/>
          <a:chOff x="0" y="0"/>
          <a:chExt cx="0" cy="0"/>
        </a:xfrm>
      </p:grpSpPr>
      <p:sp>
        <p:nvSpPr>
          <p:cNvPr id="1268" name="Google Shape;1268;p8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Publications</a:t>
            </a:r>
            <a:endParaRPr b="1">
              <a:latin typeface="Nunito"/>
              <a:ea typeface="Nunito"/>
              <a:cs typeface="Nunito"/>
              <a:sym typeface="Nunito"/>
            </a:endParaRPr>
          </a:p>
        </p:txBody>
      </p:sp>
      <p:pic>
        <p:nvPicPr>
          <p:cNvPr id="1269" name="Google Shape;1269;p81" title="Gráfico">
            <a:hlinkClick r:id="rId3"/>
          </p:cNvPr>
          <p:cNvPicPr preferRelativeResize="0"/>
          <p:nvPr/>
        </p:nvPicPr>
        <p:blipFill>
          <a:blip r:embed="rId4">
            <a:alphaModFix/>
          </a:blip>
          <a:stretch>
            <a:fillRect/>
          </a:stretch>
        </p:blipFill>
        <p:spPr>
          <a:xfrm>
            <a:off x="4148975" y="1286425"/>
            <a:ext cx="4727975" cy="3373251"/>
          </a:xfrm>
          <a:prstGeom prst="rect">
            <a:avLst/>
          </a:prstGeom>
          <a:noFill/>
          <a:ln>
            <a:noFill/>
          </a:ln>
        </p:spPr>
      </p:pic>
      <p:graphicFrame>
        <p:nvGraphicFramePr>
          <p:cNvPr id="1270" name="Google Shape;1270;p81"/>
          <p:cNvGraphicFramePr/>
          <p:nvPr/>
        </p:nvGraphicFramePr>
        <p:xfrm>
          <a:off x="732150" y="1629150"/>
          <a:ext cx="3000000" cy="3000000"/>
        </p:xfrm>
        <a:graphic>
          <a:graphicData uri="http://schemas.openxmlformats.org/drawingml/2006/table">
            <a:tbl>
              <a:tblPr>
                <a:noFill/>
                <a:tableStyleId>{FD4C06CE-30D8-43E9-AAA4-29EBF99F6CC0}</a:tableStyleId>
              </a:tblPr>
              <a:tblGrid>
                <a:gridCol w="2132000">
                  <a:extLst>
                    <a:ext uri="{9D8B030D-6E8A-4147-A177-3AD203B41FA5}">
                      <a16:colId xmlns:a16="http://schemas.microsoft.com/office/drawing/2014/main" val="20000"/>
                    </a:ext>
                  </a:extLst>
                </a:gridCol>
                <a:gridCol w="1132425">
                  <a:extLst>
                    <a:ext uri="{9D8B030D-6E8A-4147-A177-3AD203B41FA5}">
                      <a16:colId xmlns:a16="http://schemas.microsoft.com/office/drawing/2014/main" val="20001"/>
                    </a:ext>
                  </a:extLst>
                </a:gridCol>
              </a:tblGrid>
              <a:tr h="431675">
                <a:tc>
                  <a:txBody>
                    <a:bodyPr/>
                    <a:lstStyle/>
                    <a:p>
                      <a:pPr marL="0" lvl="0" indent="0" algn="l" rtl="0">
                        <a:spcBef>
                          <a:spcPts val="0"/>
                        </a:spcBef>
                        <a:spcAft>
                          <a:spcPts val="0"/>
                        </a:spcAft>
                        <a:buNone/>
                      </a:pPr>
                      <a:r>
                        <a:rPr lang="en" sz="1700" b="1">
                          <a:solidFill>
                            <a:schemeClr val="lt1"/>
                          </a:solidFill>
                        </a:rPr>
                        <a:t>Country</a:t>
                      </a:r>
                      <a:endParaRPr sz="1700" b="1">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b="1">
                          <a:solidFill>
                            <a:schemeClr val="lt1"/>
                          </a:solidFill>
                        </a:rPr>
                        <a:t>Count</a:t>
                      </a:r>
                      <a:endParaRPr sz="1700" b="1">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1">
                          <a:alpha val="0"/>
                        </a:schemeClr>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31675">
                <a:tc>
                  <a:txBody>
                    <a:bodyPr/>
                    <a:lstStyle/>
                    <a:p>
                      <a:pPr marL="0" lvl="0" indent="0" algn="l" rtl="0">
                        <a:spcBef>
                          <a:spcPts val="0"/>
                        </a:spcBef>
                        <a:spcAft>
                          <a:spcPts val="0"/>
                        </a:spcAft>
                        <a:buNone/>
                      </a:pPr>
                      <a:r>
                        <a:rPr lang="en" sz="1700">
                          <a:solidFill>
                            <a:schemeClr val="lt1"/>
                          </a:solidFill>
                        </a:rPr>
                        <a:t>USA</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9</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31675">
                <a:tc>
                  <a:txBody>
                    <a:bodyPr/>
                    <a:lstStyle/>
                    <a:p>
                      <a:pPr marL="0" lvl="0" indent="0" algn="l" rtl="0">
                        <a:spcBef>
                          <a:spcPts val="0"/>
                        </a:spcBef>
                        <a:spcAft>
                          <a:spcPts val="0"/>
                        </a:spcAft>
                        <a:buNone/>
                      </a:pPr>
                      <a:r>
                        <a:rPr lang="en" sz="1700">
                          <a:solidFill>
                            <a:schemeClr val="lt1"/>
                          </a:solidFill>
                        </a:rPr>
                        <a:t>Australia</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3</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31675">
                <a:tc>
                  <a:txBody>
                    <a:bodyPr/>
                    <a:lstStyle/>
                    <a:p>
                      <a:pPr marL="0" lvl="0" indent="0" algn="l" rtl="0">
                        <a:spcBef>
                          <a:spcPts val="0"/>
                        </a:spcBef>
                        <a:spcAft>
                          <a:spcPts val="0"/>
                        </a:spcAft>
                        <a:buNone/>
                      </a:pPr>
                      <a:r>
                        <a:rPr lang="en" sz="1700">
                          <a:solidFill>
                            <a:schemeClr val="lt1"/>
                          </a:solidFill>
                        </a:rPr>
                        <a:t>Canada</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3</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431675">
                <a:tc>
                  <a:txBody>
                    <a:bodyPr/>
                    <a:lstStyle/>
                    <a:p>
                      <a:pPr marL="0" lvl="0" indent="0" algn="l" rtl="0">
                        <a:spcBef>
                          <a:spcPts val="0"/>
                        </a:spcBef>
                        <a:spcAft>
                          <a:spcPts val="0"/>
                        </a:spcAft>
                        <a:buNone/>
                      </a:pPr>
                      <a:r>
                        <a:rPr lang="en" sz="1700">
                          <a:solidFill>
                            <a:schemeClr val="lt1"/>
                          </a:solidFill>
                        </a:rPr>
                        <a:t>Netherlands</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2</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78150">
                <a:tc>
                  <a:txBody>
                    <a:bodyPr/>
                    <a:lstStyle/>
                    <a:p>
                      <a:pPr marL="0" lvl="0" indent="0" algn="l" rtl="0">
                        <a:spcBef>
                          <a:spcPts val="0"/>
                        </a:spcBef>
                        <a:spcAft>
                          <a:spcPts val="0"/>
                        </a:spcAft>
                        <a:buNone/>
                      </a:pPr>
                      <a:r>
                        <a:rPr lang="en" sz="1700">
                          <a:solidFill>
                            <a:schemeClr val="lt1"/>
                          </a:solidFill>
                        </a:rPr>
                        <a:t>Other Europe</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5</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274"/>
        <p:cNvGrpSpPr/>
        <p:nvPr/>
      </p:nvGrpSpPr>
      <p:grpSpPr>
        <a:xfrm>
          <a:off x="0" y="0"/>
          <a:ext cx="0" cy="0"/>
          <a:chOff x="0" y="0"/>
          <a:chExt cx="0" cy="0"/>
        </a:xfrm>
      </p:grpSpPr>
      <p:sp>
        <p:nvSpPr>
          <p:cNvPr id="1275" name="Google Shape;1275;p82"/>
          <p:cNvSpPr/>
          <p:nvPr/>
        </p:nvSpPr>
        <p:spPr>
          <a:xfrm>
            <a:off x="720000" y="5256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1276" name="Google Shape;1276;p82"/>
          <p:cNvSpPr txBox="1">
            <a:spLocks noGrp="1"/>
          </p:cNvSpPr>
          <p:nvPr>
            <p:ph type="title"/>
          </p:nvPr>
        </p:nvSpPr>
        <p:spPr>
          <a:xfrm>
            <a:off x="718150" y="540000"/>
            <a:ext cx="36609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Contexts </a:t>
            </a:r>
            <a:endParaRPr b="1">
              <a:latin typeface="Nunito"/>
              <a:ea typeface="Nunito"/>
              <a:cs typeface="Nunito"/>
              <a:sym typeface="Nunito"/>
            </a:endParaRPr>
          </a:p>
        </p:txBody>
      </p:sp>
      <p:pic>
        <p:nvPicPr>
          <p:cNvPr id="1277" name="Google Shape;1277;p82"/>
          <p:cNvPicPr preferRelativeResize="0"/>
          <p:nvPr/>
        </p:nvPicPr>
        <p:blipFill>
          <a:blip r:embed="rId3">
            <a:alphaModFix/>
          </a:blip>
          <a:stretch>
            <a:fillRect/>
          </a:stretch>
        </p:blipFill>
        <p:spPr>
          <a:xfrm>
            <a:off x="544613" y="1189900"/>
            <a:ext cx="3834517" cy="3734400"/>
          </a:xfrm>
          <a:prstGeom prst="rect">
            <a:avLst/>
          </a:prstGeom>
          <a:noFill/>
          <a:ln>
            <a:noFill/>
          </a:ln>
        </p:spPr>
      </p:pic>
      <p:sp>
        <p:nvSpPr>
          <p:cNvPr id="1278" name="Google Shape;1278;p82"/>
          <p:cNvSpPr txBox="1"/>
          <p:nvPr/>
        </p:nvSpPr>
        <p:spPr>
          <a:xfrm>
            <a:off x="2726650" y="1873600"/>
            <a:ext cx="11376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(Computer) Lab (5)</a:t>
            </a:r>
            <a:endParaRPr>
              <a:solidFill>
                <a:schemeClr val="dk1"/>
              </a:solidFill>
              <a:latin typeface="Nunito"/>
              <a:ea typeface="Nunito"/>
              <a:cs typeface="Nunito"/>
              <a:sym typeface="Nunito"/>
            </a:endParaRPr>
          </a:p>
        </p:txBody>
      </p:sp>
      <p:sp>
        <p:nvSpPr>
          <p:cNvPr id="1279" name="Google Shape;1279;p82"/>
          <p:cNvSpPr txBox="1"/>
          <p:nvPr/>
        </p:nvSpPr>
        <p:spPr>
          <a:xfrm>
            <a:off x="2762150" y="3684525"/>
            <a:ext cx="11376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1"/>
                </a:solidFill>
                <a:latin typeface="Nunito"/>
                <a:ea typeface="Nunito"/>
                <a:cs typeface="Nunito"/>
                <a:sym typeface="Nunito"/>
              </a:rPr>
              <a:t>Elementary (6)</a:t>
            </a:r>
            <a:endParaRPr sz="1300">
              <a:solidFill>
                <a:schemeClr val="dk1"/>
              </a:solidFill>
              <a:latin typeface="Nunito"/>
              <a:ea typeface="Nunito"/>
              <a:cs typeface="Nunito"/>
              <a:sym typeface="Nunito"/>
            </a:endParaRPr>
          </a:p>
        </p:txBody>
      </p:sp>
      <p:sp>
        <p:nvSpPr>
          <p:cNvPr id="1280" name="Google Shape;1280;p82"/>
          <p:cNvSpPr txBox="1"/>
          <p:nvPr/>
        </p:nvSpPr>
        <p:spPr>
          <a:xfrm>
            <a:off x="1168225" y="3799450"/>
            <a:ext cx="11376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Secondary</a:t>
            </a: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(4)</a:t>
            </a:r>
            <a:endParaRPr>
              <a:solidFill>
                <a:schemeClr val="dk1"/>
              </a:solidFill>
              <a:latin typeface="Nunito"/>
              <a:ea typeface="Nunito"/>
              <a:cs typeface="Nunito"/>
              <a:sym typeface="Nunito"/>
            </a:endParaRPr>
          </a:p>
        </p:txBody>
      </p:sp>
      <p:sp>
        <p:nvSpPr>
          <p:cNvPr id="1281" name="Google Shape;1281;p82"/>
          <p:cNvSpPr txBox="1"/>
          <p:nvPr/>
        </p:nvSpPr>
        <p:spPr>
          <a:xfrm rot="-907">
            <a:off x="623304" y="2941758"/>
            <a:ext cx="11376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ELL/ESL </a:t>
            </a: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(2)</a:t>
            </a:r>
            <a:endParaRPr>
              <a:solidFill>
                <a:schemeClr val="dk1"/>
              </a:solidFill>
              <a:latin typeface="Nunito"/>
              <a:ea typeface="Nunito"/>
              <a:cs typeface="Nunito"/>
              <a:sym typeface="Nunito"/>
            </a:endParaRPr>
          </a:p>
        </p:txBody>
      </p:sp>
      <p:sp>
        <p:nvSpPr>
          <p:cNvPr id="1282" name="Google Shape;1282;p82"/>
          <p:cNvSpPr txBox="1"/>
          <p:nvPr/>
        </p:nvSpPr>
        <p:spPr>
          <a:xfrm rot="586973">
            <a:off x="575032" y="2483767"/>
            <a:ext cx="1234146" cy="33829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EFL (1)</a:t>
            </a:r>
            <a:endParaRPr>
              <a:solidFill>
                <a:schemeClr val="dk1"/>
              </a:solidFill>
              <a:latin typeface="Nunito"/>
              <a:ea typeface="Nunito"/>
              <a:cs typeface="Nunito"/>
              <a:sym typeface="Nunito"/>
            </a:endParaRPr>
          </a:p>
        </p:txBody>
      </p:sp>
      <p:sp>
        <p:nvSpPr>
          <p:cNvPr id="1283" name="Google Shape;1283;p82"/>
          <p:cNvSpPr txBox="1"/>
          <p:nvPr/>
        </p:nvSpPr>
        <p:spPr>
          <a:xfrm rot="-870">
            <a:off x="815075" y="1949803"/>
            <a:ext cx="11850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Community Centre (2)</a:t>
            </a:r>
            <a:endParaRPr>
              <a:solidFill>
                <a:schemeClr val="dk1"/>
              </a:solidFill>
              <a:latin typeface="Nunito"/>
              <a:ea typeface="Nunito"/>
              <a:cs typeface="Nunito"/>
              <a:sym typeface="Nunito"/>
            </a:endParaRPr>
          </a:p>
        </p:txBody>
      </p:sp>
      <p:sp>
        <p:nvSpPr>
          <p:cNvPr id="1284" name="Google Shape;1284;p82"/>
          <p:cNvSpPr txBox="1"/>
          <p:nvPr/>
        </p:nvSpPr>
        <p:spPr>
          <a:xfrm>
            <a:off x="1903825" y="2314688"/>
            <a:ext cx="11850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Summer Program (1)</a:t>
            </a:r>
            <a:endParaRPr>
              <a:solidFill>
                <a:schemeClr val="dk1"/>
              </a:solidFill>
              <a:latin typeface="Nunito"/>
              <a:ea typeface="Nunito"/>
              <a:cs typeface="Nunito"/>
              <a:sym typeface="Nunito"/>
            </a:endParaRPr>
          </a:p>
        </p:txBody>
      </p:sp>
      <p:cxnSp>
        <p:nvCxnSpPr>
          <p:cNvPr id="1285" name="Google Shape;1285;p82"/>
          <p:cNvCxnSpPr/>
          <p:nvPr/>
        </p:nvCxnSpPr>
        <p:spPr>
          <a:xfrm>
            <a:off x="2346550" y="2211700"/>
            <a:ext cx="21000" cy="198900"/>
          </a:xfrm>
          <a:prstGeom prst="straightConnector1">
            <a:avLst/>
          </a:prstGeom>
          <a:noFill/>
          <a:ln w="9525" cap="flat" cmpd="sng">
            <a:solidFill>
              <a:schemeClr val="dk1"/>
            </a:solidFill>
            <a:prstDash val="solid"/>
            <a:round/>
            <a:headEnd type="none" w="med" len="med"/>
            <a:tailEnd type="none" w="med" len="med"/>
          </a:ln>
        </p:spPr>
      </p:cxnSp>
      <p:pic>
        <p:nvPicPr>
          <p:cNvPr id="1286" name="Google Shape;1286;p82"/>
          <p:cNvPicPr preferRelativeResize="0"/>
          <p:nvPr/>
        </p:nvPicPr>
        <p:blipFill rotWithShape="1">
          <a:blip r:embed="rId4">
            <a:alphaModFix/>
          </a:blip>
          <a:srcRect l="18224" r="9656" b="2343"/>
          <a:stretch/>
        </p:blipFill>
        <p:spPr>
          <a:xfrm>
            <a:off x="5137750" y="1189900"/>
            <a:ext cx="3713525" cy="3587525"/>
          </a:xfrm>
          <a:prstGeom prst="rect">
            <a:avLst/>
          </a:prstGeom>
          <a:noFill/>
          <a:ln>
            <a:noFill/>
          </a:ln>
        </p:spPr>
      </p:pic>
      <p:sp>
        <p:nvSpPr>
          <p:cNvPr id="1287" name="Google Shape;1287;p82"/>
          <p:cNvSpPr txBox="1"/>
          <p:nvPr/>
        </p:nvSpPr>
        <p:spPr>
          <a:xfrm>
            <a:off x="7165175" y="2211700"/>
            <a:ext cx="15198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Elementary </a:t>
            </a: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(7)</a:t>
            </a:r>
            <a:endParaRPr>
              <a:solidFill>
                <a:schemeClr val="dk1"/>
              </a:solidFill>
              <a:latin typeface="Nunito"/>
              <a:ea typeface="Nunito"/>
              <a:cs typeface="Nunito"/>
              <a:sym typeface="Nunito"/>
            </a:endParaRPr>
          </a:p>
        </p:txBody>
      </p:sp>
      <p:sp>
        <p:nvSpPr>
          <p:cNvPr id="1288" name="Google Shape;1288;p82"/>
          <p:cNvSpPr txBox="1"/>
          <p:nvPr/>
        </p:nvSpPr>
        <p:spPr>
          <a:xfrm>
            <a:off x="6440263" y="3888800"/>
            <a:ext cx="12741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Secondary </a:t>
            </a: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(6)</a:t>
            </a:r>
            <a:endParaRPr>
              <a:solidFill>
                <a:schemeClr val="dk1"/>
              </a:solidFill>
              <a:latin typeface="Nunito"/>
              <a:ea typeface="Nunito"/>
              <a:cs typeface="Nunito"/>
              <a:sym typeface="Nunito"/>
            </a:endParaRPr>
          </a:p>
        </p:txBody>
      </p:sp>
      <p:sp>
        <p:nvSpPr>
          <p:cNvPr id="1289" name="Google Shape;1289;p82"/>
          <p:cNvSpPr txBox="1"/>
          <p:nvPr/>
        </p:nvSpPr>
        <p:spPr>
          <a:xfrm>
            <a:off x="5342175" y="3471200"/>
            <a:ext cx="861900" cy="38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Both (3)</a:t>
            </a:r>
            <a:endParaRPr>
              <a:solidFill>
                <a:schemeClr val="dk1"/>
              </a:solidFill>
              <a:latin typeface="Nunito"/>
              <a:ea typeface="Nunito"/>
              <a:cs typeface="Nunito"/>
              <a:sym typeface="Nunito"/>
            </a:endParaRPr>
          </a:p>
        </p:txBody>
      </p:sp>
      <p:sp>
        <p:nvSpPr>
          <p:cNvPr id="1290" name="Google Shape;1290;p82"/>
          <p:cNvSpPr txBox="1"/>
          <p:nvPr/>
        </p:nvSpPr>
        <p:spPr>
          <a:xfrm>
            <a:off x="5006375" y="2563475"/>
            <a:ext cx="1137600" cy="56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Kinder </a:t>
            </a: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(2)</a:t>
            </a:r>
            <a:endParaRPr>
              <a:solidFill>
                <a:schemeClr val="dk1"/>
              </a:solidFill>
              <a:latin typeface="Nunito"/>
              <a:ea typeface="Nunito"/>
              <a:cs typeface="Nunito"/>
              <a:sym typeface="Nunito"/>
            </a:endParaRPr>
          </a:p>
        </p:txBody>
      </p:sp>
      <p:sp>
        <p:nvSpPr>
          <p:cNvPr id="1291" name="Google Shape;1291;p82"/>
          <p:cNvSpPr txBox="1"/>
          <p:nvPr/>
        </p:nvSpPr>
        <p:spPr>
          <a:xfrm>
            <a:off x="188275" y="1265275"/>
            <a:ext cx="1185000" cy="3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MA TESOL (1)</a:t>
            </a:r>
            <a:endParaRPr>
              <a:solidFill>
                <a:schemeClr val="dk1"/>
              </a:solidFill>
              <a:latin typeface="Nunito"/>
              <a:ea typeface="Nunito"/>
              <a:cs typeface="Nunito"/>
              <a:sym typeface="Nunito"/>
            </a:endParaRPr>
          </a:p>
        </p:txBody>
      </p:sp>
      <p:cxnSp>
        <p:nvCxnSpPr>
          <p:cNvPr id="1292" name="Google Shape;1292;p82"/>
          <p:cNvCxnSpPr/>
          <p:nvPr/>
        </p:nvCxnSpPr>
        <p:spPr>
          <a:xfrm rot="10800000">
            <a:off x="1286150" y="1511375"/>
            <a:ext cx="484200" cy="16800"/>
          </a:xfrm>
          <a:prstGeom prst="straightConnector1">
            <a:avLst/>
          </a:prstGeom>
          <a:noFill/>
          <a:ln w="9525" cap="flat" cmpd="sng">
            <a:solidFill>
              <a:schemeClr val="dk1"/>
            </a:solidFill>
            <a:prstDash val="solid"/>
            <a:round/>
            <a:headEnd type="none" w="med" len="med"/>
            <a:tailEnd type="none" w="med" len="med"/>
          </a:ln>
        </p:spPr>
      </p:cxnSp>
      <p:sp>
        <p:nvSpPr>
          <p:cNvPr id="1293" name="Google Shape;1293;p82"/>
          <p:cNvSpPr txBox="1"/>
          <p:nvPr/>
        </p:nvSpPr>
        <p:spPr>
          <a:xfrm>
            <a:off x="5542900" y="1727500"/>
            <a:ext cx="1137600" cy="3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Teacher </a:t>
            </a: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(4)</a:t>
            </a:r>
            <a:endParaRPr>
              <a:solidFill>
                <a:schemeClr val="dk1"/>
              </a:solidFill>
              <a:latin typeface="Nunito"/>
              <a:ea typeface="Nunito"/>
              <a:cs typeface="Nunito"/>
              <a:sym typeface="Nunito"/>
            </a:endParaRPr>
          </a:p>
        </p:txBody>
      </p:sp>
      <p:sp>
        <p:nvSpPr>
          <p:cNvPr id="1294" name="Google Shape;1294;p82"/>
          <p:cNvSpPr txBox="1"/>
          <p:nvPr/>
        </p:nvSpPr>
        <p:spPr>
          <a:xfrm>
            <a:off x="5006375" y="491250"/>
            <a:ext cx="33945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solidFill>
                  <a:schemeClr val="lt1"/>
                </a:solidFill>
                <a:latin typeface="Nunito"/>
                <a:ea typeface="Nunito"/>
                <a:cs typeface="Nunito"/>
                <a:sym typeface="Nunito"/>
              </a:rPr>
              <a:t>Participants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Shape 1298"/>
        <p:cNvGrpSpPr/>
        <p:nvPr/>
      </p:nvGrpSpPr>
      <p:grpSpPr>
        <a:xfrm>
          <a:off x="0" y="0"/>
          <a:ext cx="0" cy="0"/>
          <a:chOff x="0" y="0"/>
          <a:chExt cx="0" cy="0"/>
        </a:xfrm>
      </p:grpSpPr>
      <p:sp>
        <p:nvSpPr>
          <p:cNvPr id="1299" name="Google Shape;1299;p83"/>
          <p:cNvSpPr/>
          <p:nvPr/>
        </p:nvSpPr>
        <p:spPr>
          <a:xfrm>
            <a:off x="720000" y="525600"/>
            <a:ext cx="7704000" cy="564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1300" name="Google Shape;1300;p83"/>
          <p:cNvSpPr txBox="1">
            <a:spLocks noGrp="1"/>
          </p:cNvSpPr>
          <p:nvPr>
            <p:ph type="title"/>
          </p:nvPr>
        </p:nvSpPr>
        <p:spPr>
          <a:xfrm>
            <a:off x="720063" y="525600"/>
            <a:ext cx="32643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Languages </a:t>
            </a:r>
            <a:endParaRPr b="1">
              <a:latin typeface="Nunito"/>
              <a:ea typeface="Nunito"/>
              <a:cs typeface="Nunito"/>
              <a:sym typeface="Nunito"/>
            </a:endParaRPr>
          </a:p>
        </p:txBody>
      </p:sp>
      <p:graphicFrame>
        <p:nvGraphicFramePr>
          <p:cNvPr id="1301" name="Google Shape;1301;p83"/>
          <p:cNvGraphicFramePr/>
          <p:nvPr/>
        </p:nvGraphicFramePr>
        <p:xfrm>
          <a:off x="720000" y="1903175"/>
          <a:ext cx="3000000" cy="3000000"/>
        </p:xfrm>
        <a:graphic>
          <a:graphicData uri="http://schemas.openxmlformats.org/drawingml/2006/table">
            <a:tbl>
              <a:tblPr>
                <a:noFill/>
                <a:tableStyleId>{FD4C06CE-30D8-43E9-AAA4-29EBF99F6CC0}</a:tableStyleId>
              </a:tblPr>
              <a:tblGrid>
                <a:gridCol w="2264050">
                  <a:extLst>
                    <a:ext uri="{9D8B030D-6E8A-4147-A177-3AD203B41FA5}">
                      <a16:colId xmlns:a16="http://schemas.microsoft.com/office/drawing/2014/main" val="20000"/>
                    </a:ext>
                  </a:extLst>
                </a:gridCol>
                <a:gridCol w="1000375">
                  <a:extLst>
                    <a:ext uri="{9D8B030D-6E8A-4147-A177-3AD203B41FA5}">
                      <a16:colId xmlns:a16="http://schemas.microsoft.com/office/drawing/2014/main" val="20001"/>
                    </a:ext>
                  </a:extLst>
                </a:gridCol>
              </a:tblGrid>
              <a:tr h="441925">
                <a:tc>
                  <a:txBody>
                    <a:bodyPr/>
                    <a:lstStyle/>
                    <a:p>
                      <a:pPr marL="0" lvl="0" indent="0" algn="l" rtl="0">
                        <a:spcBef>
                          <a:spcPts val="0"/>
                        </a:spcBef>
                        <a:spcAft>
                          <a:spcPts val="0"/>
                        </a:spcAft>
                        <a:buNone/>
                      </a:pPr>
                      <a:r>
                        <a:rPr lang="en" sz="1700" b="1">
                          <a:solidFill>
                            <a:schemeClr val="lt1"/>
                          </a:solidFill>
                        </a:rPr>
                        <a:t>Language Learned</a:t>
                      </a:r>
                      <a:endParaRPr sz="1700" b="1">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b="1">
                          <a:solidFill>
                            <a:schemeClr val="lt1"/>
                          </a:solidFill>
                        </a:rPr>
                        <a:t>Count</a:t>
                      </a:r>
                      <a:endParaRPr sz="1700" b="1">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1">
                          <a:alpha val="0"/>
                        </a:schemeClr>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41925">
                <a:tc>
                  <a:txBody>
                    <a:bodyPr/>
                    <a:lstStyle/>
                    <a:p>
                      <a:pPr marL="0" lvl="0" indent="0" algn="l" rtl="0">
                        <a:spcBef>
                          <a:spcPts val="0"/>
                        </a:spcBef>
                        <a:spcAft>
                          <a:spcPts val="0"/>
                        </a:spcAft>
                        <a:buNone/>
                      </a:pPr>
                      <a:r>
                        <a:rPr lang="en" sz="1700">
                          <a:solidFill>
                            <a:schemeClr val="lt1"/>
                          </a:solidFill>
                        </a:rPr>
                        <a:t>English</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12</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701000">
                <a:tc>
                  <a:txBody>
                    <a:bodyPr/>
                    <a:lstStyle/>
                    <a:p>
                      <a:pPr marL="0" lvl="0" indent="0" algn="l" rtl="0">
                        <a:spcBef>
                          <a:spcPts val="0"/>
                        </a:spcBef>
                        <a:spcAft>
                          <a:spcPts val="0"/>
                        </a:spcAft>
                        <a:buNone/>
                      </a:pPr>
                      <a:r>
                        <a:rPr lang="en" sz="1700">
                          <a:solidFill>
                            <a:schemeClr val="lt1"/>
                          </a:solidFill>
                        </a:rPr>
                        <a:t>English + Another Language</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2</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670525">
                <a:tc>
                  <a:txBody>
                    <a:bodyPr/>
                    <a:lstStyle/>
                    <a:p>
                      <a:pPr marL="0" lvl="0" indent="0" algn="l" rtl="0">
                        <a:spcBef>
                          <a:spcPts val="0"/>
                        </a:spcBef>
                        <a:spcAft>
                          <a:spcPts val="0"/>
                        </a:spcAft>
                        <a:buNone/>
                      </a:pPr>
                      <a:r>
                        <a:rPr lang="en" sz="1700">
                          <a:solidFill>
                            <a:schemeClr val="lt1"/>
                          </a:solidFill>
                        </a:rPr>
                        <a:t>National Language(s)</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8</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302" name="Google Shape;1302;p83"/>
          <p:cNvGraphicFramePr/>
          <p:nvPr/>
        </p:nvGraphicFramePr>
        <p:xfrm>
          <a:off x="4921575" y="1889688"/>
          <a:ext cx="3000000" cy="3000000"/>
        </p:xfrm>
        <a:graphic>
          <a:graphicData uri="http://schemas.openxmlformats.org/drawingml/2006/table">
            <a:tbl>
              <a:tblPr>
                <a:noFill/>
                <a:tableStyleId>{FD4C06CE-30D8-43E9-AAA4-29EBF99F6CC0}</a:tableStyleId>
              </a:tblPr>
              <a:tblGrid>
                <a:gridCol w="2287425">
                  <a:extLst>
                    <a:ext uri="{9D8B030D-6E8A-4147-A177-3AD203B41FA5}">
                      <a16:colId xmlns:a16="http://schemas.microsoft.com/office/drawing/2014/main" val="20000"/>
                    </a:ext>
                  </a:extLst>
                </a:gridCol>
                <a:gridCol w="1215000">
                  <a:extLst>
                    <a:ext uri="{9D8B030D-6E8A-4147-A177-3AD203B41FA5}">
                      <a16:colId xmlns:a16="http://schemas.microsoft.com/office/drawing/2014/main" val="20001"/>
                    </a:ext>
                  </a:extLst>
                </a:gridCol>
              </a:tblGrid>
              <a:tr h="421925">
                <a:tc>
                  <a:txBody>
                    <a:bodyPr/>
                    <a:lstStyle/>
                    <a:p>
                      <a:pPr marL="0" lvl="0" indent="0" algn="l" rtl="0">
                        <a:spcBef>
                          <a:spcPts val="0"/>
                        </a:spcBef>
                        <a:spcAft>
                          <a:spcPts val="0"/>
                        </a:spcAft>
                        <a:buNone/>
                      </a:pPr>
                      <a:r>
                        <a:rPr lang="en" sz="1700" b="1">
                          <a:solidFill>
                            <a:schemeClr val="lt1"/>
                          </a:solidFill>
                        </a:rPr>
                        <a:t>Technology</a:t>
                      </a:r>
                      <a:endParaRPr sz="1700" b="1">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b="1">
                          <a:solidFill>
                            <a:schemeClr val="lt1"/>
                          </a:solidFill>
                        </a:rPr>
                        <a:t>Count</a:t>
                      </a:r>
                      <a:endParaRPr sz="1700" b="1">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1">
                          <a:alpha val="0"/>
                        </a:schemeClr>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21925">
                <a:tc>
                  <a:txBody>
                    <a:bodyPr/>
                    <a:lstStyle/>
                    <a:p>
                      <a:pPr marL="0" lvl="0" indent="0" algn="l" rtl="0">
                        <a:spcBef>
                          <a:spcPts val="0"/>
                        </a:spcBef>
                        <a:spcAft>
                          <a:spcPts val="0"/>
                        </a:spcAft>
                        <a:buNone/>
                      </a:pPr>
                      <a:r>
                        <a:rPr lang="en" sz="1700">
                          <a:solidFill>
                            <a:schemeClr val="lt1"/>
                          </a:solidFill>
                        </a:rPr>
                        <a:t>Multiple</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12</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21925">
                <a:tc>
                  <a:txBody>
                    <a:bodyPr/>
                    <a:lstStyle/>
                    <a:p>
                      <a:pPr marL="0" lvl="0" indent="0" algn="l" rtl="0">
                        <a:spcBef>
                          <a:spcPts val="0"/>
                        </a:spcBef>
                        <a:spcAft>
                          <a:spcPts val="0"/>
                        </a:spcAft>
                        <a:buNone/>
                      </a:pPr>
                      <a:r>
                        <a:rPr lang="en" sz="1700">
                          <a:solidFill>
                            <a:schemeClr val="lt1"/>
                          </a:solidFill>
                        </a:rPr>
                        <a:t>Computers/Programs</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7</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21925">
                <a:tc>
                  <a:txBody>
                    <a:bodyPr/>
                    <a:lstStyle/>
                    <a:p>
                      <a:pPr marL="0" lvl="0" indent="0" algn="l" rtl="0">
                        <a:spcBef>
                          <a:spcPts val="0"/>
                        </a:spcBef>
                        <a:spcAft>
                          <a:spcPts val="0"/>
                        </a:spcAft>
                        <a:buNone/>
                      </a:pPr>
                      <a:r>
                        <a:rPr lang="en" sz="1700">
                          <a:solidFill>
                            <a:schemeClr val="lt1"/>
                          </a:solidFill>
                        </a:rPr>
                        <a:t>Tablets/Apps</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4</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14650">
                <a:tc>
                  <a:txBody>
                    <a:bodyPr/>
                    <a:lstStyle/>
                    <a:p>
                      <a:pPr marL="0" lvl="0" indent="0" algn="l" rtl="0">
                        <a:spcBef>
                          <a:spcPts val="0"/>
                        </a:spcBef>
                        <a:spcAft>
                          <a:spcPts val="0"/>
                        </a:spcAft>
                        <a:buNone/>
                      </a:pPr>
                      <a:r>
                        <a:rPr lang="en" sz="1700">
                          <a:solidFill>
                            <a:schemeClr val="lt1"/>
                          </a:solidFill>
                        </a:rPr>
                        <a:t>Digital Storytelling</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chemeClr val="lt1"/>
                          </a:solidFill>
                        </a:rPr>
                        <a:t>2</a:t>
                      </a:r>
                      <a:endParaRPr sz="1700">
                        <a:solidFill>
                          <a:schemeClr val="lt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03" name="Google Shape;1303;p83"/>
          <p:cNvSpPr txBox="1"/>
          <p:nvPr/>
        </p:nvSpPr>
        <p:spPr>
          <a:xfrm>
            <a:off x="4921525" y="491250"/>
            <a:ext cx="35025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solidFill>
                  <a:schemeClr val="lt1"/>
                </a:solidFill>
                <a:latin typeface="Nunito"/>
                <a:ea typeface="Nunito"/>
                <a:cs typeface="Nunito"/>
                <a:sym typeface="Nunito"/>
              </a:rPr>
              <a:t>Technologies</a:t>
            </a:r>
            <a:endParaRPr sz="3100" b="1">
              <a:solidFill>
                <a:schemeClr val="lt1"/>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Shape 1307"/>
        <p:cNvGrpSpPr/>
        <p:nvPr/>
      </p:nvGrpSpPr>
      <p:grpSpPr>
        <a:xfrm>
          <a:off x="0" y="0"/>
          <a:ext cx="0" cy="0"/>
          <a:chOff x="0" y="0"/>
          <a:chExt cx="0" cy="0"/>
        </a:xfrm>
      </p:grpSpPr>
      <p:sp>
        <p:nvSpPr>
          <p:cNvPr id="1308" name="Google Shape;1308;p84"/>
          <p:cNvSpPr/>
          <p:nvPr/>
        </p:nvSpPr>
        <p:spPr>
          <a:xfrm>
            <a:off x="720000" y="538525"/>
            <a:ext cx="7688700" cy="564300"/>
          </a:xfrm>
          <a:prstGeom prst="roundRect">
            <a:avLst>
              <a:gd name="adj" fmla="val 10192"/>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09" name="Google Shape;1309;p84"/>
          <p:cNvPicPr preferRelativeResize="0"/>
          <p:nvPr/>
        </p:nvPicPr>
        <p:blipFill rotWithShape="1">
          <a:blip r:embed="rId3">
            <a:alphaModFix/>
          </a:blip>
          <a:srcRect l="21156" t="12019" r="14360" b="9524"/>
          <a:stretch/>
        </p:blipFill>
        <p:spPr>
          <a:xfrm>
            <a:off x="5817250" y="1459550"/>
            <a:ext cx="2335300" cy="2767225"/>
          </a:xfrm>
          <a:prstGeom prst="rect">
            <a:avLst/>
          </a:prstGeom>
          <a:noFill/>
          <a:ln>
            <a:noFill/>
          </a:ln>
        </p:spPr>
      </p:pic>
      <p:pic>
        <p:nvPicPr>
          <p:cNvPr id="1310" name="Google Shape;1310;p84"/>
          <p:cNvPicPr preferRelativeResize="0"/>
          <p:nvPr/>
        </p:nvPicPr>
        <p:blipFill rotWithShape="1">
          <a:blip r:embed="rId4">
            <a:alphaModFix/>
          </a:blip>
          <a:srcRect l="23867" b="12064"/>
          <a:stretch/>
        </p:blipFill>
        <p:spPr>
          <a:xfrm>
            <a:off x="720000" y="1277500"/>
            <a:ext cx="3396900" cy="3283724"/>
          </a:xfrm>
          <a:prstGeom prst="rect">
            <a:avLst/>
          </a:prstGeom>
          <a:noFill/>
          <a:ln>
            <a:noFill/>
          </a:ln>
        </p:spPr>
      </p:pic>
      <p:sp>
        <p:nvSpPr>
          <p:cNvPr id="1311" name="Google Shape;1311;p84"/>
          <p:cNvSpPr txBox="1">
            <a:spLocks noGrp="1"/>
          </p:cNvSpPr>
          <p:nvPr>
            <p:ph type="title"/>
          </p:nvPr>
        </p:nvSpPr>
        <p:spPr>
          <a:xfrm>
            <a:off x="720000" y="540000"/>
            <a:ext cx="33969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Methodologies</a:t>
            </a:r>
            <a:endParaRPr b="1">
              <a:latin typeface="Nunito"/>
              <a:ea typeface="Nunito"/>
              <a:cs typeface="Nunito"/>
              <a:sym typeface="Nunito"/>
            </a:endParaRPr>
          </a:p>
        </p:txBody>
      </p:sp>
      <p:sp>
        <p:nvSpPr>
          <p:cNvPr id="1312" name="Google Shape;1312;p84"/>
          <p:cNvSpPr txBox="1">
            <a:spLocks noGrp="1"/>
          </p:cNvSpPr>
          <p:nvPr>
            <p:ph type="subTitle" idx="8"/>
          </p:nvPr>
        </p:nvSpPr>
        <p:spPr>
          <a:xfrm>
            <a:off x="790825" y="1856625"/>
            <a:ext cx="5202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p:txBody>
      </p:sp>
      <p:sp>
        <p:nvSpPr>
          <p:cNvPr id="1313" name="Google Shape;1313;p84"/>
          <p:cNvSpPr txBox="1">
            <a:spLocks noGrp="1"/>
          </p:cNvSpPr>
          <p:nvPr>
            <p:ph type="subTitle" idx="8"/>
          </p:nvPr>
        </p:nvSpPr>
        <p:spPr>
          <a:xfrm>
            <a:off x="2014525" y="2821125"/>
            <a:ext cx="1891500" cy="489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Quantitative </a:t>
            </a:r>
            <a:endParaRPr>
              <a:solidFill>
                <a:schemeClr val="dk1"/>
              </a:solidFill>
              <a:latin typeface="Nunito"/>
              <a:ea typeface="Nunito"/>
              <a:cs typeface="Nunito"/>
              <a:sym typeface="Nunito"/>
            </a:endParaRPr>
          </a:p>
        </p:txBody>
      </p:sp>
      <p:sp>
        <p:nvSpPr>
          <p:cNvPr id="1314" name="Google Shape;1314;p84"/>
          <p:cNvSpPr txBox="1">
            <a:spLocks noGrp="1"/>
          </p:cNvSpPr>
          <p:nvPr>
            <p:ph type="subTitle" idx="8"/>
          </p:nvPr>
        </p:nvSpPr>
        <p:spPr>
          <a:xfrm>
            <a:off x="1463425" y="3762000"/>
            <a:ext cx="2442600" cy="489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Mixed methods</a:t>
            </a:r>
            <a:endParaRPr>
              <a:solidFill>
                <a:schemeClr val="dk1"/>
              </a:solidFill>
              <a:latin typeface="Nunito"/>
              <a:ea typeface="Nunito"/>
              <a:cs typeface="Nunito"/>
              <a:sym typeface="Nunito"/>
            </a:endParaRPr>
          </a:p>
        </p:txBody>
      </p:sp>
      <p:sp>
        <p:nvSpPr>
          <p:cNvPr id="1315" name="Google Shape;1315;p84"/>
          <p:cNvSpPr txBox="1">
            <a:spLocks noGrp="1"/>
          </p:cNvSpPr>
          <p:nvPr>
            <p:ph type="subTitle" idx="8"/>
          </p:nvPr>
        </p:nvSpPr>
        <p:spPr>
          <a:xfrm>
            <a:off x="5924150" y="3732750"/>
            <a:ext cx="8289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18</a:t>
            </a:r>
            <a:endParaRPr>
              <a:solidFill>
                <a:schemeClr val="dk1"/>
              </a:solidFill>
              <a:latin typeface="Nunito"/>
              <a:ea typeface="Nunito"/>
              <a:cs typeface="Nunito"/>
              <a:sym typeface="Nunito"/>
            </a:endParaRPr>
          </a:p>
        </p:txBody>
      </p:sp>
      <p:sp>
        <p:nvSpPr>
          <p:cNvPr id="1316" name="Google Shape;1316;p84"/>
          <p:cNvSpPr txBox="1">
            <a:spLocks noGrp="1"/>
          </p:cNvSpPr>
          <p:nvPr>
            <p:ph type="subTitle" idx="8"/>
          </p:nvPr>
        </p:nvSpPr>
        <p:spPr>
          <a:xfrm>
            <a:off x="7213850" y="3703500"/>
            <a:ext cx="828900" cy="3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4</a:t>
            </a:r>
            <a:endParaRPr>
              <a:solidFill>
                <a:schemeClr val="dk1"/>
              </a:solidFill>
              <a:latin typeface="Nunito"/>
              <a:ea typeface="Nunito"/>
              <a:cs typeface="Nunito"/>
              <a:sym typeface="Nunito"/>
            </a:endParaRPr>
          </a:p>
        </p:txBody>
      </p:sp>
      <p:sp>
        <p:nvSpPr>
          <p:cNvPr id="1317" name="Google Shape;1317;p84"/>
          <p:cNvSpPr txBox="1"/>
          <p:nvPr/>
        </p:nvSpPr>
        <p:spPr>
          <a:xfrm>
            <a:off x="790825" y="2803725"/>
            <a:ext cx="357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Nunito"/>
                <a:ea typeface="Nunito"/>
                <a:cs typeface="Nunito"/>
                <a:sym typeface="Nunito"/>
              </a:rPr>
              <a:t>5</a:t>
            </a:r>
            <a:endParaRPr>
              <a:solidFill>
                <a:schemeClr val="dk1"/>
              </a:solidFill>
              <a:latin typeface="Nunito"/>
              <a:ea typeface="Nunito"/>
              <a:cs typeface="Nunito"/>
              <a:sym typeface="Nunito"/>
            </a:endParaRPr>
          </a:p>
        </p:txBody>
      </p:sp>
      <p:sp>
        <p:nvSpPr>
          <p:cNvPr id="1318" name="Google Shape;1318;p84"/>
          <p:cNvSpPr txBox="1"/>
          <p:nvPr/>
        </p:nvSpPr>
        <p:spPr>
          <a:xfrm>
            <a:off x="790825" y="3754125"/>
            <a:ext cx="357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Nunito"/>
                <a:ea typeface="Nunito"/>
                <a:cs typeface="Nunito"/>
                <a:sym typeface="Nunito"/>
              </a:rPr>
              <a:t>2</a:t>
            </a:r>
            <a:endParaRPr>
              <a:solidFill>
                <a:schemeClr val="dk1"/>
              </a:solidFill>
              <a:latin typeface="Nunito"/>
              <a:ea typeface="Nunito"/>
              <a:cs typeface="Nunito"/>
              <a:sym typeface="Nunito"/>
            </a:endParaRPr>
          </a:p>
        </p:txBody>
      </p:sp>
      <p:sp>
        <p:nvSpPr>
          <p:cNvPr id="1319" name="Google Shape;1319;p84"/>
          <p:cNvSpPr txBox="1">
            <a:spLocks noGrp="1"/>
          </p:cNvSpPr>
          <p:nvPr>
            <p:ph type="subTitle" idx="8"/>
          </p:nvPr>
        </p:nvSpPr>
        <p:spPr>
          <a:xfrm>
            <a:off x="2050225" y="1864500"/>
            <a:ext cx="1855800" cy="489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Qualitative </a:t>
            </a:r>
            <a:endParaRPr>
              <a:solidFill>
                <a:schemeClr val="dk1"/>
              </a:solidFill>
              <a:latin typeface="Nunito"/>
              <a:ea typeface="Nunito"/>
              <a:cs typeface="Nunito"/>
              <a:sym typeface="Nunito"/>
            </a:endParaRPr>
          </a:p>
        </p:txBody>
      </p:sp>
      <p:sp>
        <p:nvSpPr>
          <p:cNvPr id="1320" name="Google Shape;1320;p84"/>
          <p:cNvSpPr txBox="1"/>
          <p:nvPr/>
        </p:nvSpPr>
        <p:spPr>
          <a:xfrm rot="-2377303">
            <a:off x="6932159" y="4287737"/>
            <a:ext cx="1077282" cy="492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Nunito"/>
                <a:ea typeface="Nunito"/>
                <a:cs typeface="Nunito"/>
                <a:sym typeface="Nunito"/>
              </a:rPr>
              <a:t>Critical </a:t>
            </a:r>
            <a:endParaRPr>
              <a:solidFill>
                <a:schemeClr val="dk1"/>
              </a:solidFill>
            </a:endParaRPr>
          </a:p>
        </p:txBody>
      </p:sp>
      <p:sp>
        <p:nvSpPr>
          <p:cNvPr id="1321" name="Google Shape;1321;p84"/>
          <p:cNvSpPr txBox="1"/>
          <p:nvPr/>
        </p:nvSpPr>
        <p:spPr>
          <a:xfrm rot="-2373114">
            <a:off x="5928374" y="4287716"/>
            <a:ext cx="668052" cy="4926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Nunito"/>
                <a:ea typeface="Nunito"/>
                <a:cs typeface="Nunito"/>
                <a:sym typeface="Nunito"/>
              </a:rPr>
              <a:t>SCT</a:t>
            </a:r>
            <a:endParaRPr>
              <a:solidFill>
                <a:schemeClr val="dk1"/>
              </a:solidFill>
            </a:endParaRPr>
          </a:p>
        </p:txBody>
      </p:sp>
      <p:sp>
        <p:nvSpPr>
          <p:cNvPr id="1322" name="Google Shape;1322;p84"/>
          <p:cNvSpPr txBox="1"/>
          <p:nvPr/>
        </p:nvSpPr>
        <p:spPr>
          <a:xfrm>
            <a:off x="5408700" y="491250"/>
            <a:ext cx="3000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solidFill>
                  <a:schemeClr val="lt1"/>
                </a:solidFill>
                <a:latin typeface="Nunito"/>
                <a:ea typeface="Nunito"/>
                <a:cs typeface="Nunito"/>
                <a:sym typeface="Nunito"/>
              </a:rPr>
              <a:t>Frameworks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1326"/>
        <p:cNvGrpSpPr/>
        <p:nvPr/>
      </p:nvGrpSpPr>
      <p:grpSpPr>
        <a:xfrm>
          <a:off x="0" y="0"/>
          <a:ext cx="0" cy="0"/>
          <a:chOff x="0" y="0"/>
          <a:chExt cx="0" cy="0"/>
        </a:xfrm>
      </p:grpSpPr>
      <p:sp>
        <p:nvSpPr>
          <p:cNvPr id="1327" name="Google Shape;1327;p85"/>
          <p:cNvSpPr/>
          <p:nvPr/>
        </p:nvSpPr>
        <p:spPr>
          <a:xfrm>
            <a:off x="658500" y="551425"/>
            <a:ext cx="5735100" cy="551400"/>
          </a:xfrm>
          <a:prstGeom prst="roundRect">
            <a:avLst>
              <a:gd name="adj" fmla="val 10192"/>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328" name="Google Shape;1328;p85"/>
          <p:cNvGrpSpPr/>
          <p:nvPr/>
        </p:nvGrpSpPr>
        <p:grpSpPr>
          <a:xfrm>
            <a:off x="7036350" y="1109263"/>
            <a:ext cx="1447194" cy="3488744"/>
            <a:chOff x="6786850" y="932413"/>
            <a:chExt cx="1447194" cy="3488744"/>
          </a:xfrm>
        </p:grpSpPr>
        <p:sp>
          <p:nvSpPr>
            <p:cNvPr id="1329" name="Google Shape;1329;p85"/>
            <p:cNvSpPr/>
            <p:nvPr/>
          </p:nvSpPr>
          <p:spPr>
            <a:xfrm flipH="1">
              <a:off x="7457292" y="1624813"/>
              <a:ext cx="776752" cy="819905"/>
            </a:xfrm>
            <a:custGeom>
              <a:avLst/>
              <a:gdLst/>
              <a:ahLst/>
              <a:cxnLst/>
              <a:rect l="l" t="t" r="r" b="b"/>
              <a:pathLst>
                <a:path w="7146" h="7543" extrusionOk="0">
                  <a:moveTo>
                    <a:pt x="5654" y="0"/>
                  </a:moveTo>
                  <a:cubicBezTo>
                    <a:pt x="4880" y="0"/>
                    <a:pt x="3985" y="362"/>
                    <a:pt x="3985" y="362"/>
                  </a:cubicBezTo>
                  <a:cubicBezTo>
                    <a:pt x="3985" y="362"/>
                    <a:pt x="2105" y="458"/>
                    <a:pt x="1769" y="1763"/>
                  </a:cubicBezTo>
                  <a:cubicBezTo>
                    <a:pt x="1761" y="2579"/>
                    <a:pt x="1433" y="2731"/>
                    <a:pt x="1089" y="2931"/>
                  </a:cubicBezTo>
                  <a:cubicBezTo>
                    <a:pt x="441" y="3307"/>
                    <a:pt x="1" y="4147"/>
                    <a:pt x="353" y="4867"/>
                  </a:cubicBezTo>
                  <a:cubicBezTo>
                    <a:pt x="905" y="5995"/>
                    <a:pt x="593" y="6227"/>
                    <a:pt x="641" y="6683"/>
                  </a:cubicBezTo>
                  <a:cubicBezTo>
                    <a:pt x="702" y="7237"/>
                    <a:pt x="1168" y="7543"/>
                    <a:pt x="1691" y="7543"/>
                  </a:cubicBezTo>
                  <a:cubicBezTo>
                    <a:pt x="2060" y="7543"/>
                    <a:pt x="2457" y="7391"/>
                    <a:pt x="2761" y="7067"/>
                  </a:cubicBezTo>
                  <a:cubicBezTo>
                    <a:pt x="3505" y="6291"/>
                    <a:pt x="3121" y="6211"/>
                    <a:pt x="3873" y="5811"/>
                  </a:cubicBezTo>
                  <a:cubicBezTo>
                    <a:pt x="4625" y="5411"/>
                    <a:pt x="5969" y="4995"/>
                    <a:pt x="5713" y="3795"/>
                  </a:cubicBezTo>
                  <a:cubicBezTo>
                    <a:pt x="5449" y="2611"/>
                    <a:pt x="5033" y="2411"/>
                    <a:pt x="5425" y="2171"/>
                  </a:cubicBezTo>
                  <a:cubicBezTo>
                    <a:pt x="5809" y="1931"/>
                    <a:pt x="7145" y="1563"/>
                    <a:pt x="6681" y="506"/>
                  </a:cubicBezTo>
                  <a:cubicBezTo>
                    <a:pt x="6511" y="122"/>
                    <a:pt x="6103" y="0"/>
                    <a:pt x="5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5"/>
            <p:cNvSpPr/>
            <p:nvPr/>
          </p:nvSpPr>
          <p:spPr>
            <a:xfrm flipH="1">
              <a:off x="7852191" y="1617313"/>
              <a:ext cx="180981" cy="88045"/>
            </a:xfrm>
            <a:custGeom>
              <a:avLst/>
              <a:gdLst/>
              <a:ahLst/>
              <a:cxnLst/>
              <a:rect l="l" t="t" r="r" b="b"/>
              <a:pathLst>
                <a:path w="1665" h="810" extrusionOk="0">
                  <a:moveTo>
                    <a:pt x="712" y="1"/>
                  </a:moveTo>
                  <a:cubicBezTo>
                    <a:pt x="459" y="1"/>
                    <a:pt x="206" y="81"/>
                    <a:pt x="1" y="231"/>
                  </a:cubicBezTo>
                  <a:cubicBezTo>
                    <a:pt x="145" y="527"/>
                    <a:pt x="441" y="751"/>
                    <a:pt x="777" y="799"/>
                  </a:cubicBezTo>
                  <a:cubicBezTo>
                    <a:pt x="821" y="806"/>
                    <a:pt x="865" y="809"/>
                    <a:pt x="909" y="809"/>
                  </a:cubicBezTo>
                  <a:cubicBezTo>
                    <a:pt x="1196" y="809"/>
                    <a:pt x="1485" y="677"/>
                    <a:pt x="1665" y="455"/>
                  </a:cubicBezTo>
                  <a:lnTo>
                    <a:pt x="1625" y="407"/>
                  </a:lnTo>
                  <a:cubicBezTo>
                    <a:pt x="1425" y="191"/>
                    <a:pt x="1145" y="39"/>
                    <a:pt x="841" y="7"/>
                  </a:cubicBezTo>
                  <a:cubicBezTo>
                    <a:pt x="798" y="3"/>
                    <a:pt x="755" y="1"/>
                    <a:pt x="712" y="1"/>
                  </a:cubicBezTo>
                  <a:close/>
                </a:path>
              </a:pathLst>
            </a:custGeom>
            <a:solidFill>
              <a:srgbClr val="EA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5"/>
            <p:cNvSpPr/>
            <p:nvPr/>
          </p:nvSpPr>
          <p:spPr>
            <a:xfrm flipH="1">
              <a:off x="7864365" y="1673401"/>
              <a:ext cx="162720" cy="102067"/>
            </a:xfrm>
            <a:custGeom>
              <a:avLst/>
              <a:gdLst/>
              <a:ahLst/>
              <a:cxnLst/>
              <a:rect l="l" t="t" r="r" b="b"/>
              <a:pathLst>
                <a:path w="1497" h="939" extrusionOk="0">
                  <a:moveTo>
                    <a:pt x="1148" y="0"/>
                  </a:moveTo>
                  <a:cubicBezTo>
                    <a:pt x="948" y="0"/>
                    <a:pt x="751" y="48"/>
                    <a:pt x="569" y="139"/>
                  </a:cubicBezTo>
                  <a:cubicBezTo>
                    <a:pt x="305" y="283"/>
                    <a:pt x="97" y="523"/>
                    <a:pt x="1" y="803"/>
                  </a:cubicBezTo>
                  <a:cubicBezTo>
                    <a:pt x="156" y="894"/>
                    <a:pt x="335" y="938"/>
                    <a:pt x="512" y="938"/>
                  </a:cubicBezTo>
                  <a:cubicBezTo>
                    <a:pt x="663" y="938"/>
                    <a:pt x="812" y="906"/>
                    <a:pt x="945" y="843"/>
                  </a:cubicBezTo>
                  <a:cubicBezTo>
                    <a:pt x="1249" y="691"/>
                    <a:pt x="1457" y="395"/>
                    <a:pt x="1497" y="59"/>
                  </a:cubicBezTo>
                  <a:lnTo>
                    <a:pt x="1441" y="35"/>
                  </a:lnTo>
                  <a:cubicBezTo>
                    <a:pt x="1344" y="12"/>
                    <a:pt x="1245" y="0"/>
                    <a:pt x="1148" y="0"/>
                  </a:cubicBezTo>
                  <a:close/>
                </a:path>
              </a:pathLst>
            </a:custGeom>
            <a:solidFill>
              <a:srgbClr val="EA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5"/>
            <p:cNvSpPr/>
            <p:nvPr/>
          </p:nvSpPr>
          <p:spPr>
            <a:xfrm flipH="1">
              <a:off x="7587730" y="1650140"/>
              <a:ext cx="336745" cy="198047"/>
            </a:xfrm>
            <a:custGeom>
              <a:avLst/>
              <a:gdLst/>
              <a:ahLst/>
              <a:cxnLst/>
              <a:rect l="l" t="t" r="r" b="b"/>
              <a:pathLst>
                <a:path w="3098" h="1822" extrusionOk="0">
                  <a:moveTo>
                    <a:pt x="1144" y="1"/>
                  </a:moveTo>
                  <a:cubicBezTo>
                    <a:pt x="629" y="1"/>
                    <a:pt x="219" y="191"/>
                    <a:pt x="121" y="513"/>
                  </a:cubicBezTo>
                  <a:cubicBezTo>
                    <a:pt x="1" y="977"/>
                    <a:pt x="537" y="1514"/>
                    <a:pt x="1321" y="1738"/>
                  </a:cubicBezTo>
                  <a:cubicBezTo>
                    <a:pt x="1535" y="1794"/>
                    <a:pt x="1746" y="1821"/>
                    <a:pt x="1942" y="1821"/>
                  </a:cubicBezTo>
                  <a:cubicBezTo>
                    <a:pt x="2463" y="1821"/>
                    <a:pt x="2878" y="1631"/>
                    <a:pt x="2977" y="1306"/>
                  </a:cubicBezTo>
                  <a:cubicBezTo>
                    <a:pt x="3097" y="849"/>
                    <a:pt x="2561" y="305"/>
                    <a:pt x="1777" y="89"/>
                  </a:cubicBezTo>
                  <a:cubicBezTo>
                    <a:pt x="1558" y="29"/>
                    <a:pt x="1343" y="1"/>
                    <a:pt x="1144" y="1"/>
                  </a:cubicBezTo>
                  <a:close/>
                </a:path>
              </a:pathLst>
            </a:custGeom>
            <a:solidFill>
              <a:srgbClr val="EA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5"/>
            <p:cNvSpPr/>
            <p:nvPr/>
          </p:nvSpPr>
          <p:spPr>
            <a:xfrm flipH="1">
              <a:off x="7538163" y="932413"/>
              <a:ext cx="564575" cy="896428"/>
            </a:xfrm>
            <a:custGeom>
              <a:avLst/>
              <a:gdLst/>
              <a:ahLst/>
              <a:cxnLst/>
              <a:rect l="l" t="t" r="r" b="b"/>
              <a:pathLst>
                <a:path w="5194" h="8247" extrusionOk="0">
                  <a:moveTo>
                    <a:pt x="4057" y="1"/>
                  </a:moveTo>
                  <a:cubicBezTo>
                    <a:pt x="3567" y="1"/>
                    <a:pt x="2995" y="102"/>
                    <a:pt x="2505" y="460"/>
                  </a:cubicBezTo>
                  <a:cubicBezTo>
                    <a:pt x="1609" y="980"/>
                    <a:pt x="1537" y="1276"/>
                    <a:pt x="1321" y="2164"/>
                  </a:cubicBezTo>
                  <a:cubicBezTo>
                    <a:pt x="1273" y="2380"/>
                    <a:pt x="1193" y="2564"/>
                    <a:pt x="1081" y="2748"/>
                  </a:cubicBezTo>
                  <a:cubicBezTo>
                    <a:pt x="657" y="3444"/>
                    <a:pt x="1" y="4404"/>
                    <a:pt x="193" y="5324"/>
                  </a:cubicBezTo>
                  <a:cubicBezTo>
                    <a:pt x="321" y="5956"/>
                    <a:pt x="689" y="6204"/>
                    <a:pt x="1289" y="6604"/>
                  </a:cubicBezTo>
                  <a:cubicBezTo>
                    <a:pt x="1881" y="7004"/>
                    <a:pt x="1681" y="7100"/>
                    <a:pt x="2073" y="7564"/>
                  </a:cubicBezTo>
                  <a:cubicBezTo>
                    <a:pt x="2543" y="8129"/>
                    <a:pt x="3140" y="8246"/>
                    <a:pt x="3774" y="8246"/>
                  </a:cubicBezTo>
                  <a:cubicBezTo>
                    <a:pt x="4110" y="8246"/>
                    <a:pt x="4457" y="8213"/>
                    <a:pt x="4801" y="8197"/>
                  </a:cubicBezTo>
                  <a:lnTo>
                    <a:pt x="5193" y="172"/>
                  </a:lnTo>
                  <a:cubicBezTo>
                    <a:pt x="5193" y="172"/>
                    <a:pt x="4694" y="1"/>
                    <a:pt x="4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5"/>
            <p:cNvSpPr/>
            <p:nvPr/>
          </p:nvSpPr>
          <p:spPr>
            <a:xfrm flipH="1">
              <a:off x="7015549" y="939260"/>
              <a:ext cx="544466" cy="898059"/>
            </a:xfrm>
            <a:custGeom>
              <a:avLst/>
              <a:gdLst/>
              <a:ahLst/>
              <a:cxnLst/>
              <a:rect l="l" t="t" r="r" b="b"/>
              <a:pathLst>
                <a:path w="5009" h="8262" extrusionOk="0">
                  <a:moveTo>
                    <a:pt x="1004" y="0"/>
                  </a:moveTo>
                  <a:cubicBezTo>
                    <a:pt x="475" y="0"/>
                    <a:pt x="80" y="109"/>
                    <a:pt x="80" y="109"/>
                  </a:cubicBezTo>
                  <a:lnTo>
                    <a:pt x="0" y="8134"/>
                  </a:lnTo>
                  <a:cubicBezTo>
                    <a:pt x="434" y="8186"/>
                    <a:pt x="868" y="8261"/>
                    <a:pt x="1284" y="8261"/>
                  </a:cubicBezTo>
                  <a:cubicBezTo>
                    <a:pt x="1819" y="8261"/>
                    <a:pt x="2324" y="8137"/>
                    <a:pt x="2760" y="7677"/>
                  </a:cubicBezTo>
                  <a:cubicBezTo>
                    <a:pt x="3184" y="7237"/>
                    <a:pt x="2992" y="7125"/>
                    <a:pt x="3600" y="6765"/>
                  </a:cubicBezTo>
                  <a:cubicBezTo>
                    <a:pt x="4208" y="6405"/>
                    <a:pt x="4600" y="6181"/>
                    <a:pt x="4768" y="5557"/>
                  </a:cubicBezTo>
                  <a:cubicBezTo>
                    <a:pt x="5008" y="4645"/>
                    <a:pt x="4424" y="3645"/>
                    <a:pt x="4032" y="2925"/>
                  </a:cubicBezTo>
                  <a:cubicBezTo>
                    <a:pt x="3928" y="2749"/>
                    <a:pt x="3872" y="2549"/>
                    <a:pt x="3832" y="2333"/>
                  </a:cubicBezTo>
                  <a:cubicBezTo>
                    <a:pt x="3672" y="1437"/>
                    <a:pt x="3608" y="1125"/>
                    <a:pt x="2752" y="557"/>
                  </a:cubicBezTo>
                  <a:cubicBezTo>
                    <a:pt x="2210" y="111"/>
                    <a:pt x="1538" y="0"/>
                    <a:pt x="1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5"/>
            <p:cNvSpPr/>
            <p:nvPr/>
          </p:nvSpPr>
          <p:spPr>
            <a:xfrm flipH="1">
              <a:off x="6786850" y="1913730"/>
              <a:ext cx="652294" cy="1148824"/>
            </a:xfrm>
            <a:custGeom>
              <a:avLst/>
              <a:gdLst/>
              <a:ahLst/>
              <a:cxnLst/>
              <a:rect l="l" t="t" r="r" b="b"/>
              <a:pathLst>
                <a:path w="6001" h="10569" extrusionOk="0">
                  <a:moveTo>
                    <a:pt x="631" y="0"/>
                  </a:moveTo>
                  <a:cubicBezTo>
                    <a:pt x="621" y="0"/>
                    <a:pt x="611" y="0"/>
                    <a:pt x="600" y="1"/>
                  </a:cubicBezTo>
                  <a:cubicBezTo>
                    <a:pt x="184" y="1609"/>
                    <a:pt x="0" y="3929"/>
                    <a:pt x="424" y="5337"/>
                  </a:cubicBezTo>
                  <a:cubicBezTo>
                    <a:pt x="1240" y="8009"/>
                    <a:pt x="3768" y="9481"/>
                    <a:pt x="3768" y="9481"/>
                  </a:cubicBezTo>
                  <a:cubicBezTo>
                    <a:pt x="3965" y="9784"/>
                    <a:pt x="4730" y="10568"/>
                    <a:pt x="4932" y="10568"/>
                  </a:cubicBezTo>
                  <a:cubicBezTo>
                    <a:pt x="4943" y="10568"/>
                    <a:pt x="4953" y="10566"/>
                    <a:pt x="4960" y="10561"/>
                  </a:cubicBezTo>
                  <a:cubicBezTo>
                    <a:pt x="5096" y="10473"/>
                    <a:pt x="4657" y="9889"/>
                    <a:pt x="4656" y="9889"/>
                  </a:cubicBezTo>
                  <a:lnTo>
                    <a:pt x="4656" y="9889"/>
                  </a:lnTo>
                  <a:cubicBezTo>
                    <a:pt x="4657" y="9889"/>
                    <a:pt x="5170" y="10451"/>
                    <a:pt x="5344" y="10451"/>
                  </a:cubicBezTo>
                  <a:cubicBezTo>
                    <a:pt x="5357" y="10451"/>
                    <a:pt x="5368" y="10448"/>
                    <a:pt x="5376" y="10441"/>
                  </a:cubicBezTo>
                  <a:cubicBezTo>
                    <a:pt x="5512" y="10337"/>
                    <a:pt x="4873" y="9681"/>
                    <a:pt x="4872" y="9681"/>
                  </a:cubicBezTo>
                  <a:lnTo>
                    <a:pt x="4872" y="9681"/>
                  </a:lnTo>
                  <a:cubicBezTo>
                    <a:pt x="4873" y="9681"/>
                    <a:pt x="5464" y="10210"/>
                    <a:pt x="5647" y="10210"/>
                  </a:cubicBezTo>
                  <a:cubicBezTo>
                    <a:pt x="5661" y="10210"/>
                    <a:pt x="5672" y="10207"/>
                    <a:pt x="5680" y="10201"/>
                  </a:cubicBezTo>
                  <a:cubicBezTo>
                    <a:pt x="5888" y="10049"/>
                    <a:pt x="5017" y="9417"/>
                    <a:pt x="5016" y="9417"/>
                  </a:cubicBezTo>
                  <a:lnTo>
                    <a:pt x="5016" y="9417"/>
                  </a:lnTo>
                  <a:cubicBezTo>
                    <a:pt x="5017" y="9417"/>
                    <a:pt x="5563" y="9722"/>
                    <a:pt x="5797" y="9722"/>
                  </a:cubicBezTo>
                  <a:cubicBezTo>
                    <a:pt x="5839" y="9722"/>
                    <a:pt x="5871" y="9712"/>
                    <a:pt x="5888" y="9689"/>
                  </a:cubicBezTo>
                  <a:cubicBezTo>
                    <a:pt x="6000" y="9545"/>
                    <a:pt x="5009" y="9017"/>
                    <a:pt x="5008" y="9017"/>
                  </a:cubicBezTo>
                  <a:lnTo>
                    <a:pt x="5008" y="9017"/>
                  </a:lnTo>
                  <a:cubicBezTo>
                    <a:pt x="5008" y="9017"/>
                    <a:pt x="5116" y="9037"/>
                    <a:pt x="5224" y="9037"/>
                  </a:cubicBezTo>
                  <a:cubicBezTo>
                    <a:pt x="5349" y="9037"/>
                    <a:pt x="5476" y="9010"/>
                    <a:pt x="5432" y="8889"/>
                  </a:cubicBezTo>
                  <a:cubicBezTo>
                    <a:pt x="5352" y="8673"/>
                    <a:pt x="4488" y="8553"/>
                    <a:pt x="4488" y="8553"/>
                  </a:cubicBezTo>
                  <a:cubicBezTo>
                    <a:pt x="4488" y="8553"/>
                    <a:pt x="3160" y="6537"/>
                    <a:pt x="2752" y="5441"/>
                  </a:cubicBezTo>
                  <a:cubicBezTo>
                    <a:pt x="2448" y="4633"/>
                    <a:pt x="2600" y="2425"/>
                    <a:pt x="2248" y="993"/>
                  </a:cubicBezTo>
                  <a:cubicBezTo>
                    <a:pt x="1965" y="222"/>
                    <a:pt x="1211" y="0"/>
                    <a:pt x="631" y="0"/>
                  </a:cubicBez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5"/>
            <p:cNvSpPr/>
            <p:nvPr/>
          </p:nvSpPr>
          <p:spPr>
            <a:xfrm flipH="1">
              <a:off x="7237292" y="3332120"/>
              <a:ext cx="300114" cy="459247"/>
            </a:xfrm>
            <a:custGeom>
              <a:avLst/>
              <a:gdLst/>
              <a:ahLst/>
              <a:cxnLst/>
              <a:rect l="l" t="t" r="r" b="b"/>
              <a:pathLst>
                <a:path w="2761" h="4225" extrusionOk="0">
                  <a:moveTo>
                    <a:pt x="2760" y="0"/>
                  </a:moveTo>
                  <a:lnTo>
                    <a:pt x="2760" y="0"/>
                  </a:lnTo>
                  <a:cubicBezTo>
                    <a:pt x="1880" y="360"/>
                    <a:pt x="952" y="624"/>
                    <a:pt x="0" y="776"/>
                  </a:cubicBezTo>
                  <a:lnTo>
                    <a:pt x="504" y="3352"/>
                  </a:lnTo>
                  <a:lnTo>
                    <a:pt x="576" y="4224"/>
                  </a:lnTo>
                  <a:cubicBezTo>
                    <a:pt x="1296" y="4136"/>
                    <a:pt x="2016" y="3992"/>
                    <a:pt x="2712" y="3792"/>
                  </a:cubicBezTo>
                  <a:lnTo>
                    <a:pt x="2712" y="3096"/>
                  </a:lnTo>
                  <a:cubicBezTo>
                    <a:pt x="2704" y="2472"/>
                    <a:pt x="2744" y="1104"/>
                    <a:pt x="2760" y="0"/>
                  </a:cubicBezTo>
                  <a:close/>
                </a:path>
              </a:pathLst>
            </a:custGeom>
            <a:solidFill>
              <a:srgbClr val="F58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5"/>
            <p:cNvSpPr/>
            <p:nvPr/>
          </p:nvSpPr>
          <p:spPr>
            <a:xfrm flipH="1">
              <a:off x="6986853" y="3744299"/>
              <a:ext cx="487943" cy="661098"/>
            </a:xfrm>
            <a:custGeom>
              <a:avLst/>
              <a:gdLst/>
              <a:ahLst/>
              <a:cxnLst/>
              <a:rect l="l" t="t" r="r" b="b"/>
              <a:pathLst>
                <a:path w="4489" h="6082" extrusionOk="0">
                  <a:moveTo>
                    <a:pt x="2136" y="0"/>
                  </a:moveTo>
                  <a:cubicBezTo>
                    <a:pt x="1440" y="200"/>
                    <a:pt x="720" y="344"/>
                    <a:pt x="0" y="432"/>
                  </a:cubicBezTo>
                  <a:lnTo>
                    <a:pt x="384" y="5217"/>
                  </a:lnTo>
                  <a:cubicBezTo>
                    <a:pt x="47" y="5949"/>
                    <a:pt x="704" y="6070"/>
                    <a:pt x="1176" y="6070"/>
                  </a:cubicBezTo>
                  <a:cubicBezTo>
                    <a:pt x="1411" y="6070"/>
                    <a:pt x="1600" y="6041"/>
                    <a:pt x="1600" y="6041"/>
                  </a:cubicBezTo>
                  <a:cubicBezTo>
                    <a:pt x="1600" y="6041"/>
                    <a:pt x="2197" y="6082"/>
                    <a:pt x="2848" y="6082"/>
                  </a:cubicBezTo>
                  <a:cubicBezTo>
                    <a:pt x="3629" y="6082"/>
                    <a:pt x="4488" y="6022"/>
                    <a:pt x="4488" y="5761"/>
                  </a:cubicBezTo>
                  <a:cubicBezTo>
                    <a:pt x="4464" y="5281"/>
                    <a:pt x="2008" y="4752"/>
                    <a:pt x="2008" y="4752"/>
                  </a:cubicBezTo>
                  <a:cubicBezTo>
                    <a:pt x="2040" y="4512"/>
                    <a:pt x="2120" y="1560"/>
                    <a:pt x="2136" y="0"/>
                  </a:cubicBez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5"/>
            <p:cNvSpPr/>
            <p:nvPr/>
          </p:nvSpPr>
          <p:spPr>
            <a:xfrm flipH="1">
              <a:off x="7620774" y="3384294"/>
              <a:ext cx="345441" cy="394028"/>
            </a:xfrm>
            <a:custGeom>
              <a:avLst/>
              <a:gdLst/>
              <a:ahLst/>
              <a:cxnLst/>
              <a:rect l="l" t="t" r="r" b="b"/>
              <a:pathLst>
                <a:path w="3178" h="3625" extrusionOk="0">
                  <a:moveTo>
                    <a:pt x="217" y="0"/>
                  </a:moveTo>
                  <a:cubicBezTo>
                    <a:pt x="217" y="192"/>
                    <a:pt x="225" y="392"/>
                    <a:pt x="225" y="584"/>
                  </a:cubicBezTo>
                  <a:cubicBezTo>
                    <a:pt x="241" y="1080"/>
                    <a:pt x="249" y="1584"/>
                    <a:pt x="265" y="2064"/>
                  </a:cubicBezTo>
                  <a:cubicBezTo>
                    <a:pt x="177" y="2440"/>
                    <a:pt x="89" y="2816"/>
                    <a:pt x="1" y="3176"/>
                  </a:cubicBezTo>
                  <a:cubicBezTo>
                    <a:pt x="737" y="3400"/>
                    <a:pt x="1505" y="3552"/>
                    <a:pt x="2281" y="3624"/>
                  </a:cubicBezTo>
                  <a:cubicBezTo>
                    <a:pt x="2609" y="2944"/>
                    <a:pt x="2969" y="1352"/>
                    <a:pt x="3177" y="240"/>
                  </a:cubicBezTo>
                  <a:lnTo>
                    <a:pt x="3177" y="240"/>
                  </a:lnTo>
                  <a:cubicBezTo>
                    <a:pt x="3035" y="245"/>
                    <a:pt x="2893" y="247"/>
                    <a:pt x="2752" y="247"/>
                  </a:cubicBezTo>
                  <a:cubicBezTo>
                    <a:pt x="1900" y="247"/>
                    <a:pt x="1047" y="165"/>
                    <a:pt x="217" y="0"/>
                  </a:cubicBezTo>
                  <a:close/>
                </a:path>
              </a:pathLst>
            </a:custGeom>
            <a:solidFill>
              <a:srgbClr val="F58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5"/>
            <p:cNvSpPr/>
            <p:nvPr/>
          </p:nvSpPr>
          <p:spPr>
            <a:xfrm flipH="1">
              <a:off x="7659035" y="3727777"/>
              <a:ext cx="505443" cy="686533"/>
            </a:xfrm>
            <a:custGeom>
              <a:avLst/>
              <a:gdLst/>
              <a:ahLst/>
              <a:cxnLst/>
              <a:rect l="l" t="t" r="r" b="b"/>
              <a:pathLst>
                <a:path w="4650" h="6316" extrusionOk="0">
                  <a:moveTo>
                    <a:pt x="1833" y="0"/>
                  </a:moveTo>
                  <a:cubicBezTo>
                    <a:pt x="1737" y="384"/>
                    <a:pt x="1649" y="752"/>
                    <a:pt x="1569" y="1096"/>
                  </a:cubicBezTo>
                  <a:cubicBezTo>
                    <a:pt x="1513" y="1328"/>
                    <a:pt x="1465" y="1568"/>
                    <a:pt x="1401" y="1792"/>
                  </a:cubicBezTo>
                  <a:cubicBezTo>
                    <a:pt x="1369" y="1912"/>
                    <a:pt x="1345" y="2032"/>
                    <a:pt x="1321" y="2152"/>
                  </a:cubicBezTo>
                  <a:cubicBezTo>
                    <a:pt x="1025" y="3400"/>
                    <a:pt x="841" y="4176"/>
                    <a:pt x="841" y="4176"/>
                  </a:cubicBezTo>
                  <a:cubicBezTo>
                    <a:pt x="1" y="5041"/>
                    <a:pt x="1729" y="5577"/>
                    <a:pt x="1729" y="5577"/>
                  </a:cubicBezTo>
                  <a:cubicBezTo>
                    <a:pt x="1729" y="5577"/>
                    <a:pt x="3523" y="6316"/>
                    <a:pt x="4234" y="6316"/>
                  </a:cubicBezTo>
                  <a:cubicBezTo>
                    <a:pt x="4385" y="6316"/>
                    <a:pt x="4488" y="6282"/>
                    <a:pt x="4513" y="6201"/>
                  </a:cubicBezTo>
                  <a:cubicBezTo>
                    <a:pt x="4649" y="5745"/>
                    <a:pt x="2521" y="4224"/>
                    <a:pt x="2521" y="4224"/>
                  </a:cubicBezTo>
                  <a:cubicBezTo>
                    <a:pt x="2689" y="3840"/>
                    <a:pt x="2905" y="3360"/>
                    <a:pt x="3129" y="2824"/>
                  </a:cubicBezTo>
                  <a:cubicBezTo>
                    <a:pt x="3169" y="2704"/>
                    <a:pt x="3209" y="2600"/>
                    <a:pt x="3265" y="2496"/>
                  </a:cubicBezTo>
                  <a:cubicBezTo>
                    <a:pt x="3345" y="2296"/>
                    <a:pt x="3433" y="2080"/>
                    <a:pt x="3521" y="1872"/>
                  </a:cubicBezTo>
                  <a:cubicBezTo>
                    <a:pt x="3689" y="1464"/>
                    <a:pt x="3873" y="1024"/>
                    <a:pt x="4049" y="576"/>
                  </a:cubicBezTo>
                  <a:cubicBezTo>
                    <a:pt x="4073" y="544"/>
                    <a:pt x="4089" y="504"/>
                    <a:pt x="4113" y="456"/>
                  </a:cubicBezTo>
                  <a:cubicBezTo>
                    <a:pt x="3329" y="376"/>
                    <a:pt x="2569" y="224"/>
                    <a:pt x="1833" y="0"/>
                  </a:cubicBez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5"/>
            <p:cNvSpPr/>
            <p:nvPr/>
          </p:nvSpPr>
          <p:spPr>
            <a:xfrm flipH="1">
              <a:off x="6996805" y="4369525"/>
              <a:ext cx="455769" cy="51631"/>
            </a:xfrm>
            <a:custGeom>
              <a:avLst/>
              <a:gdLst/>
              <a:ahLst/>
              <a:cxnLst/>
              <a:rect l="l" t="t" r="r" b="b"/>
              <a:pathLst>
                <a:path w="4193" h="475" extrusionOk="0">
                  <a:moveTo>
                    <a:pt x="4152" y="1"/>
                  </a:moveTo>
                  <a:cubicBezTo>
                    <a:pt x="3385" y="163"/>
                    <a:pt x="2679" y="221"/>
                    <a:pt x="2058" y="221"/>
                  </a:cubicBezTo>
                  <a:cubicBezTo>
                    <a:pt x="1178" y="221"/>
                    <a:pt x="469" y="104"/>
                    <a:pt x="0" y="1"/>
                  </a:cubicBezTo>
                  <a:lnTo>
                    <a:pt x="0" y="1"/>
                  </a:lnTo>
                  <a:cubicBezTo>
                    <a:pt x="8" y="97"/>
                    <a:pt x="16" y="201"/>
                    <a:pt x="48" y="313"/>
                  </a:cubicBezTo>
                  <a:cubicBezTo>
                    <a:pt x="48" y="313"/>
                    <a:pt x="556" y="475"/>
                    <a:pt x="1929" y="475"/>
                  </a:cubicBezTo>
                  <a:cubicBezTo>
                    <a:pt x="2018" y="475"/>
                    <a:pt x="2111" y="474"/>
                    <a:pt x="2208" y="473"/>
                  </a:cubicBezTo>
                  <a:cubicBezTo>
                    <a:pt x="3968" y="441"/>
                    <a:pt x="4184" y="209"/>
                    <a:pt x="4184" y="209"/>
                  </a:cubicBezTo>
                  <a:cubicBezTo>
                    <a:pt x="4184" y="209"/>
                    <a:pt x="4192" y="129"/>
                    <a:pt x="4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5"/>
            <p:cNvSpPr/>
            <p:nvPr/>
          </p:nvSpPr>
          <p:spPr>
            <a:xfrm flipH="1">
              <a:off x="7182026" y="4260828"/>
              <a:ext cx="115763" cy="143589"/>
            </a:xfrm>
            <a:custGeom>
              <a:avLst/>
              <a:gdLst/>
              <a:ahLst/>
              <a:cxnLst/>
              <a:rect l="l" t="t" r="r" b="b"/>
              <a:pathLst>
                <a:path w="1065" h="1321" extrusionOk="0">
                  <a:moveTo>
                    <a:pt x="656" y="0"/>
                  </a:moveTo>
                  <a:cubicBezTo>
                    <a:pt x="264" y="361"/>
                    <a:pt x="0" y="1313"/>
                    <a:pt x="0" y="1313"/>
                  </a:cubicBezTo>
                  <a:lnTo>
                    <a:pt x="584" y="1321"/>
                  </a:lnTo>
                  <a:cubicBezTo>
                    <a:pt x="616" y="793"/>
                    <a:pt x="1064" y="153"/>
                    <a:pt x="1064" y="153"/>
                  </a:cubicBezTo>
                  <a:lnTo>
                    <a:pt x="6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5"/>
            <p:cNvSpPr/>
            <p:nvPr/>
          </p:nvSpPr>
          <p:spPr>
            <a:xfrm flipH="1">
              <a:off x="7089465" y="4292133"/>
              <a:ext cx="94023" cy="109676"/>
            </a:xfrm>
            <a:custGeom>
              <a:avLst/>
              <a:gdLst/>
              <a:ahLst/>
              <a:cxnLst/>
              <a:rect l="l" t="t" r="r" b="b"/>
              <a:pathLst>
                <a:path w="865" h="1009" extrusionOk="0">
                  <a:moveTo>
                    <a:pt x="488" y="1"/>
                  </a:moveTo>
                  <a:cubicBezTo>
                    <a:pt x="104" y="361"/>
                    <a:pt x="0" y="1001"/>
                    <a:pt x="0" y="1001"/>
                  </a:cubicBezTo>
                  <a:lnTo>
                    <a:pt x="576" y="1009"/>
                  </a:lnTo>
                  <a:cubicBezTo>
                    <a:pt x="608" y="481"/>
                    <a:pt x="864" y="153"/>
                    <a:pt x="864" y="153"/>
                  </a:cubicBezTo>
                  <a:lnTo>
                    <a:pt x="4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5"/>
            <p:cNvSpPr/>
            <p:nvPr/>
          </p:nvSpPr>
          <p:spPr>
            <a:xfrm flipH="1">
              <a:off x="7682900" y="4239958"/>
              <a:ext cx="432399" cy="175220"/>
            </a:xfrm>
            <a:custGeom>
              <a:avLst/>
              <a:gdLst/>
              <a:ahLst/>
              <a:cxnLst/>
              <a:rect l="l" t="t" r="r" b="b"/>
              <a:pathLst>
                <a:path w="3978" h="1612" extrusionOk="0">
                  <a:moveTo>
                    <a:pt x="65" y="0"/>
                  </a:moveTo>
                  <a:cubicBezTo>
                    <a:pt x="41" y="104"/>
                    <a:pt x="17" y="200"/>
                    <a:pt x="1" y="313"/>
                  </a:cubicBezTo>
                  <a:cubicBezTo>
                    <a:pt x="1" y="313"/>
                    <a:pt x="497" y="681"/>
                    <a:pt x="1985" y="1185"/>
                  </a:cubicBezTo>
                  <a:cubicBezTo>
                    <a:pt x="3069" y="1548"/>
                    <a:pt x="3568" y="1611"/>
                    <a:pt x="3785" y="1611"/>
                  </a:cubicBezTo>
                  <a:cubicBezTo>
                    <a:pt x="3902" y="1611"/>
                    <a:pt x="3937" y="1593"/>
                    <a:pt x="3937" y="1593"/>
                  </a:cubicBezTo>
                  <a:cubicBezTo>
                    <a:pt x="3937" y="1593"/>
                    <a:pt x="3977" y="1513"/>
                    <a:pt x="3977" y="1385"/>
                  </a:cubicBezTo>
                  <a:cubicBezTo>
                    <a:pt x="2097" y="1129"/>
                    <a:pt x="753" y="433"/>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5"/>
            <p:cNvSpPr/>
            <p:nvPr/>
          </p:nvSpPr>
          <p:spPr>
            <a:xfrm flipH="1">
              <a:off x="7822033" y="4213001"/>
              <a:ext cx="151524" cy="132285"/>
            </a:xfrm>
            <a:custGeom>
              <a:avLst/>
              <a:gdLst/>
              <a:ahLst/>
              <a:cxnLst/>
              <a:rect l="l" t="t" r="r" b="b"/>
              <a:pathLst>
                <a:path w="1394" h="1217" extrusionOk="0">
                  <a:moveTo>
                    <a:pt x="1049" y="0"/>
                  </a:moveTo>
                  <a:cubicBezTo>
                    <a:pt x="569" y="208"/>
                    <a:pt x="1" y="1017"/>
                    <a:pt x="1" y="1017"/>
                  </a:cubicBezTo>
                  <a:lnTo>
                    <a:pt x="553" y="1217"/>
                  </a:lnTo>
                  <a:cubicBezTo>
                    <a:pt x="753" y="737"/>
                    <a:pt x="1393" y="280"/>
                    <a:pt x="1393" y="280"/>
                  </a:cubicBezTo>
                  <a:lnTo>
                    <a:pt x="10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5"/>
            <p:cNvSpPr/>
            <p:nvPr/>
          </p:nvSpPr>
          <p:spPr>
            <a:xfrm flipH="1">
              <a:off x="7751598" y="4271263"/>
              <a:ext cx="121089" cy="107067"/>
            </a:xfrm>
            <a:custGeom>
              <a:avLst/>
              <a:gdLst/>
              <a:ahLst/>
              <a:cxnLst/>
              <a:rect l="l" t="t" r="r" b="b"/>
              <a:pathLst>
                <a:path w="1114" h="985" extrusionOk="0">
                  <a:moveTo>
                    <a:pt x="801" y="1"/>
                  </a:moveTo>
                  <a:cubicBezTo>
                    <a:pt x="321" y="217"/>
                    <a:pt x="1" y="785"/>
                    <a:pt x="1" y="785"/>
                  </a:cubicBezTo>
                  <a:lnTo>
                    <a:pt x="553" y="985"/>
                  </a:lnTo>
                  <a:cubicBezTo>
                    <a:pt x="753" y="505"/>
                    <a:pt x="1113" y="273"/>
                    <a:pt x="1113" y="273"/>
                  </a:cubicBezTo>
                  <a:lnTo>
                    <a:pt x="8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5"/>
            <p:cNvSpPr/>
            <p:nvPr/>
          </p:nvSpPr>
          <p:spPr>
            <a:xfrm flipH="1">
              <a:off x="7093809" y="1761554"/>
              <a:ext cx="828927" cy="812296"/>
            </a:xfrm>
            <a:custGeom>
              <a:avLst/>
              <a:gdLst/>
              <a:ahLst/>
              <a:cxnLst/>
              <a:rect l="l" t="t" r="r" b="b"/>
              <a:pathLst>
                <a:path w="7626" h="7473" extrusionOk="0">
                  <a:moveTo>
                    <a:pt x="2657" y="0"/>
                  </a:moveTo>
                  <a:lnTo>
                    <a:pt x="2641" y="1273"/>
                  </a:lnTo>
                  <a:lnTo>
                    <a:pt x="1969" y="1329"/>
                  </a:lnTo>
                  <a:cubicBezTo>
                    <a:pt x="1969" y="1329"/>
                    <a:pt x="705" y="1553"/>
                    <a:pt x="97" y="2121"/>
                  </a:cubicBezTo>
                  <a:cubicBezTo>
                    <a:pt x="1" y="2225"/>
                    <a:pt x="153" y="2681"/>
                    <a:pt x="9" y="2865"/>
                  </a:cubicBezTo>
                  <a:cubicBezTo>
                    <a:pt x="529" y="3889"/>
                    <a:pt x="369" y="6449"/>
                    <a:pt x="889" y="7473"/>
                  </a:cubicBezTo>
                  <a:lnTo>
                    <a:pt x="5785" y="7169"/>
                  </a:lnTo>
                  <a:cubicBezTo>
                    <a:pt x="7625" y="3153"/>
                    <a:pt x="6657" y="1705"/>
                    <a:pt x="6025" y="1521"/>
                  </a:cubicBezTo>
                  <a:cubicBezTo>
                    <a:pt x="5451" y="1227"/>
                    <a:pt x="5024" y="1208"/>
                    <a:pt x="4926" y="1208"/>
                  </a:cubicBezTo>
                  <a:cubicBezTo>
                    <a:pt x="4912" y="1208"/>
                    <a:pt x="4905" y="1209"/>
                    <a:pt x="4905" y="1209"/>
                  </a:cubicBezTo>
                  <a:lnTo>
                    <a:pt x="4881" y="185"/>
                  </a:lnTo>
                  <a:lnTo>
                    <a:pt x="2657" y="0"/>
                  </a:ln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5"/>
            <p:cNvSpPr/>
            <p:nvPr/>
          </p:nvSpPr>
          <p:spPr>
            <a:xfrm flipH="1">
              <a:off x="7389468" y="1769381"/>
              <a:ext cx="245330" cy="112937"/>
            </a:xfrm>
            <a:custGeom>
              <a:avLst/>
              <a:gdLst/>
              <a:ahLst/>
              <a:cxnLst/>
              <a:rect l="l" t="t" r="r" b="b"/>
              <a:pathLst>
                <a:path w="2257" h="1039" extrusionOk="0">
                  <a:moveTo>
                    <a:pt x="2256" y="0"/>
                  </a:moveTo>
                  <a:lnTo>
                    <a:pt x="32" y="48"/>
                  </a:lnTo>
                  <a:lnTo>
                    <a:pt x="0" y="1009"/>
                  </a:lnTo>
                  <a:cubicBezTo>
                    <a:pt x="234" y="1022"/>
                    <a:pt x="514" y="1039"/>
                    <a:pt x="819" y="1039"/>
                  </a:cubicBezTo>
                  <a:cubicBezTo>
                    <a:pt x="1265" y="1039"/>
                    <a:pt x="1764" y="1002"/>
                    <a:pt x="2248" y="865"/>
                  </a:cubicBezTo>
                  <a:lnTo>
                    <a:pt x="2256" y="0"/>
                  </a:lnTo>
                  <a:close/>
                </a:path>
              </a:pathLst>
            </a:custGeom>
            <a:solidFill>
              <a:srgbClr val="F58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5"/>
            <p:cNvSpPr/>
            <p:nvPr/>
          </p:nvSpPr>
          <p:spPr>
            <a:xfrm flipH="1">
              <a:off x="7102508" y="1364266"/>
              <a:ext cx="193155" cy="212069"/>
            </a:xfrm>
            <a:custGeom>
              <a:avLst/>
              <a:gdLst/>
              <a:ahLst/>
              <a:cxnLst/>
              <a:rect l="l" t="t" r="r" b="b"/>
              <a:pathLst>
                <a:path w="1777" h="1951" extrusionOk="0">
                  <a:moveTo>
                    <a:pt x="717" y="0"/>
                  </a:moveTo>
                  <a:cubicBezTo>
                    <a:pt x="341" y="0"/>
                    <a:pt x="0" y="127"/>
                    <a:pt x="0" y="127"/>
                  </a:cubicBezTo>
                  <a:lnTo>
                    <a:pt x="16" y="1479"/>
                  </a:lnTo>
                  <a:cubicBezTo>
                    <a:pt x="208" y="1789"/>
                    <a:pt x="538" y="1950"/>
                    <a:pt x="854" y="1950"/>
                  </a:cubicBezTo>
                  <a:cubicBezTo>
                    <a:pt x="1330" y="1950"/>
                    <a:pt x="1776" y="1587"/>
                    <a:pt x="1680" y="823"/>
                  </a:cubicBezTo>
                  <a:cubicBezTo>
                    <a:pt x="1596" y="158"/>
                    <a:pt x="1135" y="0"/>
                    <a:pt x="717" y="0"/>
                  </a:cubicBezTo>
                  <a:close/>
                </a:path>
              </a:pathLst>
            </a:custGeom>
            <a:solidFill>
              <a:srgbClr val="F58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5"/>
            <p:cNvSpPr/>
            <p:nvPr/>
          </p:nvSpPr>
          <p:spPr>
            <a:xfrm flipH="1">
              <a:off x="7134683" y="1406984"/>
              <a:ext cx="147937" cy="123372"/>
            </a:xfrm>
            <a:custGeom>
              <a:avLst/>
              <a:gdLst/>
              <a:ahLst/>
              <a:cxnLst/>
              <a:rect l="l" t="t" r="r" b="b"/>
              <a:pathLst>
                <a:path w="1361" h="1135" extrusionOk="0">
                  <a:moveTo>
                    <a:pt x="832" y="0"/>
                  </a:moveTo>
                  <a:cubicBezTo>
                    <a:pt x="699" y="0"/>
                    <a:pt x="567" y="49"/>
                    <a:pt x="440" y="142"/>
                  </a:cubicBezTo>
                  <a:cubicBezTo>
                    <a:pt x="0" y="486"/>
                    <a:pt x="328" y="1110"/>
                    <a:pt x="336" y="1126"/>
                  </a:cubicBezTo>
                  <a:cubicBezTo>
                    <a:pt x="328" y="1126"/>
                    <a:pt x="336" y="1134"/>
                    <a:pt x="352" y="1134"/>
                  </a:cubicBezTo>
                  <a:lnTo>
                    <a:pt x="360" y="1134"/>
                  </a:lnTo>
                  <a:cubicBezTo>
                    <a:pt x="368" y="1126"/>
                    <a:pt x="376" y="1110"/>
                    <a:pt x="368" y="1102"/>
                  </a:cubicBezTo>
                  <a:cubicBezTo>
                    <a:pt x="368" y="1094"/>
                    <a:pt x="48" y="502"/>
                    <a:pt x="456" y="182"/>
                  </a:cubicBezTo>
                  <a:cubicBezTo>
                    <a:pt x="571" y="93"/>
                    <a:pt x="691" y="45"/>
                    <a:pt x="803" y="45"/>
                  </a:cubicBezTo>
                  <a:cubicBezTo>
                    <a:pt x="832" y="45"/>
                    <a:pt x="861" y="48"/>
                    <a:pt x="888" y="54"/>
                  </a:cubicBezTo>
                  <a:cubicBezTo>
                    <a:pt x="1136" y="94"/>
                    <a:pt x="1296" y="310"/>
                    <a:pt x="1312" y="310"/>
                  </a:cubicBezTo>
                  <a:cubicBezTo>
                    <a:pt x="1320" y="326"/>
                    <a:pt x="1328" y="326"/>
                    <a:pt x="1352" y="326"/>
                  </a:cubicBezTo>
                  <a:cubicBezTo>
                    <a:pt x="1360" y="310"/>
                    <a:pt x="1360" y="302"/>
                    <a:pt x="1360" y="286"/>
                  </a:cubicBezTo>
                  <a:cubicBezTo>
                    <a:pt x="1352" y="270"/>
                    <a:pt x="1176" y="46"/>
                    <a:pt x="912" y="6"/>
                  </a:cubicBezTo>
                  <a:cubicBezTo>
                    <a:pt x="885" y="2"/>
                    <a:pt x="858" y="0"/>
                    <a:pt x="832" y="0"/>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5"/>
            <p:cNvSpPr/>
            <p:nvPr/>
          </p:nvSpPr>
          <p:spPr>
            <a:xfrm flipH="1">
              <a:off x="7177292" y="1452528"/>
              <a:ext cx="84458" cy="22826"/>
            </a:xfrm>
            <a:custGeom>
              <a:avLst/>
              <a:gdLst/>
              <a:ahLst/>
              <a:cxnLst/>
              <a:rect l="l" t="t" r="r" b="b"/>
              <a:pathLst>
                <a:path w="777" h="210" extrusionOk="0">
                  <a:moveTo>
                    <a:pt x="366" y="0"/>
                  </a:moveTo>
                  <a:cubicBezTo>
                    <a:pt x="244" y="0"/>
                    <a:pt x="114" y="40"/>
                    <a:pt x="8" y="163"/>
                  </a:cubicBezTo>
                  <a:cubicBezTo>
                    <a:pt x="0" y="171"/>
                    <a:pt x="0" y="195"/>
                    <a:pt x="8" y="203"/>
                  </a:cubicBezTo>
                  <a:cubicBezTo>
                    <a:pt x="12" y="207"/>
                    <a:pt x="20" y="209"/>
                    <a:pt x="28" y="209"/>
                  </a:cubicBezTo>
                  <a:cubicBezTo>
                    <a:pt x="36" y="209"/>
                    <a:pt x="44" y="207"/>
                    <a:pt x="48" y="203"/>
                  </a:cubicBezTo>
                  <a:cubicBezTo>
                    <a:pt x="149" y="88"/>
                    <a:pt x="268" y="51"/>
                    <a:pt x="378" y="51"/>
                  </a:cubicBezTo>
                  <a:cubicBezTo>
                    <a:pt x="567" y="51"/>
                    <a:pt x="731" y="158"/>
                    <a:pt x="736" y="163"/>
                  </a:cubicBezTo>
                  <a:lnTo>
                    <a:pt x="744" y="163"/>
                  </a:lnTo>
                  <a:cubicBezTo>
                    <a:pt x="760" y="163"/>
                    <a:pt x="768" y="163"/>
                    <a:pt x="768" y="155"/>
                  </a:cubicBezTo>
                  <a:cubicBezTo>
                    <a:pt x="776" y="147"/>
                    <a:pt x="768" y="123"/>
                    <a:pt x="760" y="115"/>
                  </a:cubicBezTo>
                  <a:cubicBezTo>
                    <a:pt x="760" y="115"/>
                    <a:pt x="575" y="0"/>
                    <a:pt x="366" y="0"/>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5"/>
            <p:cNvSpPr/>
            <p:nvPr/>
          </p:nvSpPr>
          <p:spPr>
            <a:xfrm flipH="1">
              <a:off x="7126853" y="990674"/>
              <a:ext cx="802840" cy="816644"/>
            </a:xfrm>
            <a:custGeom>
              <a:avLst/>
              <a:gdLst/>
              <a:ahLst/>
              <a:cxnLst/>
              <a:rect l="l" t="t" r="r" b="b"/>
              <a:pathLst>
                <a:path w="7386" h="7513" extrusionOk="0">
                  <a:moveTo>
                    <a:pt x="4230" y="0"/>
                  </a:moveTo>
                  <a:cubicBezTo>
                    <a:pt x="3791" y="0"/>
                    <a:pt x="3314" y="66"/>
                    <a:pt x="2809" y="204"/>
                  </a:cubicBezTo>
                  <a:cubicBezTo>
                    <a:pt x="713" y="780"/>
                    <a:pt x="1" y="2532"/>
                    <a:pt x="681" y="4820"/>
                  </a:cubicBezTo>
                  <a:cubicBezTo>
                    <a:pt x="1266" y="6813"/>
                    <a:pt x="2452" y="7513"/>
                    <a:pt x="3842" y="7513"/>
                  </a:cubicBezTo>
                  <a:cubicBezTo>
                    <a:pt x="4048" y="7513"/>
                    <a:pt x="4259" y="7497"/>
                    <a:pt x="4473" y="7469"/>
                  </a:cubicBezTo>
                  <a:cubicBezTo>
                    <a:pt x="6217" y="7228"/>
                    <a:pt x="7249" y="5724"/>
                    <a:pt x="7313" y="4268"/>
                  </a:cubicBezTo>
                  <a:cubicBezTo>
                    <a:pt x="7385" y="2700"/>
                    <a:pt x="6961" y="1644"/>
                    <a:pt x="6961" y="1644"/>
                  </a:cubicBezTo>
                  <a:cubicBezTo>
                    <a:pt x="6592" y="628"/>
                    <a:pt x="5592" y="0"/>
                    <a:pt x="4230" y="0"/>
                  </a:cubicBez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5"/>
            <p:cNvSpPr/>
            <p:nvPr/>
          </p:nvSpPr>
          <p:spPr>
            <a:xfrm flipH="1">
              <a:off x="7429467" y="956326"/>
              <a:ext cx="517617" cy="632293"/>
            </a:xfrm>
            <a:custGeom>
              <a:avLst/>
              <a:gdLst/>
              <a:ahLst/>
              <a:cxnLst/>
              <a:rect l="l" t="t" r="r" b="b"/>
              <a:pathLst>
                <a:path w="4762" h="5817" extrusionOk="0">
                  <a:moveTo>
                    <a:pt x="4104" y="0"/>
                  </a:moveTo>
                  <a:cubicBezTo>
                    <a:pt x="3866" y="0"/>
                    <a:pt x="1225" y="37"/>
                    <a:pt x="713" y="1648"/>
                  </a:cubicBezTo>
                  <a:cubicBezTo>
                    <a:pt x="169" y="3336"/>
                    <a:pt x="1" y="5816"/>
                    <a:pt x="1" y="5816"/>
                  </a:cubicBezTo>
                  <a:lnTo>
                    <a:pt x="1145" y="4688"/>
                  </a:lnTo>
                  <a:cubicBezTo>
                    <a:pt x="1145" y="4688"/>
                    <a:pt x="1149" y="4689"/>
                    <a:pt x="1156" y="4689"/>
                  </a:cubicBezTo>
                  <a:cubicBezTo>
                    <a:pt x="1259" y="4689"/>
                    <a:pt x="2035" y="4654"/>
                    <a:pt x="2169" y="3608"/>
                  </a:cubicBezTo>
                  <a:cubicBezTo>
                    <a:pt x="2281" y="2792"/>
                    <a:pt x="2777" y="2616"/>
                    <a:pt x="3449" y="2400"/>
                  </a:cubicBezTo>
                  <a:cubicBezTo>
                    <a:pt x="4073" y="2200"/>
                    <a:pt x="4761" y="1712"/>
                    <a:pt x="4713" y="1256"/>
                  </a:cubicBezTo>
                  <a:lnTo>
                    <a:pt x="4121" y="0"/>
                  </a:lnTo>
                  <a:cubicBezTo>
                    <a:pt x="4121" y="0"/>
                    <a:pt x="4115" y="0"/>
                    <a:pt x="4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5"/>
            <p:cNvSpPr/>
            <p:nvPr/>
          </p:nvSpPr>
          <p:spPr>
            <a:xfrm flipH="1">
              <a:off x="7081637" y="956869"/>
              <a:ext cx="474899" cy="461856"/>
            </a:xfrm>
            <a:custGeom>
              <a:avLst/>
              <a:gdLst/>
              <a:ahLst/>
              <a:cxnLst/>
              <a:rect l="l" t="t" r="r" b="b"/>
              <a:pathLst>
                <a:path w="4369" h="4249" extrusionOk="0">
                  <a:moveTo>
                    <a:pt x="818" y="0"/>
                  </a:moveTo>
                  <a:cubicBezTo>
                    <a:pt x="341" y="0"/>
                    <a:pt x="0" y="51"/>
                    <a:pt x="0" y="51"/>
                  </a:cubicBezTo>
                  <a:lnTo>
                    <a:pt x="816" y="1291"/>
                  </a:lnTo>
                  <a:cubicBezTo>
                    <a:pt x="838" y="1698"/>
                    <a:pt x="1459" y="2262"/>
                    <a:pt x="2051" y="2262"/>
                  </a:cubicBezTo>
                  <a:cubicBezTo>
                    <a:pt x="2112" y="2262"/>
                    <a:pt x="2173" y="2256"/>
                    <a:pt x="2232" y="2243"/>
                  </a:cubicBezTo>
                  <a:cubicBezTo>
                    <a:pt x="2309" y="2227"/>
                    <a:pt x="2382" y="2219"/>
                    <a:pt x="2450" y="2219"/>
                  </a:cubicBezTo>
                  <a:cubicBezTo>
                    <a:pt x="2917" y="2219"/>
                    <a:pt x="3197" y="2594"/>
                    <a:pt x="3392" y="3291"/>
                  </a:cubicBezTo>
                  <a:cubicBezTo>
                    <a:pt x="3638" y="4164"/>
                    <a:pt x="3962" y="4248"/>
                    <a:pt x="4077" y="4248"/>
                  </a:cubicBezTo>
                  <a:cubicBezTo>
                    <a:pt x="4105" y="4248"/>
                    <a:pt x="4120" y="4243"/>
                    <a:pt x="4120" y="4243"/>
                  </a:cubicBezTo>
                  <a:cubicBezTo>
                    <a:pt x="4120" y="4243"/>
                    <a:pt x="4368" y="2803"/>
                    <a:pt x="3600" y="1227"/>
                  </a:cubicBezTo>
                  <a:cubicBezTo>
                    <a:pt x="3104" y="181"/>
                    <a:pt x="1718" y="0"/>
                    <a:pt x="8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5"/>
            <p:cNvSpPr/>
            <p:nvPr/>
          </p:nvSpPr>
          <p:spPr>
            <a:xfrm flipH="1">
              <a:off x="7704254" y="1435354"/>
              <a:ext cx="190221" cy="215112"/>
            </a:xfrm>
            <a:custGeom>
              <a:avLst/>
              <a:gdLst/>
              <a:ahLst/>
              <a:cxnLst/>
              <a:rect l="l" t="t" r="r" b="b"/>
              <a:pathLst>
                <a:path w="1750" h="1979" extrusionOk="0">
                  <a:moveTo>
                    <a:pt x="883" y="0"/>
                  </a:moveTo>
                  <a:cubicBezTo>
                    <a:pt x="509" y="0"/>
                    <a:pt x="1" y="149"/>
                    <a:pt x="21" y="961"/>
                  </a:cubicBezTo>
                  <a:cubicBezTo>
                    <a:pt x="30" y="1667"/>
                    <a:pt x="439" y="1979"/>
                    <a:pt x="867" y="1979"/>
                  </a:cubicBezTo>
                  <a:cubicBezTo>
                    <a:pt x="1220" y="1979"/>
                    <a:pt x="1586" y="1766"/>
                    <a:pt x="1749" y="1385"/>
                  </a:cubicBezTo>
                  <a:lnTo>
                    <a:pt x="1269" y="49"/>
                  </a:lnTo>
                  <a:cubicBezTo>
                    <a:pt x="1269" y="49"/>
                    <a:pt x="1098" y="0"/>
                    <a:pt x="883" y="0"/>
                  </a:cubicBez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5"/>
            <p:cNvSpPr/>
            <p:nvPr/>
          </p:nvSpPr>
          <p:spPr>
            <a:xfrm flipH="1">
              <a:off x="7720776" y="1483724"/>
              <a:ext cx="152394" cy="115328"/>
            </a:xfrm>
            <a:custGeom>
              <a:avLst/>
              <a:gdLst/>
              <a:ahLst/>
              <a:cxnLst/>
              <a:rect l="l" t="t" r="r" b="b"/>
              <a:pathLst>
                <a:path w="1402" h="1061" extrusionOk="0">
                  <a:moveTo>
                    <a:pt x="575" y="0"/>
                  </a:moveTo>
                  <a:cubicBezTo>
                    <a:pt x="523" y="0"/>
                    <a:pt x="472" y="7"/>
                    <a:pt x="425" y="20"/>
                  </a:cubicBezTo>
                  <a:cubicBezTo>
                    <a:pt x="153" y="84"/>
                    <a:pt x="25" y="348"/>
                    <a:pt x="9" y="356"/>
                  </a:cubicBezTo>
                  <a:cubicBezTo>
                    <a:pt x="1" y="364"/>
                    <a:pt x="9" y="380"/>
                    <a:pt x="25" y="388"/>
                  </a:cubicBezTo>
                  <a:cubicBezTo>
                    <a:pt x="27" y="391"/>
                    <a:pt x="30" y="392"/>
                    <a:pt x="32" y="392"/>
                  </a:cubicBezTo>
                  <a:cubicBezTo>
                    <a:pt x="38" y="392"/>
                    <a:pt x="43" y="386"/>
                    <a:pt x="49" y="380"/>
                  </a:cubicBezTo>
                  <a:cubicBezTo>
                    <a:pt x="65" y="380"/>
                    <a:pt x="193" y="124"/>
                    <a:pt x="433" y="60"/>
                  </a:cubicBezTo>
                  <a:cubicBezTo>
                    <a:pt x="479" y="47"/>
                    <a:pt x="528" y="40"/>
                    <a:pt x="577" y="40"/>
                  </a:cubicBezTo>
                  <a:cubicBezTo>
                    <a:pt x="673" y="40"/>
                    <a:pt x="776" y="66"/>
                    <a:pt x="881" y="124"/>
                  </a:cubicBezTo>
                  <a:cubicBezTo>
                    <a:pt x="1321" y="380"/>
                    <a:pt x="1089" y="1004"/>
                    <a:pt x="1089" y="1020"/>
                  </a:cubicBezTo>
                  <a:cubicBezTo>
                    <a:pt x="1089" y="1028"/>
                    <a:pt x="1105" y="1044"/>
                    <a:pt x="1113" y="1044"/>
                  </a:cubicBezTo>
                  <a:lnTo>
                    <a:pt x="1121" y="1044"/>
                  </a:lnTo>
                  <a:cubicBezTo>
                    <a:pt x="1124" y="1044"/>
                    <a:pt x="1129" y="1043"/>
                    <a:pt x="1133" y="1043"/>
                  </a:cubicBezTo>
                  <a:cubicBezTo>
                    <a:pt x="1141" y="1043"/>
                    <a:pt x="1148" y="1046"/>
                    <a:pt x="1153" y="1060"/>
                  </a:cubicBezTo>
                  <a:cubicBezTo>
                    <a:pt x="1153" y="1044"/>
                    <a:pt x="1401" y="380"/>
                    <a:pt x="913" y="100"/>
                  </a:cubicBezTo>
                  <a:cubicBezTo>
                    <a:pt x="800" y="30"/>
                    <a:pt x="683" y="0"/>
                    <a:pt x="575" y="0"/>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85"/>
            <p:cNvSpPr/>
            <p:nvPr/>
          </p:nvSpPr>
          <p:spPr>
            <a:xfrm flipH="1">
              <a:off x="7742516" y="1523399"/>
              <a:ext cx="83588" cy="24348"/>
            </a:xfrm>
            <a:custGeom>
              <a:avLst/>
              <a:gdLst/>
              <a:ahLst/>
              <a:cxnLst/>
              <a:rect l="l" t="t" r="r" b="b"/>
              <a:pathLst>
                <a:path w="769" h="224" extrusionOk="0">
                  <a:moveTo>
                    <a:pt x="450" y="1"/>
                  </a:moveTo>
                  <a:cubicBezTo>
                    <a:pt x="210" y="1"/>
                    <a:pt x="8" y="175"/>
                    <a:pt x="8" y="175"/>
                  </a:cubicBezTo>
                  <a:cubicBezTo>
                    <a:pt x="0" y="183"/>
                    <a:pt x="0" y="199"/>
                    <a:pt x="8" y="215"/>
                  </a:cubicBezTo>
                  <a:cubicBezTo>
                    <a:pt x="8" y="223"/>
                    <a:pt x="16" y="223"/>
                    <a:pt x="32" y="223"/>
                  </a:cubicBezTo>
                  <a:cubicBezTo>
                    <a:pt x="32" y="223"/>
                    <a:pt x="40" y="223"/>
                    <a:pt x="24" y="215"/>
                  </a:cubicBezTo>
                  <a:cubicBezTo>
                    <a:pt x="35" y="215"/>
                    <a:pt x="223" y="55"/>
                    <a:pt x="443" y="55"/>
                  </a:cubicBezTo>
                  <a:cubicBezTo>
                    <a:pt x="533" y="55"/>
                    <a:pt x="629" y="82"/>
                    <a:pt x="720" y="159"/>
                  </a:cubicBezTo>
                  <a:cubicBezTo>
                    <a:pt x="724" y="167"/>
                    <a:pt x="732" y="171"/>
                    <a:pt x="740" y="171"/>
                  </a:cubicBezTo>
                  <a:cubicBezTo>
                    <a:pt x="748" y="171"/>
                    <a:pt x="756" y="167"/>
                    <a:pt x="760" y="159"/>
                  </a:cubicBezTo>
                  <a:cubicBezTo>
                    <a:pt x="768" y="151"/>
                    <a:pt x="768" y="135"/>
                    <a:pt x="760" y="119"/>
                  </a:cubicBezTo>
                  <a:cubicBezTo>
                    <a:pt x="658" y="32"/>
                    <a:pt x="551" y="1"/>
                    <a:pt x="450" y="1"/>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5"/>
            <p:cNvSpPr/>
            <p:nvPr/>
          </p:nvSpPr>
          <p:spPr>
            <a:xfrm flipH="1">
              <a:off x="7372947" y="1577204"/>
              <a:ext cx="60979" cy="35979"/>
            </a:xfrm>
            <a:custGeom>
              <a:avLst/>
              <a:gdLst/>
              <a:ahLst/>
              <a:cxnLst/>
              <a:rect l="l" t="t" r="r" b="b"/>
              <a:pathLst>
                <a:path w="561" h="331" extrusionOk="0">
                  <a:moveTo>
                    <a:pt x="24" y="0"/>
                  </a:moveTo>
                  <a:cubicBezTo>
                    <a:pt x="8" y="0"/>
                    <a:pt x="0" y="16"/>
                    <a:pt x="0" y="24"/>
                  </a:cubicBezTo>
                  <a:cubicBezTo>
                    <a:pt x="0" y="40"/>
                    <a:pt x="66" y="331"/>
                    <a:pt x="410" y="331"/>
                  </a:cubicBezTo>
                  <a:cubicBezTo>
                    <a:pt x="428" y="331"/>
                    <a:pt x="446" y="330"/>
                    <a:pt x="464" y="328"/>
                  </a:cubicBezTo>
                  <a:cubicBezTo>
                    <a:pt x="480" y="320"/>
                    <a:pt x="512" y="320"/>
                    <a:pt x="544" y="320"/>
                  </a:cubicBezTo>
                  <a:cubicBezTo>
                    <a:pt x="552" y="320"/>
                    <a:pt x="560" y="296"/>
                    <a:pt x="560" y="288"/>
                  </a:cubicBezTo>
                  <a:cubicBezTo>
                    <a:pt x="560" y="280"/>
                    <a:pt x="544" y="264"/>
                    <a:pt x="528" y="264"/>
                  </a:cubicBezTo>
                  <a:cubicBezTo>
                    <a:pt x="486" y="272"/>
                    <a:pt x="447" y="275"/>
                    <a:pt x="412" y="275"/>
                  </a:cubicBezTo>
                  <a:cubicBezTo>
                    <a:pt x="106" y="275"/>
                    <a:pt x="48" y="24"/>
                    <a:pt x="48" y="16"/>
                  </a:cubicBezTo>
                  <a:cubicBezTo>
                    <a:pt x="48" y="8"/>
                    <a:pt x="32" y="0"/>
                    <a:pt x="24" y="0"/>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5"/>
            <p:cNvSpPr/>
            <p:nvPr/>
          </p:nvSpPr>
          <p:spPr>
            <a:xfrm flipH="1">
              <a:off x="7487730" y="1552421"/>
              <a:ext cx="188808" cy="99567"/>
            </a:xfrm>
            <a:custGeom>
              <a:avLst/>
              <a:gdLst/>
              <a:ahLst/>
              <a:cxnLst/>
              <a:rect l="l" t="t" r="r" b="b"/>
              <a:pathLst>
                <a:path w="1737" h="916" extrusionOk="0">
                  <a:moveTo>
                    <a:pt x="727" y="0"/>
                  </a:moveTo>
                  <a:cubicBezTo>
                    <a:pt x="356" y="0"/>
                    <a:pt x="59" y="137"/>
                    <a:pt x="32" y="356"/>
                  </a:cubicBezTo>
                  <a:cubicBezTo>
                    <a:pt x="0" y="596"/>
                    <a:pt x="352" y="844"/>
                    <a:pt x="816" y="900"/>
                  </a:cubicBezTo>
                  <a:cubicBezTo>
                    <a:pt x="887" y="910"/>
                    <a:pt x="956" y="915"/>
                    <a:pt x="1023" y="915"/>
                  </a:cubicBezTo>
                  <a:cubicBezTo>
                    <a:pt x="1387" y="915"/>
                    <a:pt x="1677" y="774"/>
                    <a:pt x="1704" y="564"/>
                  </a:cubicBezTo>
                  <a:cubicBezTo>
                    <a:pt x="1736" y="316"/>
                    <a:pt x="1384" y="76"/>
                    <a:pt x="920" y="12"/>
                  </a:cubicBezTo>
                  <a:cubicBezTo>
                    <a:pt x="854" y="4"/>
                    <a:pt x="789" y="0"/>
                    <a:pt x="727" y="0"/>
                  </a:cubicBezTo>
                  <a:close/>
                </a:path>
              </a:pathLst>
            </a:custGeom>
            <a:solidFill>
              <a:srgbClr val="F58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5"/>
            <p:cNvSpPr/>
            <p:nvPr/>
          </p:nvSpPr>
          <p:spPr>
            <a:xfrm flipH="1">
              <a:off x="7522513" y="1309266"/>
              <a:ext cx="154894" cy="90110"/>
            </a:xfrm>
            <a:custGeom>
              <a:avLst/>
              <a:gdLst/>
              <a:ahLst/>
              <a:cxnLst/>
              <a:rect l="l" t="t" r="r" b="b"/>
              <a:pathLst>
                <a:path w="1425" h="829" extrusionOk="0">
                  <a:moveTo>
                    <a:pt x="1119" y="1"/>
                  </a:moveTo>
                  <a:cubicBezTo>
                    <a:pt x="993" y="1"/>
                    <a:pt x="806" y="65"/>
                    <a:pt x="520" y="241"/>
                  </a:cubicBezTo>
                  <a:cubicBezTo>
                    <a:pt x="0" y="561"/>
                    <a:pt x="272" y="769"/>
                    <a:pt x="272" y="769"/>
                  </a:cubicBezTo>
                  <a:cubicBezTo>
                    <a:pt x="317" y="809"/>
                    <a:pt x="374" y="829"/>
                    <a:pt x="443" y="829"/>
                  </a:cubicBezTo>
                  <a:cubicBezTo>
                    <a:pt x="581" y="829"/>
                    <a:pt x="768" y="751"/>
                    <a:pt x="1008" y="601"/>
                  </a:cubicBezTo>
                  <a:cubicBezTo>
                    <a:pt x="1312" y="433"/>
                    <a:pt x="1424" y="225"/>
                    <a:pt x="1328" y="105"/>
                  </a:cubicBezTo>
                  <a:cubicBezTo>
                    <a:pt x="1285" y="44"/>
                    <a:pt x="1222" y="1"/>
                    <a:pt x="1119" y="1"/>
                  </a:cubicBezTo>
                  <a:close/>
                </a:path>
              </a:pathLst>
            </a:custGeom>
            <a:solidFill>
              <a:srgbClr val="3D2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5"/>
            <p:cNvSpPr/>
            <p:nvPr/>
          </p:nvSpPr>
          <p:spPr>
            <a:xfrm flipH="1">
              <a:off x="7524253" y="1453724"/>
              <a:ext cx="58371" cy="68806"/>
            </a:xfrm>
            <a:custGeom>
              <a:avLst/>
              <a:gdLst/>
              <a:ahLst/>
              <a:cxnLst/>
              <a:rect l="l" t="t" r="r" b="b"/>
              <a:pathLst>
                <a:path w="537" h="633" extrusionOk="0">
                  <a:moveTo>
                    <a:pt x="260" y="0"/>
                  </a:moveTo>
                  <a:cubicBezTo>
                    <a:pt x="256" y="0"/>
                    <a:pt x="252" y="0"/>
                    <a:pt x="248" y="0"/>
                  </a:cubicBezTo>
                  <a:cubicBezTo>
                    <a:pt x="96" y="8"/>
                    <a:pt x="0" y="160"/>
                    <a:pt x="8" y="336"/>
                  </a:cubicBezTo>
                  <a:cubicBezTo>
                    <a:pt x="16" y="507"/>
                    <a:pt x="144" y="633"/>
                    <a:pt x="276" y="633"/>
                  </a:cubicBezTo>
                  <a:cubicBezTo>
                    <a:pt x="280" y="633"/>
                    <a:pt x="284" y="633"/>
                    <a:pt x="288" y="632"/>
                  </a:cubicBezTo>
                  <a:cubicBezTo>
                    <a:pt x="440" y="624"/>
                    <a:pt x="536" y="472"/>
                    <a:pt x="528" y="304"/>
                  </a:cubicBezTo>
                  <a:cubicBezTo>
                    <a:pt x="520" y="141"/>
                    <a:pt x="399" y="0"/>
                    <a:pt x="26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5"/>
            <p:cNvSpPr/>
            <p:nvPr/>
          </p:nvSpPr>
          <p:spPr>
            <a:xfrm flipH="1">
              <a:off x="7244250" y="1431985"/>
              <a:ext cx="59240" cy="68806"/>
            </a:xfrm>
            <a:custGeom>
              <a:avLst/>
              <a:gdLst/>
              <a:ahLst/>
              <a:cxnLst/>
              <a:rect l="l" t="t" r="r" b="b"/>
              <a:pathLst>
                <a:path w="545" h="633" extrusionOk="0">
                  <a:moveTo>
                    <a:pt x="248" y="0"/>
                  </a:moveTo>
                  <a:cubicBezTo>
                    <a:pt x="104" y="8"/>
                    <a:pt x="0" y="160"/>
                    <a:pt x="8" y="336"/>
                  </a:cubicBezTo>
                  <a:cubicBezTo>
                    <a:pt x="24" y="507"/>
                    <a:pt x="145" y="633"/>
                    <a:pt x="276" y="633"/>
                  </a:cubicBezTo>
                  <a:cubicBezTo>
                    <a:pt x="280" y="633"/>
                    <a:pt x="284" y="633"/>
                    <a:pt x="288" y="632"/>
                  </a:cubicBezTo>
                  <a:cubicBezTo>
                    <a:pt x="440" y="624"/>
                    <a:pt x="544" y="472"/>
                    <a:pt x="528" y="304"/>
                  </a:cubicBezTo>
                  <a:cubicBezTo>
                    <a:pt x="512" y="136"/>
                    <a:pt x="392" y="0"/>
                    <a:pt x="24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5"/>
            <p:cNvSpPr/>
            <p:nvPr/>
          </p:nvSpPr>
          <p:spPr>
            <a:xfrm flipH="1">
              <a:off x="7169466" y="1528943"/>
              <a:ext cx="166198" cy="102719"/>
            </a:xfrm>
            <a:custGeom>
              <a:avLst/>
              <a:gdLst/>
              <a:ahLst/>
              <a:cxnLst/>
              <a:rect l="l" t="t" r="r" b="b"/>
              <a:pathLst>
                <a:path w="1529" h="945" extrusionOk="0">
                  <a:moveTo>
                    <a:pt x="940" y="1"/>
                  </a:moveTo>
                  <a:cubicBezTo>
                    <a:pt x="844" y="1"/>
                    <a:pt x="743" y="15"/>
                    <a:pt x="640" y="44"/>
                  </a:cubicBezTo>
                  <a:cubicBezTo>
                    <a:pt x="256" y="140"/>
                    <a:pt x="0" y="420"/>
                    <a:pt x="56" y="660"/>
                  </a:cubicBezTo>
                  <a:cubicBezTo>
                    <a:pt x="103" y="837"/>
                    <a:pt x="315" y="944"/>
                    <a:pt x="579" y="944"/>
                  </a:cubicBezTo>
                  <a:cubicBezTo>
                    <a:pt x="674" y="944"/>
                    <a:pt x="776" y="930"/>
                    <a:pt x="880" y="900"/>
                  </a:cubicBezTo>
                  <a:cubicBezTo>
                    <a:pt x="1264" y="788"/>
                    <a:pt x="1528" y="524"/>
                    <a:pt x="1456" y="276"/>
                  </a:cubicBezTo>
                  <a:cubicBezTo>
                    <a:pt x="1415" y="106"/>
                    <a:pt x="1202" y="1"/>
                    <a:pt x="940" y="1"/>
                  </a:cubicBezTo>
                  <a:close/>
                </a:path>
              </a:pathLst>
            </a:custGeom>
            <a:solidFill>
              <a:srgbClr val="F58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5"/>
            <p:cNvSpPr/>
            <p:nvPr/>
          </p:nvSpPr>
          <p:spPr>
            <a:xfrm flipH="1">
              <a:off x="7192075" y="1285243"/>
              <a:ext cx="158372" cy="80110"/>
            </a:xfrm>
            <a:custGeom>
              <a:avLst/>
              <a:gdLst/>
              <a:ahLst/>
              <a:cxnLst/>
              <a:rect l="l" t="t" r="r" b="b"/>
              <a:pathLst>
                <a:path w="1457" h="737" extrusionOk="0">
                  <a:moveTo>
                    <a:pt x="330" y="1"/>
                  </a:moveTo>
                  <a:cubicBezTo>
                    <a:pt x="187" y="1"/>
                    <a:pt x="115" y="61"/>
                    <a:pt x="72" y="142"/>
                  </a:cubicBezTo>
                  <a:cubicBezTo>
                    <a:pt x="0" y="270"/>
                    <a:pt x="144" y="462"/>
                    <a:pt x="456" y="590"/>
                  </a:cubicBezTo>
                  <a:cubicBezTo>
                    <a:pt x="677" y="684"/>
                    <a:pt x="853" y="737"/>
                    <a:pt x="989" y="737"/>
                  </a:cubicBezTo>
                  <a:cubicBezTo>
                    <a:pt x="1085" y="737"/>
                    <a:pt x="1160" y="711"/>
                    <a:pt x="1216" y="654"/>
                  </a:cubicBezTo>
                  <a:cubicBezTo>
                    <a:pt x="1216" y="654"/>
                    <a:pt x="1456" y="414"/>
                    <a:pt x="896" y="166"/>
                  </a:cubicBezTo>
                  <a:cubicBezTo>
                    <a:pt x="635" y="47"/>
                    <a:pt x="456" y="1"/>
                    <a:pt x="330" y="1"/>
                  </a:cubicBezTo>
                  <a:close/>
                </a:path>
              </a:pathLst>
            </a:custGeom>
            <a:solidFill>
              <a:srgbClr val="3D2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5"/>
            <p:cNvSpPr/>
            <p:nvPr/>
          </p:nvSpPr>
          <p:spPr>
            <a:xfrm flipH="1">
              <a:off x="7337294" y="1336331"/>
              <a:ext cx="118372" cy="207938"/>
            </a:xfrm>
            <a:custGeom>
              <a:avLst/>
              <a:gdLst/>
              <a:ahLst/>
              <a:cxnLst/>
              <a:rect l="l" t="t" r="r" b="b"/>
              <a:pathLst>
                <a:path w="1089" h="1913" extrusionOk="0">
                  <a:moveTo>
                    <a:pt x="80" y="0"/>
                  </a:moveTo>
                  <a:cubicBezTo>
                    <a:pt x="56" y="0"/>
                    <a:pt x="48" y="24"/>
                    <a:pt x="48" y="32"/>
                  </a:cubicBezTo>
                  <a:cubicBezTo>
                    <a:pt x="48" y="200"/>
                    <a:pt x="0" y="992"/>
                    <a:pt x="128" y="1176"/>
                  </a:cubicBezTo>
                  <a:cubicBezTo>
                    <a:pt x="166" y="1223"/>
                    <a:pt x="226" y="1265"/>
                    <a:pt x="318" y="1265"/>
                  </a:cubicBezTo>
                  <a:cubicBezTo>
                    <a:pt x="400" y="1265"/>
                    <a:pt x="508" y="1231"/>
                    <a:pt x="648" y="1136"/>
                  </a:cubicBezTo>
                  <a:cubicBezTo>
                    <a:pt x="648" y="1120"/>
                    <a:pt x="656" y="1120"/>
                    <a:pt x="656" y="1120"/>
                  </a:cubicBezTo>
                  <a:cubicBezTo>
                    <a:pt x="704" y="1096"/>
                    <a:pt x="748" y="1084"/>
                    <a:pt x="787" y="1084"/>
                  </a:cubicBezTo>
                  <a:cubicBezTo>
                    <a:pt x="826" y="1084"/>
                    <a:pt x="860" y="1096"/>
                    <a:pt x="888" y="1120"/>
                  </a:cubicBezTo>
                  <a:cubicBezTo>
                    <a:pt x="992" y="1216"/>
                    <a:pt x="1032" y="1424"/>
                    <a:pt x="968" y="1576"/>
                  </a:cubicBezTo>
                  <a:cubicBezTo>
                    <a:pt x="888" y="1760"/>
                    <a:pt x="688" y="1872"/>
                    <a:pt x="688" y="1872"/>
                  </a:cubicBezTo>
                  <a:cubicBezTo>
                    <a:pt x="680" y="1872"/>
                    <a:pt x="672" y="1888"/>
                    <a:pt x="680" y="1904"/>
                  </a:cubicBezTo>
                  <a:cubicBezTo>
                    <a:pt x="680" y="1912"/>
                    <a:pt x="688" y="1912"/>
                    <a:pt x="704" y="1912"/>
                  </a:cubicBezTo>
                  <a:cubicBezTo>
                    <a:pt x="712" y="1912"/>
                    <a:pt x="712" y="1912"/>
                    <a:pt x="720" y="1904"/>
                  </a:cubicBezTo>
                  <a:cubicBezTo>
                    <a:pt x="728" y="1904"/>
                    <a:pt x="928" y="1792"/>
                    <a:pt x="1024" y="1584"/>
                  </a:cubicBezTo>
                  <a:cubicBezTo>
                    <a:pt x="1088" y="1416"/>
                    <a:pt x="1048" y="1176"/>
                    <a:pt x="928" y="1072"/>
                  </a:cubicBezTo>
                  <a:cubicBezTo>
                    <a:pt x="888" y="1044"/>
                    <a:pt x="844" y="1030"/>
                    <a:pt x="796" y="1030"/>
                  </a:cubicBezTo>
                  <a:cubicBezTo>
                    <a:pt x="748" y="1030"/>
                    <a:pt x="696" y="1044"/>
                    <a:pt x="640" y="1072"/>
                  </a:cubicBezTo>
                  <a:cubicBezTo>
                    <a:pt x="640" y="1072"/>
                    <a:pt x="640" y="1080"/>
                    <a:pt x="632" y="1080"/>
                  </a:cubicBezTo>
                  <a:cubicBezTo>
                    <a:pt x="515" y="1166"/>
                    <a:pt x="411" y="1206"/>
                    <a:pt x="329" y="1206"/>
                  </a:cubicBezTo>
                  <a:cubicBezTo>
                    <a:pt x="265" y="1206"/>
                    <a:pt x="216" y="1182"/>
                    <a:pt x="184" y="1136"/>
                  </a:cubicBezTo>
                  <a:cubicBezTo>
                    <a:pt x="80" y="1000"/>
                    <a:pt x="112" y="480"/>
                    <a:pt x="112" y="32"/>
                  </a:cubicBezTo>
                  <a:cubicBezTo>
                    <a:pt x="112" y="16"/>
                    <a:pt x="88" y="0"/>
                    <a:pt x="80" y="0"/>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5"/>
            <p:cNvSpPr/>
            <p:nvPr/>
          </p:nvSpPr>
          <p:spPr>
            <a:xfrm flipH="1">
              <a:off x="7309468" y="1891013"/>
              <a:ext cx="80110" cy="153263"/>
            </a:xfrm>
            <a:custGeom>
              <a:avLst/>
              <a:gdLst/>
              <a:ahLst/>
              <a:cxnLst/>
              <a:rect l="l" t="t" r="r" b="b"/>
              <a:pathLst>
                <a:path w="737" h="1410" extrusionOk="0">
                  <a:moveTo>
                    <a:pt x="180" y="1"/>
                  </a:moveTo>
                  <a:cubicBezTo>
                    <a:pt x="159" y="1"/>
                    <a:pt x="146" y="2"/>
                    <a:pt x="144" y="2"/>
                  </a:cubicBezTo>
                  <a:cubicBezTo>
                    <a:pt x="80" y="10"/>
                    <a:pt x="0" y="18"/>
                    <a:pt x="0" y="18"/>
                  </a:cubicBezTo>
                  <a:cubicBezTo>
                    <a:pt x="0" y="18"/>
                    <a:pt x="8" y="17"/>
                    <a:pt x="22" y="17"/>
                  </a:cubicBezTo>
                  <a:cubicBezTo>
                    <a:pt x="77" y="17"/>
                    <a:pt x="224" y="27"/>
                    <a:pt x="320" y="130"/>
                  </a:cubicBezTo>
                  <a:cubicBezTo>
                    <a:pt x="464" y="290"/>
                    <a:pt x="544" y="658"/>
                    <a:pt x="616" y="1410"/>
                  </a:cubicBezTo>
                  <a:lnTo>
                    <a:pt x="736" y="1386"/>
                  </a:lnTo>
                  <a:cubicBezTo>
                    <a:pt x="672" y="226"/>
                    <a:pt x="584" y="170"/>
                    <a:pt x="464" y="82"/>
                  </a:cubicBezTo>
                  <a:cubicBezTo>
                    <a:pt x="368" y="10"/>
                    <a:pt x="241"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5"/>
            <p:cNvSpPr/>
            <p:nvPr/>
          </p:nvSpPr>
          <p:spPr>
            <a:xfrm flipH="1">
              <a:off x="7199028" y="2034276"/>
              <a:ext cx="677620" cy="545009"/>
            </a:xfrm>
            <a:custGeom>
              <a:avLst/>
              <a:gdLst/>
              <a:ahLst/>
              <a:cxnLst/>
              <a:rect l="l" t="t" r="r" b="b"/>
              <a:pathLst>
                <a:path w="6234" h="5014" extrusionOk="0">
                  <a:moveTo>
                    <a:pt x="5215" y="1"/>
                  </a:moveTo>
                  <a:cubicBezTo>
                    <a:pt x="5207" y="1"/>
                    <a:pt x="5196" y="4"/>
                    <a:pt x="5177" y="12"/>
                  </a:cubicBezTo>
                  <a:cubicBezTo>
                    <a:pt x="4993" y="84"/>
                    <a:pt x="2033" y="228"/>
                    <a:pt x="2033" y="228"/>
                  </a:cubicBezTo>
                  <a:cubicBezTo>
                    <a:pt x="2033" y="244"/>
                    <a:pt x="1961" y="228"/>
                    <a:pt x="1945" y="260"/>
                  </a:cubicBezTo>
                  <a:cubicBezTo>
                    <a:pt x="1297" y="1788"/>
                    <a:pt x="57" y="3420"/>
                    <a:pt x="57" y="3420"/>
                  </a:cubicBezTo>
                  <a:cubicBezTo>
                    <a:pt x="57" y="3420"/>
                    <a:pt x="1" y="4972"/>
                    <a:pt x="465" y="4972"/>
                  </a:cubicBezTo>
                  <a:cubicBezTo>
                    <a:pt x="465" y="4972"/>
                    <a:pt x="1217" y="5014"/>
                    <a:pt x="2151" y="5014"/>
                  </a:cubicBezTo>
                  <a:cubicBezTo>
                    <a:pt x="3301" y="5014"/>
                    <a:pt x="4726" y="4950"/>
                    <a:pt x="5361" y="4668"/>
                  </a:cubicBezTo>
                  <a:cubicBezTo>
                    <a:pt x="5361" y="4668"/>
                    <a:pt x="6073" y="4500"/>
                    <a:pt x="6185" y="2860"/>
                  </a:cubicBezTo>
                  <a:cubicBezTo>
                    <a:pt x="6233" y="2108"/>
                    <a:pt x="5225" y="12"/>
                    <a:pt x="5225" y="12"/>
                  </a:cubicBezTo>
                  <a:cubicBezTo>
                    <a:pt x="5225" y="12"/>
                    <a:pt x="5229" y="1"/>
                    <a:pt x="5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5"/>
            <p:cNvSpPr/>
            <p:nvPr/>
          </p:nvSpPr>
          <p:spPr>
            <a:xfrm flipH="1">
              <a:off x="7639907" y="1898078"/>
              <a:ext cx="47936" cy="167938"/>
            </a:xfrm>
            <a:custGeom>
              <a:avLst/>
              <a:gdLst/>
              <a:ahLst/>
              <a:cxnLst/>
              <a:rect l="l" t="t" r="r" b="b"/>
              <a:pathLst>
                <a:path w="441" h="1545" extrusionOk="0">
                  <a:moveTo>
                    <a:pt x="297" y="1"/>
                  </a:moveTo>
                  <a:cubicBezTo>
                    <a:pt x="263" y="1"/>
                    <a:pt x="224" y="9"/>
                    <a:pt x="184" y="33"/>
                  </a:cubicBezTo>
                  <a:cubicBezTo>
                    <a:pt x="136" y="65"/>
                    <a:pt x="0" y="377"/>
                    <a:pt x="224" y="1545"/>
                  </a:cubicBezTo>
                  <a:lnTo>
                    <a:pt x="320" y="1537"/>
                  </a:lnTo>
                  <a:cubicBezTo>
                    <a:pt x="184" y="217"/>
                    <a:pt x="264" y="73"/>
                    <a:pt x="264" y="57"/>
                  </a:cubicBezTo>
                  <a:lnTo>
                    <a:pt x="440" y="49"/>
                  </a:lnTo>
                  <a:cubicBezTo>
                    <a:pt x="440" y="49"/>
                    <a:pt x="380" y="1"/>
                    <a:pt x="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5"/>
            <p:cNvSpPr/>
            <p:nvPr/>
          </p:nvSpPr>
          <p:spPr>
            <a:xfrm flipH="1">
              <a:off x="7060764" y="2536348"/>
              <a:ext cx="1087192" cy="1122084"/>
            </a:xfrm>
            <a:custGeom>
              <a:avLst/>
              <a:gdLst/>
              <a:ahLst/>
              <a:cxnLst/>
              <a:rect l="l" t="t" r="r" b="b"/>
              <a:pathLst>
                <a:path w="10002" h="10323" extrusionOk="0">
                  <a:moveTo>
                    <a:pt x="7721" y="1"/>
                  </a:moveTo>
                  <a:cubicBezTo>
                    <a:pt x="7721" y="1"/>
                    <a:pt x="6724" y="160"/>
                    <a:pt x="5047" y="160"/>
                  </a:cubicBezTo>
                  <a:cubicBezTo>
                    <a:pt x="4407" y="160"/>
                    <a:pt x="3669" y="137"/>
                    <a:pt x="2849" y="73"/>
                  </a:cubicBezTo>
                  <a:cubicBezTo>
                    <a:pt x="2849" y="73"/>
                    <a:pt x="1881" y="2065"/>
                    <a:pt x="1201" y="3665"/>
                  </a:cubicBezTo>
                  <a:cubicBezTo>
                    <a:pt x="505" y="5257"/>
                    <a:pt x="89" y="8897"/>
                    <a:pt x="49" y="9193"/>
                  </a:cubicBezTo>
                  <a:cubicBezTo>
                    <a:pt x="1" y="9497"/>
                    <a:pt x="2089" y="10137"/>
                    <a:pt x="3705" y="10297"/>
                  </a:cubicBezTo>
                  <a:cubicBezTo>
                    <a:pt x="3881" y="10315"/>
                    <a:pt x="4084" y="10323"/>
                    <a:pt x="4306" y="10323"/>
                  </a:cubicBezTo>
                  <a:cubicBezTo>
                    <a:pt x="6131" y="10323"/>
                    <a:pt x="9260" y="9785"/>
                    <a:pt x="9609" y="9521"/>
                  </a:cubicBezTo>
                  <a:cubicBezTo>
                    <a:pt x="10001" y="9233"/>
                    <a:pt x="9217" y="5585"/>
                    <a:pt x="8601" y="3697"/>
                  </a:cubicBezTo>
                  <a:cubicBezTo>
                    <a:pt x="7977" y="1793"/>
                    <a:pt x="7721" y="1"/>
                    <a:pt x="7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5"/>
            <p:cNvSpPr/>
            <p:nvPr/>
          </p:nvSpPr>
          <p:spPr>
            <a:xfrm flipH="1">
              <a:off x="7325988" y="3037442"/>
              <a:ext cx="460117" cy="183481"/>
            </a:xfrm>
            <a:custGeom>
              <a:avLst/>
              <a:gdLst/>
              <a:ahLst/>
              <a:cxnLst/>
              <a:rect l="l" t="t" r="r" b="b"/>
              <a:pathLst>
                <a:path w="4233" h="1688" extrusionOk="0">
                  <a:moveTo>
                    <a:pt x="4191" y="0"/>
                  </a:moveTo>
                  <a:cubicBezTo>
                    <a:pt x="4186" y="0"/>
                    <a:pt x="4181" y="2"/>
                    <a:pt x="4176" y="7"/>
                  </a:cubicBezTo>
                  <a:cubicBezTo>
                    <a:pt x="2952" y="863"/>
                    <a:pt x="1520" y="1423"/>
                    <a:pt x="32" y="1623"/>
                  </a:cubicBezTo>
                  <a:cubicBezTo>
                    <a:pt x="24" y="1623"/>
                    <a:pt x="0" y="1647"/>
                    <a:pt x="8" y="1655"/>
                  </a:cubicBezTo>
                  <a:cubicBezTo>
                    <a:pt x="0" y="1671"/>
                    <a:pt x="8" y="1687"/>
                    <a:pt x="32" y="1687"/>
                  </a:cubicBezTo>
                  <a:cubicBezTo>
                    <a:pt x="1528" y="1471"/>
                    <a:pt x="2968" y="911"/>
                    <a:pt x="4208" y="55"/>
                  </a:cubicBezTo>
                  <a:cubicBezTo>
                    <a:pt x="4224" y="47"/>
                    <a:pt x="4232" y="23"/>
                    <a:pt x="4224" y="15"/>
                  </a:cubicBezTo>
                  <a:cubicBezTo>
                    <a:pt x="4213" y="9"/>
                    <a:pt x="4202" y="0"/>
                    <a:pt x="4191" y="0"/>
                  </a:cubicBezTo>
                  <a:close/>
                </a:path>
              </a:pathLst>
            </a:custGeom>
            <a:solidFill>
              <a:srgbClr val="CC79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5"/>
            <p:cNvSpPr/>
            <p:nvPr/>
          </p:nvSpPr>
          <p:spPr>
            <a:xfrm flipH="1">
              <a:off x="7434685" y="3247771"/>
              <a:ext cx="360984" cy="44131"/>
            </a:xfrm>
            <a:custGeom>
              <a:avLst/>
              <a:gdLst/>
              <a:ahLst/>
              <a:cxnLst/>
              <a:rect l="l" t="t" r="r" b="b"/>
              <a:pathLst>
                <a:path w="3321" h="406" extrusionOk="0">
                  <a:moveTo>
                    <a:pt x="3288" y="0"/>
                  </a:moveTo>
                  <a:cubicBezTo>
                    <a:pt x="2461" y="232"/>
                    <a:pt x="1604" y="346"/>
                    <a:pt x="744" y="346"/>
                  </a:cubicBezTo>
                  <a:cubicBezTo>
                    <a:pt x="507" y="346"/>
                    <a:pt x="269" y="337"/>
                    <a:pt x="32" y="320"/>
                  </a:cubicBezTo>
                  <a:cubicBezTo>
                    <a:pt x="16" y="320"/>
                    <a:pt x="0" y="328"/>
                    <a:pt x="0" y="336"/>
                  </a:cubicBezTo>
                  <a:cubicBezTo>
                    <a:pt x="0" y="352"/>
                    <a:pt x="8" y="368"/>
                    <a:pt x="16" y="368"/>
                  </a:cubicBezTo>
                  <a:cubicBezTo>
                    <a:pt x="160" y="392"/>
                    <a:pt x="312" y="400"/>
                    <a:pt x="448" y="400"/>
                  </a:cubicBezTo>
                  <a:cubicBezTo>
                    <a:pt x="549" y="403"/>
                    <a:pt x="651" y="405"/>
                    <a:pt x="752" y="405"/>
                  </a:cubicBezTo>
                  <a:cubicBezTo>
                    <a:pt x="1610" y="405"/>
                    <a:pt x="2466" y="284"/>
                    <a:pt x="3296" y="48"/>
                  </a:cubicBezTo>
                  <a:cubicBezTo>
                    <a:pt x="3312" y="48"/>
                    <a:pt x="3320" y="32"/>
                    <a:pt x="3320" y="16"/>
                  </a:cubicBezTo>
                  <a:cubicBezTo>
                    <a:pt x="3320" y="8"/>
                    <a:pt x="3296" y="0"/>
                    <a:pt x="3288" y="0"/>
                  </a:cubicBezTo>
                  <a:close/>
                </a:path>
              </a:pathLst>
            </a:custGeom>
            <a:solidFill>
              <a:srgbClr val="CC79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5"/>
            <p:cNvSpPr/>
            <p:nvPr/>
          </p:nvSpPr>
          <p:spPr>
            <a:xfrm flipH="1">
              <a:off x="7369468" y="2166995"/>
              <a:ext cx="197503" cy="159894"/>
            </a:xfrm>
            <a:custGeom>
              <a:avLst/>
              <a:gdLst/>
              <a:ahLst/>
              <a:cxnLst/>
              <a:rect l="l" t="t" r="r" b="b"/>
              <a:pathLst>
                <a:path w="1817" h="1471" extrusionOk="0">
                  <a:moveTo>
                    <a:pt x="1784" y="1"/>
                  </a:moveTo>
                  <a:cubicBezTo>
                    <a:pt x="1776" y="1"/>
                    <a:pt x="1768" y="3"/>
                    <a:pt x="1760" y="7"/>
                  </a:cubicBezTo>
                  <a:cubicBezTo>
                    <a:pt x="1256" y="559"/>
                    <a:pt x="664" y="1031"/>
                    <a:pt x="24" y="1423"/>
                  </a:cubicBezTo>
                  <a:cubicBezTo>
                    <a:pt x="16" y="1431"/>
                    <a:pt x="0" y="1439"/>
                    <a:pt x="16" y="1463"/>
                  </a:cubicBezTo>
                  <a:cubicBezTo>
                    <a:pt x="24" y="1471"/>
                    <a:pt x="32" y="1471"/>
                    <a:pt x="48" y="1471"/>
                  </a:cubicBezTo>
                  <a:lnTo>
                    <a:pt x="56" y="1471"/>
                  </a:lnTo>
                  <a:cubicBezTo>
                    <a:pt x="704" y="1079"/>
                    <a:pt x="1296" y="599"/>
                    <a:pt x="1808" y="47"/>
                  </a:cubicBezTo>
                  <a:cubicBezTo>
                    <a:pt x="1816" y="39"/>
                    <a:pt x="1816" y="23"/>
                    <a:pt x="1808" y="7"/>
                  </a:cubicBezTo>
                  <a:cubicBezTo>
                    <a:pt x="1800" y="3"/>
                    <a:pt x="1792" y="1"/>
                    <a:pt x="1784" y="1"/>
                  </a:cubicBezTo>
                  <a:close/>
                </a:path>
              </a:pathLst>
            </a:custGeom>
            <a:solidFill>
              <a:srgbClr val="CC79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5"/>
            <p:cNvSpPr/>
            <p:nvPr/>
          </p:nvSpPr>
          <p:spPr>
            <a:xfrm flipH="1">
              <a:off x="7499905" y="2149821"/>
              <a:ext cx="60110" cy="64892"/>
            </a:xfrm>
            <a:custGeom>
              <a:avLst/>
              <a:gdLst/>
              <a:ahLst/>
              <a:cxnLst/>
              <a:rect l="l" t="t" r="r" b="b"/>
              <a:pathLst>
                <a:path w="553" h="597" extrusionOk="0">
                  <a:moveTo>
                    <a:pt x="521" y="1"/>
                  </a:moveTo>
                  <a:cubicBezTo>
                    <a:pt x="514" y="1"/>
                    <a:pt x="508" y="5"/>
                    <a:pt x="504" y="13"/>
                  </a:cubicBezTo>
                  <a:lnTo>
                    <a:pt x="8" y="549"/>
                  </a:lnTo>
                  <a:cubicBezTo>
                    <a:pt x="0" y="557"/>
                    <a:pt x="0" y="581"/>
                    <a:pt x="8" y="589"/>
                  </a:cubicBezTo>
                  <a:cubicBezTo>
                    <a:pt x="24" y="597"/>
                    <a:pt x="32" y="597"/>
                    <a:pt x="32" y="597"/>
                  </a:cubicBezTo>
                  <a:cubicBezTo>
                    <a:pt x="40" y="597"/>
                    <a:pt x="48" y="597"/>
                    <a:pt x="48" y="589"/>
                  </a:cubicBezTo>
                  <a:lnTo>
                    <a:pt x="544" y="53"/>
                  </a:lnTo>
                  <a:cubicBezTo>
                    <a:pt x="552" y="37"/>
                    <a:pt x="552" y="21"/>
                    <a:pt x="544" y="13"/>
                  </a:cubicBezTo>
                  <a:cubicBezTo>
                    <a:pt x="536" y="5"/>
                    <a:pt x="528" y="1"/>
                    <a:pt x="521" y="1"/>
                  </a:cubicBezTo>
                  <a:close/>
                </a:path>
              </a:pathLst>
            </a:custGeom>
            <a:solidFill>
              <a:srgbClr val="CC79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5"/>
            <p:cNvSpPr/>
            <p:nvPr/>
          </p:nvSpPr>
          <p:spPr>
            <a:xfrm flipH="1">
              <a:off x="7341640" y="2542109"/>
              <a:ext cx="480117" cy="51197"/>
            </a:xfrm>
            <a:custGeom>
              <a:avLst/>
              <a:gdLst/>
              <a:ahLst/>
              <a:cxnLst/>
              <a:rect l="l" t="t" r="r" b="b"/>
              <a:pathLst>
                <a:path w="4417" h="471" extrusionOk="0">
                  <a:moveTo>
                    <a:pt x="4000" y="1"/>
                  </a:moveTo>
                  <a:cubicBezTo>
                    <a:pt x="3513" y="1"/>
                    <a:pt x="3030" y="111"/>
                    <a:pt x="2552" y="212"/>
                  </a:cubicBezTo>
                  <a:cubicBezTo>
                    <a:pt x="2424" y="244"/>
                    <a:pt x="2320" y="260"/>
                    <a:pt x="2200" y="292"/>
                  </a:cubicBezTo>
                  <a:cubicBezTo>
                    <a:pt x="1873" y="356"/>
                    <a:pt x="1502" y="417"/>
                    <a:pt x="1127" y="417"/>
                  </a:cubicBezTo>
                  <a:cubicBezTo>
                    <a:pt x="758" y="417"/>
                    <a:pt x="385" y="358"/>
                    <a:pt x="48" y="188"/>
                  </a:cubicBezTo>
                  <a:cubicBezTo>
                    <a:pt x="46" y="186"/>
                    <a:pt x="43" y="185"/>
                    <a:pt x="39" y="185"/>
                  </a:cubicBezTo>
                  <a:cubicBezTo>
                    <a:pt x="28" y="185"/>
                    <a:pt x="14" y="192"/>
                    <a:pt x="8" y="204"/>
                  </a:cubicBezTo>
                  <a:cubicBezTo>
                    <a:pt x="0" y="212"/>
                    <a:pt x="8" y="228"/>
                    <a:pt x="16" y="244"/>
                  </a:cubicBezTo>
                  <a:cubicBezTo>
                    <a:pt x="336" y="388"/>
                    <a:pt x="688" y="460"/>
                    <a:pt x="1032" y="468"/>
                  </a:cubicBezTo>
                  <a:cubicBezTo>
                    <a:pt x="1075" y="469"/>
                    <a:pt x="1117" y="470"/>
                    <a:pt x="1160" y="470"/>
                  </a:cubicBezTo>
                  <a:cubicBezTo>
                    <a:pt x="1525" y="470"/>
                    <a:pt x="1886" y="411"/>
                    <a:pt x="2208" y="340"/>
                  </a:cubicBezTo>
                  <a:cubicBezTo>
                    <a:pt x="2328" y="324"/>
                    <a:pt x="2440" y="292"/>
                    <a:pt x="2560" y="260"/>
                  </a:cubicBezTo>
                  <a:cubicBezTo>
                    <a:pt x="3024" y="161"/>
                    <a:pt x="3497" y="53"/>
                    <a:pt x="3972" y="53"/>
                  </a:cubicBezTo>
                  <a:cubicBezTo>
                    <a:pt x="4112" y="53"/>
                    <a:pt x="4252" y="62"/>
                    <a:pt x="4392" y="84"/>
                  </a:cubicBezTo>
                  <a:cubicBezTo>
                    <a:pt x="4408" y="84"/>
                    <a:pt x="4416" y="68"/>
                    <a:pt x="4416" y="60"/>
                  </a:cubicBezTo>
                  <a:cubicBezTo>
                    <a:pt x="4416" y="52"/>
                    <a:pt x="4408" y="28"/>
                    <a:pt x="4400" y="28"/>
                  </a:cubicBezTo>
                  <a:cubicBezTo>
                    <a:pt x="4267" y="9"/>
                    <a:pt x="4133" y="1"/>
                    <a:pt x="4000" y="1"/>
                  </a:cubicBezTo>
                  <a:close/>
                </a:path>
              </a:pathLst>
            </a:custGeom>
            <a:solidFill>
              <a:srgbClr val="CC79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5"/>
            <p:cNvSpPr/>
            <p:nvPr/>
          </p:nvSpPr>
          <p:spPr>
            <a:xfrm flipH="1">
              <a:off x="7555556" y="1964601"/>
              <a:ext cx="401420" cy="812514"/>
            </a:xfrm>
            <a:custGeom>
              <a:avLst/>
              <a:gdLst/>
              <a:ahLst/>
              <a:cxnLst/>
              <a:rect l="l" t="t" r="r" b="b"/>
              <a:pathLst>
                <a:path w="3693" h="7475" extrusionOk="0">
                  <a:moveTo>
                    <a:pt x="837" y="0"/>
                  </a:moveTo>
                  <a:cubicBezTo>
                    <a:pt x="280" y="0"/>
                    <a:pt x="1" y="843"/>
                    <a:pt x="12" y="1701"/>
                  </a:cubicBezTo>
                  <a:cubicBezTo>
                    <a:pt x="36" y="3165"/>
                    <a:pt x="404" y="6493"/>
                    <a:pt x="420" y="6501"/>
                  </a:cubicBezTo>
                  <a:cubicBezTo>
                    <a:pt x="671" y="7321"/>
                    <a:pt x="1238" y="7475"/>
                    <a:pt x="1615" y="7475"/>
                  </a:cubicBezTo>
                  <a:cubicBezTo>
                    <a:pt x="1826" y="7475"/>
                    <a:pt x="1977" y="7427"/>
                    <a:pt x="1980" y="7421"/>
                  </a:cubicBezTo>
                  <a:cubicBezTo>
                    <a:pt x="3532" y="7357"/>
                    <a:pt x="3292" y="3317"/>
                    <a:pt x="3292" y="3317"/>
                  </a:cubicBezTo>
                  <a:cubicBezTo>
                    <a:pt x="3292" y="3317"/>
                    <a:pt x="3692" y="2573"/>
                    <a:pt x="3652" y="1981"/>
                  </a:cubicBezTo>
                  <a:cubicBezTo>
                    <a:pt x="3627" y="1614"/>
                    <a:pt x="3488" y="1517"/>
                    <a:pt x="3267" y="1517"/>
                  </a:cubicBezTo>
                  <a:cubicBezTo>
                    <a:pt x="3140" y="1517"/>
                    <a:pt x="2987" y="1549"/>
                    <a:pt x="2812" y="1581"/>
                  </a:cubicBezTo>
                  <a:cubicBezTo>
                    <a:pt x="2332" y="1685"/>
                    <a:pt x="2516" y="2261"/>
                    <a:pt x="2516" y="2261"/>
                  </a:cubicBezTo>
                  <a:cubicBezTo>
                    <a:pt x="2437" y="2089"/>
                    <a:pt x="2350" y="1987"/>
                    <a:pt x="2275" y="1987"/>
                  </a:cubicBezTo>
                  <a:cubicBezTo>
                    <a:pt x="2221" y="1987"/>
                    <a:pt x="2174" y="2039"/>
                    <a:pt x="2140" y="2157"/>
                  </a:cubicBezTo>
                  <a:cubicBezTo>
                    <a:pt x="2052" y="2437"/>
                    <a:pt x="2196" y="3093"/>
                    <a:pt x="2196" y="3093"/>
                  </a:cubicBezTo>
                  <a:cubicBezTo>
                    <a:pt x="2183" y="3132"/>
                    <a:pt x="2168" y="3150"/>
                    <a:pt x="2153" y="3150"/>
                  </a:cubicBezTo>
                  <a:cubicBezTo>
                    <a:pt x="1973" y="3150"/>
                    <a:pt x="1700" y="525"/>
                    <a:pt x="1700" y="525"/>
                  </a:cubicBezTo>
                  <a:cubicBezTo>
                    <a:pt x="1363" y="154"/>
                    <a:pt x="1075" y="0"/>
                    <a:pt x="837" y="0"/>
                  </a:cubicBezTo>
                  <a:close/>
                </a:path>
              </a:pathLst>
            </a:custGeom>
            <a:solidFill>
              <a:srgbClr val="FC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85"/>
            <p:cNvSpPr/>
            <p:nvPr/>
          </p:nvSpPr>
          <p:spPr>
            <a:xfrm flipH="1">
              <a:off x="7719907" y="2301562"/>
              <a:ext cx="88806" cy="230547"/>
            </a:xfrm>
            <a:custGeom>
              <a:avLst/>
              <a:gdLst/>
              <a:ahLst/>
              <a:cxnLst/>
              <a:rect l="l" t="t" r="r" b="b"/>
              <a:pathLst>
                <a:path w="817" h="2121" fill="none" extrusionOk="0">
                  <a:moveTo>
                    <a:pt x="816" y="1"/>
                  </a:moveTo>
                  <a:cubicBezTo>
                    <a:pt x="816" y="1"/>
                    <a:pt x="312" y="985"/>
                    <a:pt x="0" y="2121"/>
                  </a:cubicBezTo>
                </a:path>
              </a:pathLst>
            </a:custGeom>
            <a:noFill/>
            <a:ln w="1200" cap="flat" cmpd="sng">
              <a:solidFill>
                <a:srgbClr val="6C4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85"/>
          <p:cNvSpPr txBox="1">
            <a:spLocks noGrp="1"/>
          </p:cNvSpPr>
          <p:nvPr>
            <p:ph type="title" idx="4294967295"/>
          </p:nvPr>
        </p:nvSpPr>
        <p:spPr>
          <a:xfrm>
            <a:off x="658400" y="544975"/>
            <a:ext cx="57351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Nunito"/>
                <a:ea typeface="Nunito"/>
                <a:cs typeface="Nunito"/>
                <a:sym typeface="Nunito"/>
              </a:rPr>
              <a:t>How ‘new’ were newcomers?</a:t>
            </a:r>
            <a:endParaRPr b="1">
              <a:solidFill>
                <a:schemeClr val="lt1"/>
              </a:solidFill>
              <a:latin typeface="Nunito"/>
              <a:ea typeface="Nunito"/>
              <a:cs typeface="Nunito"/>
              <a:sym typeface="Nunito"/>
            </a:endParaRPr>
          </a:p>
        </p:txBody>
      </p:sp>
      <p:graphicFrame>
        <p:nvGraphicFramePr>
          <p:cNvPr id="1377" name="Google Shape;1377;p85"/>
          <p:cNvGraphicFramePr/>
          <p:nvPr/>
        </p:nvGraphicFramePr>
        <p:xfrm>
          <a:off x="658400" y="1526700"/>
          <a:ext cx="3000000" cy="3000000"/>
        </p:xfrm>
        <a:graphic>
          <a:graphicData uri="http://schemas.openxmlformats.org/drawingml/2006/table">
            <a:tbl>
              <a:tblPr>
                <a:noFill/>
                <a:tableStyleId>{FD4C06CE-30D8-43E9-AAA4-29EBF99F6CC0}</a:tableStyleId>
              </a:tblPr>
              <a:tblGrid>
                <a:gridCol w="3071300">
                  <a:extLst>
                    <a:ext uri="{9D8B030D-6E8A-4147-A177-3AD203B41FA5}">
                      <a16:colId xmlns:a16="http://schemas.microsoft.com/office/drawing/2014/main" val="20000"/>
                    </a:ext>
                  </a:extLst>
                </a:gridCol>
                <a:gridCol w="2663800">
                  <a:extLst>
                    <a:ext uri="{9D8B030D-6E8A-4147-A177-3AD203B41FA5}">
                      <a16:colId xmlns:a16="http://schemas.microsoft.com/office/drawing/2014/main" val="20001"/>
                    </a:ext>
                  </a:extLst>
                </a:gridCol>
              </a:tblGrid>
              <a:tr h="426700">
                <a:tc>
                  <a:txBody>
                    <a:bodyPr/>
                    <a:lstStyle/>
                    <a:p>
                      <a:pPr marL="0" lvl="0" indent="0" algn="l" rtl="0">
                        <a:spcBef>
                          <a:spcPts val="0"/>
                        </a:spcBef>
                        <a:spcAft>
                          <a:spcPts val="0"/>
                        </a:spcAft>
                        <a:buNone/>
                      </a:pPr>
                      <a:r>
                        <a:rPr lang="en" sz="1600" b="1">
                          <a:solidFill>
                            <a:schemeClr val="dk1"/>
                          </a:solidFill>
                        </a:rPr>
                        <a:t>Krulatz &amp; Iversen (2020)</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6">
                          <a:alpha val="0"/>
                        </a:schemeClr>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1"/>
                          </a:solidFill>
                        </a:rPr>
                        <a:t>Two weeks to five months</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6">
                          <a:alpha val="0"/>
                        </a:schemeClr>
                      </a:solidFill>
                      <a:prstDash val="solid"/>
                      <a:round/>
                      <a:headEnd type="none" w="sm" len="sm"/>
                      <a:tailEnd type="none" w="sm" len="sm"/>
                    </a:lnT>
                    <a:lnB w="19050"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sz="1600" b="1">
                          <a:solidFill>
                            <a:schemeClr val="dk1"/>
                          </a:solidFill>
                        </a:rPr>
                        <a:t>Emert (2013)</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1"/>
                          </a:solidFill>
                        </a:rPr>
                        <a:t>As "little as 3 months"</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sz="1600" b="1">
                          <a:solidFill>
                            <a:schemeClr val="dk1"/>
                          </a:solidFill>
                        </a:rPr>
                        <a:t>Dunn et al. (2012)</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1"/>
                          </a:solidFill>
                        </a:rPr>
                        <a:t>Six to twelve months</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sz="1600" b="1">
                          <a:solidFill>
                            <a:schemeClr val="dk1"/>
                          </a:solidFill>
                        </a:rPr>
                        <a:t>Tour et al. (2021)</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1"/>
                          </a:solidFill>
                        </a:rPr>
                        <a:t>Less than one year</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r h="312100">
                <a:tc>
                  <a:txBody>
                    <a:bodyPr/>
                    <a:lstStyle/>
                    <a:p>
                      <a:pPr marL="0" lvl="0" indent="0" algn="l" rtl="0">
                        <a:spcBef>
                          <a:spcPts val="0"/>
                        </a:spcBef>
                        <a:spcAft>
                          <a:spcPts val="0"/>
                        </a:spcAft>
                        <a:buNone/>
                      </a:pPr>
                      <a:r>
                        <a:rPr lang="en" sz="1600" b="1">
                          <a:solidFill>
                            <a:schemeClr val="dk1"/>
                          </a:solidFill>
                        </a:rPr>
                        <a:t>Hansen-Thomas et al. (2021)</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1"/>
                          </a:solidFill>
                        </a:rPr>
                        <a:t>Less than three years</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extLst>
                  <a:ext uri="{0D108BD9-81ED-4DB2-BD59-A6C34878D82A}">
                    <a16:rowId xmlns:a16="http://schemas.microsoft.com/office/drawing/2014/main" val="10004"/>
                  </a:ext>
                </a:extLst>
              </a:tr>
              <a:tr h="426700">
                <a:tc>
                  <a:txBody>
                    <a:bodyPr/>
                    <a:lstStyle/>
                    <a:p>
                      <a:pPr marL="0" lvl="0" indent="0" algn="l" rtl="0">
                        <a:spcBef>
                          <a:spcPts val="0"/>
                        </a:spcBef>
                        <a:spcAft>
                          <a:spcPts val="0"/>
                        </a:spcAft>
                        <a:buNone/>
                      </a:pPr>
                      <a:r>
                        <a:rPr lang="en" sz="1600" b="1">
                          <a:solidFill>
                            <a:schemeClr val="dk1"/>
                          </a:solidFill>
                        </a:rPr>
                        <a:t>Song &amp; Cho (2021)</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600">
                          <a:solidFill>
                            <a:schemeClr val="dk1"/>
                          </a:solidFill>
                        </a:rPr>
                        <a:t>Less than three years</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extLst>
                  <a:ext uri="{0D108BD9-81ED-4DB2-BD59-A6C34878D82A}">
                    <a16:rowId xmlns:a16="http://schemas.microsoft.com/office/drawing/2014/main" val="10005"/>
                  </a:ext>
                </a:extLst>
              </a:tr>
              <a:tr h="461850">
                <a:tc>
                  <a:txBody>
                    <a:bodyPr/>
                    <a:lstStyle/>
                    <a:p>
                      <a:pPr marL="0" lvl="0" indent="0" algn="l" rtl="0">
                        <a:spcBef>
                          <a:spcPts val="0"/>
                        </a:spcBef>
                        <a:spcAft>
                          <a:spcPts val="0"/>
                        </a:spcAft>
                        <a:buNone/>
                      </a:pPr>
                      <a:r>
                        <a:rPr lang="en" sz="1600" b="1">
                          <a:solidFill>
                            <a:schemeClr val="dk1"/>
                          </a:solidFill>
                        </a:rPr>
                        <a:t>Hell &amp; Sauro (2021)</a:t>
                      </a:r>
                      <a:endParaRPr sz="1600" b="1">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1"/>
                          </a:solidFill>
                        </a:rPr>
                        <a:t>Less than fours years</a:t>
                      </a:r>
                      <a:endParaRPr sz="1600">
                        <a:solidFill>
                          <a:schemeClr val="dk1"/>
                        </a:solidFill>
                      </a:endParaRPr>
                    </a:p>
                  </a:txBody>
                  <a:tcPr marL="91425" marR="91425" marT="91425" marB="91425">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381"/>
        <p:cNvGrpSpPr/>
        <p:nvPr/>
      </p:nvGrpSpPr>
      <p:grpSpPr>
        <a:xfrm>
          <a:off x="0" y="0"/>
          <a:ext cx="0" cy="0"/>
          <a:chOff x="0" y="0"/>
          <a:chExt cx="0" cy="0"/>
        </a:xfrm>
      </p:grpSpPr>
      <p:pic>
        <p:nvPicPr>
          <p:cNvPr id="1382" name="Google Shape;1382;p86">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cxnSp>
        <p:nvCxnSpPr>
          <p:cNvPr id="476" name="Google Shape;476;p63"/>
          <p:cNvCxnSpPr>
            <a:stCxn id="477" idx="4"/>
            <a:endCxn id="478" idx="0"/>
          </p:cNvCxnSpPr>
          <p:nvPr/>
        </p:nvCxnSpPr>
        <p:spPr>
          <a:xfrm>
            <a:off x="4572000" y="2553750"/>
            <a:ext cx="0" cy="209400"/>
          </a:xfrm>
          <a:prstGeom prst="straightConnector1">
            <a:avLst/>
          </a:prstGeom>
          <a:noFill/>
          <a:ln w="19050" cap="rnd" cmpd="sng">
            <a:solidFill>
              <a:schemeClr val="accent2"/>
            </a:solidFill>
            <a:prstDash val="solid"/>
            <a:round/>
            <a:headEnd type="none" w="med" len="med"/>
            <a:tailEnd type="none" w="med" len="med"/>
          </a:ln>
        </p:spPr>
      </p:cxnSp>
      <p:sp>
        <p:nvSpPr>
          <p:cNvPr id="478" name="Google Shape;478;p63"/>
          <p:cNvSpPr/>
          <p:nvPr/>
        </p:nvSpPr>
        <p:spPr>
          <a:xfrm>
            <a:off x="4189950" y="2763200"/>
            <a:ext cx="764100" cy="764100"/>
          </a:xfrm>
          <a:prstGeom prst="ellipse">
            <a:avLst/>
          </a:prstGeom>
          <a:solidFill>
            <a:schemeClr val="accen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3"/>
          <p:cNvSpPr/>
          <p:nvPr/>
        </p:nvSpPr>
        <p:spPr>
          <a:xfrm>
            <a:off x="720158" y="1763213"/>
            <a:ext cx="1816200" cy="429300"/>
          </a:xfrm>
          <a:prstGeom prst="roundRect">
            <a:avLst>
              <a:gd name="adj" fmla="val 16667"/>
            </a:avLst>
          </a:prstGeom>
          <a:solidFill>
            <a:srgbClr val="E19E2C"/>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3"/>
          <p:cNvSpPr txBox="1"/>
          <p:nvPr/>
        </p:nvSpPr>
        <p:spPr>
          <a:xfrm>
            <a:off x="720158" y="1790950"/>
            <a:ext cx="1816200" cy="37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rgbClr val="FFFFFF"/>
                </a:solidFill>
                <a:latin typeface="Nunito"/>
                <a:ea typeface="Nunito"/>
                <a:cs typeface="Nunito"/>
                <a:sym typeface="Nunito"/>
              </a:rPr>
              <a:t>(Im)migration</a:t>
            </a:r>
            <a:endParaRPr sz="1900" b="1">
              <a:solidFill>
                <a:srgbClr val="FFFFFF"/>
              </a:solidFill>
              <a:latin typeface="Nunito"/>
              <a:ea typeface="Nunito"/>
              <a:cs typeface="Nunito"/>
              <a:sym typeface="Nunito"/>
            </a:endParaRPr>
          </a:p>
        </p:txBody>
      </p:sp>
      <p:sp>
        <p:nvSpPr>
          <p:cNvPr id="481" name="Google Shape;481;p63"/>
          <p:cNvSpPr txBox="1"/>
          <p:nvPr/>
        </p:nvSpPr>
        <p:spPr>
          <a:xfrm>
            <a:off x="404775" y="2240550"/>
            <a:ext cx="2474700" cy="9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Unprecedented growth in migratory flows worldwide of permanent and temporary residents</a:t>
            </a:r>
            <a:r>
              <a:rPr lang="en" sz="1300">
                <a:solidFill>
                  <a:schemeClr val="dk1"/>
                </a:solidFill>
                <a:latin typeface="Nunito"/>
                <a:ea typeface="Nunito"/>
                <a:cs typeface="Nunito"/>
                <a:sym typeface="Nunito"/>
              </a:rPr>
              <a:t> </a:t>
            </a:r>
            <a:r>
              <a:rPr lang="en" sz="1100">
                <a:solidFill>
                  <a:schemeClr val="dk1"/>
                </a:solidFill>
                <a:latin typeface="Nunito"/>
                <a:ea typeface="Nunito"/>
                <a:cs typeface="Nunito"/>
                <a:sym typeface="Nunito"/>
              </a:rPr>
              <a:t>(Suàrez-Oroszco, 2019)</a:t>
            </a:r>
            <a:endParaRPr sz="1300">
              <a:solidFill>
                <a:schemeClr val="dk1"/>
              </a:solidFill>
              <a:latin typeface="Nunito"/>
              <a:ea typeface="Nunito"/>
              <a:cs typeface="Nunito"/>
              <a:sym typeface="Nunito"/>
            </a:endParaRPr>
          </a:p>
        </p:txBody>
      </p:sp>
      <p:sp>
        <p:nvSpPr>
          <p:cNvPr id="482" name="Google Shape;482;p63"/>
          <p:cNvSpPr/>
          <p:nvPr/>
        </p:nvSpPr>
        <p:spPr>
          <a:xfrm>
            <a:off x="720158" y="3426863"/>
            <a:ext cx="1816200" cy="429300"/>
          </a:xfrm>
          <a:prstGeom prst="roundRect">
            <a:avLst>
              <a:gd name="adj" fmla="val 16667"/>
            </a:avLst>
          </a:prstGeom>
          <a:solidFill>
            <a:srgbClr val="E19E2C"/>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3"/>
          <p:cNvSpPr txBox="1"/>
          <p:nvPr/>
        </p:nvSpPr>
        <p:spPr>
          <a:xfrm>
            <a:off x="720158" y="3454600"/>
            <a:ext cx="1816200" cy="37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Nunito"/>
                <a:ea typeface="Nunito"/>
                <a:cs typeface="Nunito"/>
                <a:sym typeface="Nunito"/>
              </a:rPr>
              <a:t>Training</a:t>
            </a:r>
            <a:endParaRPr sz="2000" b="1">
              <a:solidFill>
                <a:srgbClr val="FFFFFF"/>
              </a:solidFill>
              <a:latin typeface="Nunito"/>
              <a:ea typeface="Nunito"/>
              <a:cs typeface="Nunito"/>
              <a:sym typeface="Nunito"/>
            </a:endParaRPr>
          </a:p>
        </p:txBody>
      </p:sp>
      <p:sp>
        <p:nvSpPr>
          <p:cNvPr id="484" name="Google Shape;484;p63"/>
          <p:cNvSpPr txBox="1"/>
          <p:nvPr/>
        </p:nvSpPr>
        <p:spPr>
          <a:xfrm>
            <a:off x="230175" y="3870700"/>
            <a:ext cx="2823900" cy="97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1"/>
                </a:solidFill>
                <a:latin typeface="Nunito"/>
                <a:ea typeface="Nunito"/>
                <a:cs typeface="Nunito"/>
                <a:sym typeface="Nunito"/>
              </a:rPr>
              <a:t>Teachers report feeling unprepared to facilitate plurilingual and intercultural practice, and integrate technologies into their practices </a:t>
            </a:r>
            <a:r>
              <a:rPr lang="en" sz="1100">
                <a:solidFill>
                  <a:schemeClr val="dk1"/>
                </a:solidFill>
                <a:latin typeface="Nunito"/>
                <a:ea typeface="Nunito"/>
                <a:cs typeface="Nunito"/>
                <a:sym typeface="Nunito"/>
              </a:rPr>
              <a:t>(Hubbard, 2019; Bangou et al., 2021</a:t>
            </a:r>
            <a:r>
              <a:rPr lang="en" sz="1300">
                <a:solidFill>
                  <a:schemeClr val="dk1"/>
                </a:solidFill>
                <a:latin typeface="Nunito"/>
                <a:ea typeface="Nunito"/>
                <a:cs typeface="Nunito"/>
                <a:sym typeface="Nunito"/>
              </a:rPr>
              <a:t>)</a:t>
            </a:r>
            <a:endParaRPr sz="1300">
              <a:solidFill>
                <a:schemeClr val="dk1"/>
              </a:solidFill>
              <a:latin typeface="Nunito"/>
              <a:ea typeface="Nunito"/>
              <a:cs typeface="Nunito"/>
              <a:sym typeface="Nunito"/>
            </a:endParaRPr>
          </a:p>
        </p:txBody>
      </p:sp>
      <p:sp>
        <p:nvSpPr>
          <p:cNvPr id="485" name="Google Shape;485;p63"/>
          <p:cNvSpPr/>
          <p:nvPr/>
        </p:nvSpPr>
        <p:spPr>
          <a:xfrm>
            <a:off x="6607658" y="1763213"/>
            <a:ext cx="1816200" cy="429300"/>
          </a:xfrm>
          <a:prstGeom prst="roundRect">
            <a:avLst>
              <a:gd name="adj" fmla="val 16667"/>
            </a:avLst>
          </a:prstGeom>
          <a:solidFill>
            <a:srgbClr val="E19E2C"/>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3"/>
          <p:cNvSpPr txBox="1"/>
          <p:nvPr/>
        </p:nvSpPr>
        <p:spPr>
          <a:xfrm>
            <a:off x="6607658" y="1790950"/>
            <a:ext cx="1816200" cy="37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Nunito"/>
                <a:ea typeface="Nunito"/>
                <a:cs typeface="Nunito"/>
                <a:sym typeface="Nunito"/>
              </a:rPr>
              <a:t>Digital Tech</a:t>
            </a:r>
            <a:endParaRPr sz="2000" b="1">
              <a:solidFill>
                <a:srgbClr val="FFFFFF"/>
              </a:solidFill>
              <a:latin typeface="Nunito"/>
              <a:ea typeface="Nunito"/>
              <a:cs typeface="Nunito"/>
              <a:sym typeface="Nunito"/>
            </a:endParaRPr>
          </a:p>
        </p:txBody>
      </p:sp>
      <p:sp>
        <p:nvSpPr>
          <p:cNvPr id="487" name="Google Shape;487;p63"/>
          <p:cNvSpPr txBox="1"/>
          <p:nvPr/>
        </p:nvSpPr>
        <p:spPr>
          <a:xfrm>
            <a:off x="6170550" y="2240550"/>
            <a:ext cx="2733300" cy="62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Improves language learning competencies, motivation, and design; supports plurilingual practices</a:t>
            </a:r>
            <a:r>
              <a:rPr lang="en" sz="1100">
                <a:solidFill>
                  <a:schemeClr val="dk1"/>
                </a:solidFill>
                <a:latin typeface="Nunito"/>
                <a:ea typeface="Nunito"/>
                <a:cs typeface="Nunito"/>
                <a:sym typeface="Nunito"/>
              </a:rPr>
              <a:t> (Healey, 2016; Van Laere et al., 2017)</a:t>
            </a:r>
            <a:endParaRPr sz="1100">
              <a:solidFill>
                <a:schemeClr val="dk1"/>
              </a:solidFill>
              <a:latin typeface="Nunito"/>
              <a:ea typeface="Nunito"/>
              <a:cs typeface="Nunito"/>
              <a:sym typeface="Nunito"/>
            </a:endParaRPr>
          </a:p>
        </p:txBody>
      </p:sp>
      <p:sp>
        <p:nvSpPr>
          <p:cNvPr id="488" name="Google Shape;488;p63"/>
          <p:cNvSpPr/>
          <p:nvPr/>
        </p:nvSpPr>
        <p:spPr>
          <a:xfrm>
            <a:off x="6607658" y="3426863"/>
            <a:ext cx="1816200" cy="429300"/>
          </a:xfrm>
          <a:prstGeom prst="roundRect">
            <a:avLst>
              <a:gd name="adj" fmla="val 16667"/>
            </a:avLst>
          </a:prstGeom>
          <a:solidFill>
            <a:srgbClr val="E19E2C"/>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3"/>
          <p:cNvSpPr txBox="1"/>
          <p:nvPr/>
        </p:nvSpPr>
        <p:spPr>
          <a:xfrm>
            <a:off x="6607658" y="3454600"/>
            <a:ext cx="1816200" cy="37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Nunito"/>
                <a:ea typeface="Nunito"/>
                <a:cs typeface="Nunito"/>
                <a:sym typeface="Nunito"/>
              </a:rPr>
              <a:t>Legitimizing</a:t>
            </a:r>
            <a:endParaRPr sz="2000" b="1">
              <a:solidFill>
                <a:srgbClr val="FFFFFF"/>
              </a:solidFill>
              <a:latin typeface="Nunito"/>
              <a:ea typeface="Nunito"/>
              <a:cs typeface="Nunito"/>
              <a:sym typeface="Nunito"/>
            </a:endParaRPr>
          </a:p>
        </p:txBody>
      </p:sp>
      <p:sp>
        <p:nvSpPr>
          <p:cNvPr id="490" name="Google Shape;490;p63"/>
          <p:cNvSpPr txBox="1"/>
          <p:nvPr/>
        </p:nvSpPr>
        <p:spPr>
          <a:xfrm>
            <a:off x="6301350" y="3904200"/>
            <a:ext cx="2474700" cy="62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While legitimizing students’ languages improves learning, policy and practice lag behind</a:t>
            </a:r>
            <a:r>
              <a:rPr lang="en" sz="1100">
                <a:solidFill>
                  <a:schemeClr val="dk1"/>
                </a:solidFill>
                <a:latin typeface="Nunito"/>
                <a:ea typeface="Nunito"/>
                <a:cs typeface="Nunito"/>
                <a:sym typeface="Nunito"/>
              </a:rPr>
              <a:t> (Fleuret &amp; Auger, 2019)</a:t>
            </a:r>
            <a:endParaRPr sz="1100">
              <a:solidFill>
                <a:schemeClr val="dk1"/>
              </a:solidFill>
              <a:latin typeface="Nunito"/>
              <a:ea typeface="Nunito"/>
              <a:cs typeface="Nunito"/>
              <a:sym typeface="Nunito"/>
            </a:endParaRPr>
          </a:p>
        </p:txBody>
      </p:sp>
      <p:cxnSp>
        <p:nvCxnSpPr>
          <p:cNvPr id="491" name="Google Shape;491;p63"/>
          <p:cNvCxnSpPr>
            <a:stCxn id="480" idx="3"/>
            <a:endCxn id="477" idx="2"/>
          </p:cNvCxnSpPr>
          <p:nvPr/>
        </p:nvCxnSpPr>
        <p:spPr>
          <a:xfrm>
            <a:off x="2536358" y="1977850"/>
            <a:ext cx="1653600" cy="193800"/>
          </a:xfrm>
          <a:prstGeom prst="bentConnector3">
            <a:avLst>
              <a:gd name="adj1" fmla="val 50004"/>
            </a:avLst>
          </a:prstGeom>
          <a:noFill/>
          <a:ln w="19050" cap="rnd" cmpd="sng">
            <a:solidFill>
              <a:schemeClr val="accent2"/>
            </a:solidFill>
            <a:prstDash val="solid"/>
            <a:round/>
            <a:headEnd type="none" w="med" len="med"/>
            <a:tailEnd type="none" w="med" len="med"/>
          </a:ln>
        </p:spPr>
      </p:cxnSp>
      <p:cxnSp>
        <p:nvCxnSpPr>
          <p:cNvPr id="492" name="Google Shape;492;p63"/>
          <p:cNvCxnSpPr>
            <a:stCxn id="483" idx="3"/>
            <a:endCxn id="493" idx="2"/>
          </p:cNvCxnSpPr>
          <p:nvPr/>
        </p:nvCxnSpPr>
        <p:spPr>
          <a:xfrm rot="10800000" flipH="1">
            <a:off x="2536358" y="3145300"/>
            <a:ext cx="692400" cy="496200"/>
          </a:xfrm>
          <a:prstGeom prst="bentConnector3">
            <a:avLst>
              <a:gd name="adj1" fmla="val 50008"/>
            </a:avLst>
          </a:prstGeom>
          <a:noFill/>
          <a:ln w="19050" cap="rnd" cmpd="sng">
            <a:solidFill>
              <a:schemeClr val="accent2"/>
            </a:solidFill>
            <a:prstDash val="solid"/>
            <a:round/>
            <a:headEnd type="none" w="med" len="med"/>
            <a:tailEnd type="none" w="med" len="med"/>
          </a:ln>
        </p:spPr>
      </p:cxnSp>
      <p:cxnSp>
        <p:nvCxnSpPr>
          <p:cNvPr id="494" name="Google Shape;494;p63"/>
          <p:cNvCxnSpPr>
            <a:endCxn id="495" idx="0"/>
          </p:cNvCxnSpPr>
          <p:nvPr/>
        </p:nvCxnSpPr>
        <p:spPr>
          <a:xfrm flipH="1">
            <a:off x="5533225" y="1977800"/>
            <a:ext cx="1074300" cy="785400"/>
          </a:xfrm>
          <a:prstGeom prst="bentConnector2">
            <a:avLst/>
          </a:prstGeom>
          <a:noFill/>
          <a:ln w="19050" cap="rnd" cmpd="sng">
            <a:solidFill>
              <a:schemeClr val="accent2"/>
            </a:solidFill>
            <a:prstDash val="solid"/>
            <a:round/>
            <a:headEnd type="none" w="med" len="med"/>
            <a:tailEnd type="none" w="med" len="med"/>
          </a:ln>
        </p:spPr>
      </p:cxnSp>
      <p:cxnSp>
        <p:nvCxnSpPr>
          <p:cNvPr id="496" name="Google Shape;496;p63"/>
          <p:cNvCxnSpPr>
            <a:stCxn id="489" idx="1"/>
            <a:endCxn id="497" idx="6"/>
          </p:cNvCxnSpPr>
          <p:nvPr/>
        </p:nvCxnSpPr>
        <p:spPr>
          <a:xfrm flipH="1">
            <a:off x="4954058" y="3641500"/>
            <a:ext cx="1653600" cy="477300"/>
          </a:xfrm>
          <a:prstGeom prst="bentConnector3">
            <a:avLst>
              <a:gd name="adj1" fmla="val 50005"/>
            </a:avLst>
          </a:prstGeom>
          <a:noFill/>
          <a:ln w="19050" cap="rnd" cmpd="sng">
            <a:solidFill>
              <a:schemeClr val="accent2"/>
            </a:solidFill>
            <a:prstDash val="solid"/>
            <a:round/>
            <a:headEnd type="none" w="med" len="med"/>
            <a:tailEnd type="none" w="med" len="med"/>
          </a:ln>
        </p:spPr>
      </p:cxnSp>
      <p:cxnSp>
        <p:nvCxnSpPr>
          <p:cNvPr id="498" name="Google Shape;498;p63"/>
          <p:cNvCxnSpPr>
            <a:stCxn id="478" idx="2"/>
            <a:endCxn id="493" idx="6"/>
          </p:cNvCxnSpPr>
          <p:nvPr/>
        </p:nvCxnSpPr>
        <p:spPr>
          <a:xfrm rot="10800000">
            <a:off x="3992850" y="3145250"/>
            <a:ext cx="197100" cy="0"/>
          </a:xfrm>
          <a:prstGeom prst="straightConnector1">
            <a:avLst/>
          </a:prstGeom>
          <a:noFill/>
          <a:ln w="19050" cap="rnd" cmpd="sng">
            <a:solidFill>
              <a:schemeClr val="accent2"/>
            </a:solidFill>
            <a:prstDash val="solid"/>
            <a:round/>
            <a:headEnd type="none" w="med" len="med"/>
            <a:tailEnd type="none" w="med" len="med"/>
          </a:ln>
        </p:spPr>
      </p:cxnSp>
      <p:cxnSp>
        <p:nvCxnSpPr>
          <p:cNvPr id="499" name="Google Shape;499;p63"/>
          <p:cNvCxnSpPr>
            <a:stCxn id="478" idx="6"/>
            <a:endCxn id="495" idx="2"/>
          </p:cNvCxnSpPr>
          <p:nvPr/>
        </p:nvCxnSpPr>
        <p:spPr>
          <a:xfrm>
            <a:off x="4954050" y="3145250"/>
            <a:ext cx="197100" cy="0"/>
          </a:xfrm>
          <a:prstGeom prst="straightConnector1">
            <a:avLst/>
          </a:prstGeom>
          <a:noFill/>
          <a:ln w="19050" cap="rnd" cmpd="sng">
            <a:solidFill>
              <a:schemeClr val="accent2"/>
            </a:solidFill>
            <a:prstDash val="solid"/>
            <a:round/>
            <a:headEnd type="none" w="med" len="med"/>
            <a:tailEnd type="none" w="med" len="med"/>
          </a:ln>
        </p:spPr>
      </p:cxnSp>
      <p:cxnSp>
        <p:nvCxnSpPr>
          <p:cNvPr id="500" name="Google Shape;500;p63"/>
          <p:cNvCxnSpPr>
            <a:stCxn id="478" idx="4"/>
            <a:endCxn id="497" idx="0"/>
          </p:cNvCxnSpPr>
          <p:nvPr/>
        </p:nvCxnSpPr>
        <p:spPr>
          <a:xfrm>
            <a:off x="4572000" y="3527300"/>
            <a:ext cx="0" cy="209400"/>
          </a:xfrm>
          <a:prstGeom prst="straightConnector1">
            <a:avLst/>
          </a:prstGeom>
          <a:noFill/>
          <a:ln w="19050" cap="rnd" cmpd="sng">
            <a:solidFill>
              <a:schemeClr val="accent2"/>
            </a:solidFill>
            <a:prstDash val="solid"/>
            <a:round/>
            <a:headEnd type="none" w="med" len="med"/>
            <a:tailEnd type="none" w="med" len="med"/>
          </a:ln>
        </p:spPr>
      </p:cxnSp>
      <p:sp>
        <p:nvSpPr>
          <p:cNvPr id="477" name="Google Shape;477;p63"/>
          <p:cNvSpPr/>
          <p:nvPr/>
        </p:nvSpPr>
        <p:spPr>
          <a:xfrm>
            <a:off x="4189950" y="1789650"/>
            <a:ext cx="76410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3"/>
          <p:cNvSpPr/>
          <p:nvPr/>
        </p:nvSpPr>
        <p:spPr>
          <a:xfrm>
            <a:off x="4189950" y="3736750"/>
            <a:ext cx="76410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3"/>
          <p:cNvSpPr/>
          <p:nvPr/>
        </p:nvSpPr>
        <p:spPr>
          <a:xfrm>
            <a:off x="3228725" y="2763200"/>
            <a:ext cx="76410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3"/>
          <p:cNvSpPr/>
          <p:nvPr/>
        </p:nvSpPr>
        <p:spPr>
          <a:xfrm>
            <a:off x="5151175" y="2763200"/>
            <a:ext cx="76410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63"/>
          <p:cNvGrpSpPr/>
          <p:nvPr/>
        </p:nvGrpSpPr>
        <p:grpSpPr>
          <a:xfrm>
            <a:off x="4392002" y="2897124"/>
            <a:ext cx="359988" cy="496207"/>
            <a:chOff x="6580765" y="2952910"/>
            <a:chExt cx="190339" cy="262349"/>
          </a:xfrm>
        </p:grpSpPr>
        <p:sp>
          <p:nvSpPr>
            <p:cNvPr id="502" name="Google Shape;502;p63"/>
            <p:cNvSpPr/>
            <p:nvPr/>
          </p:nvSpPr>
          <p:spPr>
            <a:xfrm>
              <a:off x="6580765" y="2952910"/>
              <a:ext cx="190339" cy="262349"/>
            </a:xfrm>
            <a:custGeom>
              <a:avLst/>
              <a:gdLst/>
              <a:ahLst/>
              <a:cxnLst/>
              <a:rect l="l" t="t" r="r" b="b"/>
              <a:pathLst>
                <a:path w="6764" h="9323" extrusionOk="0">
                  <a:moveTo>
                    <a:pt x="3381" y="1"/>
                  </a:moveTo>
                  <a:cubicBezTo>
                    <a:pt x="2826" y="1"/>
                    <a:pt x="2276" y="138"/>
                    <a:pt x="1793" y="397"/>
                  </a:cubicBezTo>
                  <a:cubicBezTo>
                    <a:pt x="1727" y="430"/>
                    <a:pt x="1701" y="515"/>
                    <a:pt x="1736" y="580"/>
                  </a:cubicBezTo>
                  <a:cubicBezTo>
                    <a:pt x="1760" y="626"/>
                    <a:pt x="1808" y="652"/>
                    <a:pt x="1857" y="652"/>
                  </a:cubicBezTo>
                  <a:cubicBezTo>
                    <a:pt x="1878" y="652"/>
                    <a:pt x="1899" y="647"/>
                    <a:pt x="1919" y="637"/>
                  </a:cubicBezTo>
                  <a:cubicBezTo>
                    <a:pt x="2366" y="400"/>
                    <a:pt x="2871" y="275"/>
                    <a:pt x="3381" y="275"/>
                  </a:cubicBezTo>
                  <a:cubicBezTo>
                    <a:pt x="5096" y="275"/>
                    <a:pt x="6491" y="1668"/>
                    <a:pt x="6491" y="3385"/>
                  </a:cubicBezTo>
                  <a:cubicBezTo>
                    <a:pt x="6491" y="3888"/>
                    <a:pt x="6375" y="4369"/>
                    <a:pt x="6145" y="4816"/>
                  </a:cubicBezTo>
                  <a:cubicBezTo>
                    <a:pt x="6038" y="5020"/>
                    <a:pt x="5901" y="5218"/>
                    <a:pt x="5738" y="5408"/>
                  </a:cubicBezTo>
                  <a:lnTo>
                    <a:pt x="3441" y="8070"/>
                  </a:lnTo>
                  <a:cubicBezTo>
                    <a:pt x="3422" y="8093"/>
                    <a:pt x="3396" y="8096"/>
                    <a:pt x="3383" y="8096"/>
                  </a:cubicBezTo>
                  <a:cubicBezTo>
                    <a:pt x="3371" y="8096"/>
                    <a:pt x="3345" y="8093"/>
                    <a:pt x="3324" y="8070"/>
                  </a:cubicBezTo>
                  <a:lnTo>
                    <a:pt x="1027" y="5407"/>
                  </a:lnTo>
                  <a:cubicBezTo>
                    <a:pt x="875" y="5232"/>
                    <a:pt x="750" y="5052"/>
                    <a:pt x="650" y="4868"/>
                  </a:cubicBezTo>
                  <a:cubicBezTo>
                    <a:pt x="402" y="4413"/>
                    <a:pt x="272" y="3899"/>
                    <a:pt x="274" y="3377"/>
                  </a:cubicBezTo>
                  <a:cubicBezTo>
                    <a:pt x="277" y="2444"/>
                    <a:pt x="692" y="1569"/>
                    <a:pt x="1413" y="979"/>
                  </a:cubicBezTo>
                  <a:cubicBezTo>
                    <a:pt x="1471" y="931"/>
                    <a:pt x="1480" y="845"/>
                    <a:pt x="1430" y="787"/>
                  </a:cubicBezTo>
                  <a:cubicBezTo>
                    <a:pt x="1404" y="754"/>
                    <a:pt x="1365" y="737"/>
                    <a:pt x="1326" y="737"/>
                  </a:cubicBezTo>
                  <a:cubicBezTo>
                    <a:pt x="1296" y="737"/>
                    <a:pt x="1265" y="748"/>
                    <a:pt x="1239" y="770"/>
                  </a:cubicBezTo>
                  <a:cubicBezTo>
                    <a:pt x="454" y="1412"/>
                    <a:pt x="5" y="2363"/>
                    <a:pt x="2" y="3377"/>
                  </a:cubicBezTo>
                  <a:cubicBezTo>
                    <a:pt x="0" y="3944"/>
                    <a:pt x="141" y="4504"/>
                    <a:pt x="409" y="4999"/>
                  </a:cubicBezTo>
                  <a:cubicBezTo>
                    <a:pt x="519" y="5199"/>
                    <a:pt x="657" y="5395"/>
                    <a:pt x="818" y="5585"/>
                  </a:cubicBezTo>
                  <a:lnTo>
                    <a:pt x="1854" y="6784"/>
                  </a:lnTo>
                  <a:cubicBezTo>
                    <a:pt x="1616" y="6840"/>
                    <a:pt x="1394" y="6907"/>
                    <a:pt x="1194" y="6987"/>
                  </a:cubicBezTo>
                  <a:cubicBezTo>
                    <a:pt x="568" y="7237"/>
                    <a:pt x="223" y="7587"/>
                    <a:pt x="223" y="7971"/>
                  </a:cubicBezTo>
                  <a:cubicBezTo>
                    <a:pt x="223" y="8355"/>
                    <a:pt x="568" y="8705"/>
                    <a:pt x="1194" y="8955"/>
                  </a:cubicBezTo>
                  <a:cubicBezTo>
                    <a:pt x="1779" y="9193"/>
                    <a:pt x="2557" y="9322"/>
                    <a:pt x="3381" y="9322"/>
                  </a:cubicBezTo>
                  <a:cubicBezTo>
                    <a:pt x="4205" y="9322"/>
                    <a:pt x="4983" y="9193"/>
                    <a:pt x="5569" y="8955"/>
                  </a:cubicBezTo>
                  <a:cubicBezTo>
                    <a:pt x="6196" y="8705"/>
                    <a:pt x="6539" y="8355"/>
                    <a:pt x="6539" y="7971"/>
                  </a:cubicBezTo>
                  <a:cubicBezTo>
                    <a:pt x="6536" y="7677"/>
                    <a:pt x="6334" y="7402"/>
                    <a:pt x="5949" y="7175"/>
                  </a:cubicBezTo>
                  <a:cubicBezTo>
                    <a:pt x="5927" y="7161"/>
                    <a:pt x="5903" y="7155"/>
                    <a:pt x="5880" y="7155"/>
                  </a:cubicBezTo>
                  <a:cubicBezTo>
                    <a:pt x="5834" y="7155"/>
                    <a:pt x="5790" y="7179"/>
                    <a:pt x="5765" y="7221"/>
                  </a:cubicBezTo>
                  <a:cubicBezTo>
                    <a:pt x="5725" y="7287"/>
                    <a:pt x="5747" y="7368"/>
                    <a:pt x="5811" y="7408"/>
                  </a:cubicBezTo>
                  <a:cubicBezTo>
                    <a:pt x="6184" y="7629"/>
                    <a:pt x="6264" y="7837"/>
                    <a:pt x="6264" y="7971"/>
                  </a:cubicBezTo>
                  <a:cubicBezTo>
                    <a:pt x="6264" y="8233"/>
                    <a:pt x="5973" y="8500"/>
                    <a:pt x="5463" y="8705"/>
                  </a:cubicBezTo>
                  <a:cubicBezTo>
                    <a:pt x="4908" y="8929"/>
                    <a:pt x="4167" y="9050"/>
                    <a:pt x="3378" y="9050"/>
                  </a:cubicBezTo>
                  <a:cubicBezTo>
                    <a:pt x="2588" y="9050"/>
                    <a:pt x="1846" y="8926"/>
                    <a:pt x="1292" y="8705"/>
                  </a:cubicBezTo>
                  <a:cubicBezTo>
                    <a:pt x="785" y="8501"/>
                    <a:pt x="491" y="8233"/>
                    <a:pt x="491" y="7971"/>
                  </a:cubicBezTo>
                  <a:cubicBezTo>
                    <a:pt x="491" y="7709"/>
                    <a:pt x="782" y="7444"/>
                    <a:pt x="1292" y="7237"/>
                  </a:cubicBezTo>
                  <a:cubicBezTo>
                    <a:pt x="1517" y="7147"/>
                    <a:pt x="1774" y="7073"/>
                    <a:pt x="2053" y="7017"/>
                  </a:cubicBezTo>
                  <a:lnTo>
                    <a:pt x="3113" y="8246"/>
                  </a:lnTo>
                  <a:cubicBezTo>
                    <a:pt x="3179" y="8322"/>
                    <a:pt x="3276" y="8366"/>
                    <a:pt x="3378" y="8366"/>
                  </a:cubicBezTo>
                  <a:cubicBezTo>
                    <a:pt x="3480" y="8366"/>
                    <a:pt x="3576" y="8322"/>
                    <a:pt x="3642" y="8246"/>
                  </a:cubicBezTo>
                  <a:lnTo>
                    <a:pt x="4703" y="7017"/>
                  </a:lnTo>
                  <a:cubicBezTo>
                    <a:pt x="4895" y="7055"/>
                    <a:pt x="5077" y="7103"/>
                    <a:pt x="5246" y="7157"/>
                  </a:cubicBezTo>
                  <a:lnTo>
                    <a:pt x="5271" y="7164"/>
                  </a:lnTo>
                  <a:cubicBezTo>
                    <a:pt x="5285" y="7169"/>
                    <a:pt x="5300" y="7172"/>
                    <a:pt x="5314" y="7172"/>
                  </a:cubicBezTo>
                  <a:cubicBezTo>
                    <a:pt x="5370" y="7172"/>
                    <a:pt x="5423" y="7136"/>
                    <a:pt x="5443" y="7080"/>
                  </a:cubicBezTo>
                  <a:cubicBezTo>
                    <a:pt x="5468" y="7009"/>
                    <a:pt x="5428" y="6931"/>
                    <a:pt x="5358" y="6907"/>
                  </a:cubicBezTo>
                  <a:lnTo>
                    <a:pt x="5334" y="6899"/>
                  </a:lnTo>
                  <a:cubicBezTo>
                    <a:pt x="5200" y="6856"/>
                    <a:pt x="5057" y="6815"/>
                    <a:pt x="4908" y="6783"/>
                  </a:cubicBezTo>
                  <a:lnTo>
                    <a:pt x="5942" y="5585"/>
                  </a:lnTo>
                  <a:cubicBezTo>
                    <a:pt x="6120" y="5379"/>
                    <a:pt x="6268" y="5162"/>
                    <a:pt x="6385" y="4940"/>
                  </a:cubicBezTo>
                  <a:cubicBezTo>
                    <a:pt x="6632" y="4462"/>
                    <a:pt x="6763" y="3925"/>
                    <a:pt x="6763" y="3383"/>
                  </a:cubicBezTo>
                  <a:cubicBezTo>
                    <a:pt x="6763" y="1518"/>
                    <a:pt x="5246"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3"/>
            <p:cNvSpPr/>
            <p:nvPr/>
          </p:nvSpPr>
          <p:spPr>
            <a:xfrm>
              <a:off x="6608822" y="2979757"/>
              <a:ext cx="134003" cy="134003"/>
            </a:xfrm>
            <a:custGeom>
              <a:avLst/>
              <a:gdLst/>
              <a:ahLst/>
              <a:cxnLst/>
              <a:rect l="l" t="t" r="r" b="b"/>
              <a:pathLst>
                <a:path w="4762" h="4762" extrusionOk="0">
                  <a:moveTo>
                    <a:pt x="2381" y="273"/>
                  </a:moveTo>
                  <a:cubicBezTo>
                    <a:pt x="3544" y="273"/>
                    <a:pt x="4491" y="1219"/>
                    <a:pt x="4491" y="2381"/>
                  </a:cubicBezTo>
                  <a:cubicBezTo>
                    <a:pt x="4491" y="3087"/>
                    <a:pt x="4141" y="3713"/>
                    <a:pt x="3606" y="4098"/>
                  </a:cubicBezTo>
                  <a:cubicBezTo>
                    <a:pt x="3491" y="3938"/>
                    <a:pt x="3348" y="3801"/>
                    <a:pt x="3182" y="3697"/>
                  </a:cubicBezTo>
                  <a:cubicBezTo>
                    <a:pt x="3076" y="3632"/>
                    <a:pt x="3013" y="3517"/>
                    <a:pt x="3013" y="3392"/>
                  </a:cubicBezTo>
                  <a:cubicBezTo>
                    <a:pt x="3013" y="3335"/>
                    <a:pt x="3025" y="3281"/>
                    <a:pt x="3051" y="3230"/>
                  </a:cubicBezTo>
                  <a:cubicBezTo>
                    <a:pt x="3076" y="3179"/>
                    <a:pt x="3112" y="3135"/>
                    <a:pt x="3159" y="3100"/>
                  </a:cubicBezTo>
                  <a:cubicBezTo>
                    <a:pt x="3517" y="2831"/>
                    <a:pt x="3708" y="2402"/>
                    <a:pt x="3670" y="1955"/>
                  </a:cubicBezTo>
                  <a:cubicBezTo>
                    <a:pt x="3617" y="1326"/>
                    <a:pt x="3102" y="820"/>
                    <a:pt x="2471" y="777"/>
                  </a:cubicBezTo>
                  <a:cubicBezTo>
                    <a:pt x="2439" y="774"/>
                    <a:pt x="2407" y="773"/>
                    <a:pt x="2376" y="773"/>
                  </a:cubicBezTo>
                  <a:cubicBezTo>
                    <a:pt x="2049" y="773"/>
                    <a:pt x="1739" y="895"/>
                    <a:pt x="1499" y="1120"/>
                  </a:cubicBezTo>
                  <a:cubicBezTo>
                    <a:pt x="1238" y="1363"/>
                    <a:pt x="1087" y="1708"/>
                    <a:pt x="1087" y="2067"/>
                  </a:cubicBezTo>
                  <a:cubicBezTo>
                    <a:pt x="1087" y="2473"/>
                    <a:pt x="1282" y="2860"/>
                    <a:pt x="1608" y="3103"/>
                  </a:cubicBezTo>
                  <a:cubicBezTo>
                    <a:pt x="1697" y="3170"/>
                    <a:pt x="1749" y="3277"/>
                    <a:pt x="1749" y="3392"/>
                  </a:cubicBezTo>
                  <a:cubicBezTo>
                    <a:pt x="1749" y="3451"/>
                    <a:pt x="1733" y="3514"/>
                    <a:pt x="1704" y="3566"/>
                  </a:cubicBezTo>
                  <a:cubicBezTo>
                    <a:pt x="1675" y="3622"/>
                    <a:pt x="1631" y="3667"/>
                    <a:pt x="1580" y="3697"/>
                  </a:cubicBezTo>
                  <a:cubicBezTo>
                    <a:pt x="1414" y="3804"/>
                    <a:pt x="1269" y="3939"/>
                    <a:pt x="1157" y="4098"/>
                  </a:cubicBezTo>
                  <a:cubicBezTo>
                    <a:pt x="621" y="3716"/>
                    <a:pt x="271" y="3087"/>
                    <a:pt x="271" y="2381"/>
                  </a:cubicBezTo>
                  <a:cubicBezTo>
                    <a:pt x="271" y="1219"/>
                    <a:pt x="1218" y="273"/>
                    <a:pt x="2381" y="273"/>
                  </a:cubicBezTo>
                  <a:close/>
                  <a:moveTo>
                    <a:pt x="2379" y="1045"/>
                  </a:moveTo>
                  <a:cubicBezTo>
                    <a:pt x="2404" y="1045"/>
                    <a:pt x="2429" y="1046"/>
                    <a:pt x="2454" y="1047"/>
                  </a:cubicBezTo>
                  <a:cubicBezTo>
                    <a:pt x="2950" y="1082"/>
                    <a:pt x="3357" y="1481"/>
                    <a:pt x="3397" y="1976"/>
                  </a:cubicBezTo>
                  <a:cubicBezTo>
                    <a:pt x="3429" y="2330"/>
                    <a:pt x="3278" y="2669"/>
                    <a:pt x="2994" y="2882"/>
                  </a:cubicBezTo>
                  <a:cubicBezTo>
                    <a:pt x="2915" y="2940"/>
                    <a:pt x="2851" y="3019"/>
                    <a:pt x="2806" y="3106"/>
                  </a:cubicBezTo>
                  <a:cubicBezTo>
                    <a:pt x="2763" y="3194"/>
                    <a:pt x="2739" y="3291"/>
                    <a:pt x="2739" y="3390"/>
                  </a:cubicBezTo>
                  <a:cubicBezTo>
                    <a:pt x="2739" y="3610"/>
                    <a:pt x="2850" y="3811"/>
                    <a:pt x="3036" y="3927"/>
                  </a:cubicBezTo>
                  <a:cubicBezTo>
                    <a:pt x="3167" y="4009"/>
                    <a:pt x="3281" y="4118"/>
                    <a:pt x="3374" y="4242"/>
                  </a:cubicBezTo>
                  <a:cubicBezTo>
                    <a:pt x="3079" y="4401"/>
                    <a:pt x="2739" y="4489"/>
                    <a:pt x="2381" y="4489"/>
                  </a:cubicBezTo>
                  <a:cubicBezTo>
                    <a:pt x="2023" y="4489"/>
                    <a:pt x="1684" y="4398"/>
                    <a:pt x="1387" y="4240"/>
                  </a:cubicBezTo>
                  <a:cubicBezTo>
                    <a:pt x="1478" y="4114"/>
                    <a:pt x="1595" y="4007"/>
                    <a:pt x="1726" y="3924"/>
                  </a:cubicBezTo>
                  <a:cubicBezTo>
                    <a:pt x="1816" y="3868"/>
                    <a:pt x="1892" y="3789"/>
                    <a:pt x="1944" y="3694"/>
                  </a:cubicBezTo>
                  <a:cubicBezTo>
                    <a:pt x="1995" y="3601"/>
                    <a:pt x="2023" y="3494"/>
                    <a:pt x="2023" y="3389"/>
                  </a:cubicBezTo>
                  <a:cubicBezTo>
                    <a:pt x="2023" y="3189"/>
                    <a:pt x="1930" y="3000"/>
                    <a:pt x="1771" y="2883"/>
                  </a:cubicBezTo>
                  <a:cubicBezTo>
                    <a:pt x="1509" y="2690"/>
                    <a:pt x="1360" y="2391"/>
                    <a:pt x="1360" y="2065"/>
                  </a:cubicBezTo>
                  <a:cubicBezTo>
                    <a:pt x="1360" y="1780"/>
                    <a:pt x="1474" y="1513"/>
                    <a:pt x="1684" y="1318"/>
                  </a:cubicBezTo>
                  <a:cubicBezTo>
                    <a:pt x="1875" y="1141"/>
                    <a:pt x="2119" y="1045"/>
                    <a:pt x="2379" y="1045"/>
                  </a:cubicBezTo>
                  <a:close/>
                  <a:moveTo>
                    <a:pt x="2381" y="1"/>
                  </a:moveTo>
                  <a:cubicBezTo>
                    <a:pt x="1069" y="1"/>
                    <a:pt x="1" y="1069"/>
                    <a:pt x="1" y="2381"/>
                  </a:cubicBezTo>
                  <a:cubicBezTo>
                    <a:pt x="1" y="3694"/>
                    <a:pt x="1066" y="4762"/>
                    <a:pt x="2381" y="4762"/>
                  </a:cubicBezTo>
                  <a:cubicBezTo>
                    <a:pt x="3693" y="4762"/>
                    <a:pt x="4762" y="3694"/>
                    <a:pt x="4762" y="2381"/>
                  </a:cubicBezTo>
                  <a:cubicBezTo>
                    <a:pt x="4762" y="1069"/>
                    <a:pt x="3693" y="1"/>
                    <a:pt x="2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6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Problem Statement</a:t>
            </a:r>
            <a:endParaRPr b="1">
              <a:latin typeface="Nunito"/>
              <a:ea typeface="Nunito"/>
              <a:cs typeface="Nunito"/>
              <a:sym typeface="Nunito"/>
            </a:endParaRPr>
          </a:p>
        </p:txBody>
      </p:sp>
      <p:grpSp>
        <p:nvGrpSpPr>
          <p:cNvPr id="505" name="Google Shape;505;p63"/>
          <p:cNvGrpSpPr/>
          <p:nvPr/>
        </p:nvGrpSpPr>
        <p:grpSpPr>
          <a:xfrm>
            <a:off x="4359831" y="1923600"/>
            <a:ext cx="461259" cy="496206"/>
            <a:chOff x="4370392" y="2258957"/>
            <a:chExt cx="243833" cy="262293"/>
          </a:xfrm>
        </p:grpSpPr>
        <p:sp>
          <p:nvSpPr>
            <p:cNvPr id="506" name="Google Shape;506;p63"/>
            <p:cNvSpPr/>
            <p:nvPr/>
          </p:nvSpPr>
          <p:spPr>
            <a:xfrm>
              <a:off x="4400672" y="2330857"/>
              <a:ext cx="65904" cy="51946"/>
            </a:xfrm>
            <a:custGeom>
              <a:avLst/>
              <a:gdLst/>
              <a:ahLst/>
              <a:cxnLst/>
              <a:rect l="l" t="t" r="r" b="b"/>
              <a:pathLst>
                <a:path w="2342" h="1846" extrusionOk="0">
                  <a:moveTo>
                    <a:pt x="1886" y="276"/>
                  </a:moveTo>
                  <a:cubicBezTo>
                    <a:pt x="1899" y="276"/>
                    <a:pt x="1912" y="277"/>
                    <a:pt x="1925" y="279"/>
                  </a:cubicBezTo>
                  <a:cubicBezTo>
                    <a:pt x="2017" y="298"/>
                    <a:pt x="2053" y="400"/>
                    <a:pt x="2059" y="657"/>
                  </a:cubicBezTo>
                  <a:cubicBezTo>
                    <a:pt x="2070" y="946"/>
                    <a:pt x="2022" y="1145"/>
                    <a:pt x="1912" y="1282"/>
                  </a:cubicBezTo>
                  <a:cubicBezTo>
                    <a:pt x="1791" y="1431"/>
                    <a:pt x="1580" y="1525"/>
                    <a:pt x="1280" y="1562"/>
                  </a:cubicBezTo>
                  <a:cubicBezTo>
                    <a:pt x="1211" y="1570"/>
                    <a:pt x="1150" y="1575"/>
                    <a:pt x="1094" y="1575"/>
                  </a:cubicBezTo>
                  <a:cubicBezTo>
                    <a:pt x="993" y="1575"/>
                    <a:pt x="910" y="1560"/>
                    <a:pt x="836" y="1531"/>
                  </a:cubicBezTo>
                  <a:cubicBezTo>
                    <a:pt x="772" y="1506"/>
                    <a:pt x="712" y="1467"/>
                    <a:pt x="646" y="1428"/>
                  </a:cubicBezTo>
                  <a:cubicBezTo>
                    <a:pt x="476" y="1318"/>
                    <a:pt x="278" y="1173"/>
                    <a:pt x="284" y="1004"/>
                  </a:cubicBezTo>
                  <a:cubicBezTo>
                    <a:pt x="291" y="839"/>
                    <a:pt x="495" y="714"/>
                    <a:pt x="695" y="676"/>
                  </a:cubicBezTo>
                  <a:cubicBezTo>
                    <a:pt x="767" y="662"/>
                    <a:pt x="842" y="655"/>
                    <a:pt x="920" y="644"/>
                  </a:cubicBezTo>
                  <a:cubicBezTo>
                    <a:pt x="1099" y="625"/>
                    <a:pt x="1287" y="605"/>
                    <a:pt x="1460" y="512"/>
                  </a:cubicBezTo>
                  <a:cubicBezTo>
                    <a:pt x="1520" y="481"/>
                    <a:pt x="1573" y="441"/>
                    <a:pt x="1626" y="403"/>
                  </a:cubicBezTo>
                  <a:cubicBezTo>
                    <a:pt x="1731" y="327"/>
                    <a:pt x="1804" y="276"/>
                    <a:pt x="1886" y="276"/>
                  </a:cubicBezTo>
                  <a:close/>
                  <a:moveTo>
                    <a:pt x="1887" y="0"/>
                  </a:moveTo>
                  <a:cubicBezTo>
                    <a:pt x="1714" y="0"/>
                    <a:pt x="1579" y="98"/>
                    <a:pt x="1468" y="181"/>
                  </a:cubicBezTo>
                  <a:cubicBezTo>
                    <a:pt x="1420" y="215"/>
                    <a:pt x="1376" y="247"/>
                    <a:pt x="1334" y="270"/>
                  </a:cubicBezTo>
                  <a:cubicBezTo>
                    <a:pt x="1207" y="337"/>
                    <a:pt x="1054" y="356"/>
                    <a:pt x="893" y="372"/>
                  </a:cubicBezTo>
                  <a:cubicBezTo>
                    <a:pt x="811" y="381"/>
                    <a:pt x="727" y="390"/>
                    <a:pt x="645" y="407"/>
                  </a:cubicBezTo>
                  <a:cubicBezTo>
                    <a:pt x="341" y="465"/>
                    <a:pt x="28" y="669"/>
                    <a:pt x="15" y="991"/>
                  </a:cubicBezTo>
                  <a:cubicBezTo>
                    <a:pt x="0" y="1340"/>
                    <a:pt x="354" y="1562"/>
                    <a:pt x="504" y="1656"/>
                  </a:cubicBezTo>
                  <a:cubicBezTo>
                    <a:pt x="577" y="1703"/>
                    <a:pt x="652" y="1749"/>
                    <a:pt x="737" y="1784"/>
                  </a:cubicBezTo>
                  <a:cubicBezTo>
                    <a:pt x="859" y="1831"/>
                    <a:pt x="987" y="1846"/>
                    <a:pt x="1101" y="1846"/>
                  </a:cubicBezTo>
                  <a:cubicBezTo>
                    <a:pt x="1179" y="1846"/>
                    <a:pt x="1254" y="1838"/>
                    <a:pt x="1315" y="1831"/>
                  </a:cubicBezTo>
                  <a:cubicBezTo>
                    <a:pt x="1688" y="1786"/>
                    <a:pt x="1960" y="1659"/>
                    <a:pt x="2126" y="1450"/>
                  </a:cubicBezTo>
                  <a:cubicBezTo>
                    <a:pt x="2324" y="1201"/>
                    <a:pt x="2341" y="873"/>
                    <a:pt x="2335" y="647"/>
                  </a:cubicBezTo>
                  <a:cubicBezTo>
                    <a:pt x="2333" y="465"/>
                    <a:pt x="2322" y="77"/>
                    <a:pt x="1980" y="10"/>
                  </a:cubicBezTo>
                  <a:cubicBezTo>
                    <a:pt x="1948" y="3"/>
                    <a:pt x="1917" y="0"/>
                    <a:pt x="1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3"/>
            <p:cNvSpPr/>
            <p:nvPr/>
          </p:nvSpPr>
          <p:spPr>
            <a:xfrm>
              <a:off x="4370392" y="2258957"/>
              <a:ext cx="243833" cy="262293"/>
            </a:xfrm>
            <a:custGeom>
              <a:avLst/>
              <a:gdLst/>
              <a:ahLst/>
              <a:cxnLst/>
              <a:rect l="l" t="t" r="r" b="b"/>
              <a:pathLst>
                <a:path w="8665" h="9321" extrusionOk="0">
                  <a:moveTo>
                    <a:pt x="7306" y="277"/>
                  </a:moveTo>
                  <a:cubicBezTo>
                    <a:pt x="7902" y="277"/>
                    <a:pt x="8385" y="761"/>
                    <a:pt x="8385" y="1356"/>
                  </a:cubicBezTo>
                  <a:cubicBezTo>
                    <a:pt x="8385" y="1703"/>
                    <a:pt x="8222" y="2010"/>
                    <a:pt x="7970" y="2206"/>
                  </a:cubicBezTo>
                  <a:cubicBezTo>
                    <a:pt x="7915" y="2118"/>
                    <a:pt x="7838" y="2045"/>
                    <a:pt x="7747" y="1988"/>
                  </a:cubicBezTo>
                  <a:cubicBezTo>
                    <a:pt x="7714" y="1968"/>
                    <a:pt x="7694" y="1931"/>
                    <a:pt x="7694" y="1893"/>
                  </a:cubicBezTo>
                  <a:cubicBezTo>
                    <a:pt x="7694" y="1874"/>
                    <a:pt x="7698" y="1858"/>
                    <a:pt x="7705" y="1844"/>
                  </a:cubicBezTo>
                  <a:cubicBezTo>
                    <a:pt x="7712" y="1828"/>
                    <a:pt x="7726" y="1815"/>
                    <a:pt x="7737" y="1805"/>
                  </a:cubicBezTo>
                  <a:cubicBezTo>
                    <a:pt x="7937" y="1655"/>
                    <a:pt x="8042" y="1419"/>
                    <a:pt x="8020" y="1171"/>
                  </a:cubicBezTo>
                  <a:cubicBezTo>
                    <a:pt x="7991" y="823"/>
                    <a:pt x="7707" y="545"/>
                    <a:pt x="7359" y="519"/>
                  </a:cubicBezTo>
                  <a:cubicBezTo>
                    <a:pt x="7341" y="518"/>
                    <a:pt x="7324" y="517"/>
                    <a:pt x="7307" y="517"/>
                  </a:cubicBezTo>
                  <a:cubicBezTo>
                    <a:pt x="7126" y="517"/>
                    <a:pt x="6956" y="586"/>
                    <a:pt x="6820" y="710"/>
                  </a:cubicBezTo>
                  <a:cubicBezTo>
                    <a:pt x="6677" y="845"/>
                    <a:pt x="6593" y="1036"/>
                    <a:pt x="6593" y="1232"/>
                  </a:cubicBezTo>
                  <a:cubicBezTo>
                    <a:pt x="6593" y="1457"/>
                    <a:pt x="6701" y="1671"/>
                    <a:pt x="6881" y="1806"/>
                  </a:cubicBezTo>
                  <a:cubicBezTo>
                    <a:pt x="6907" y="1826"/>
                    <a:pt x="6923" y="1858"/>
                    <a:pt x="6923" y="1895"/>
                  </a:cubicBezTo>
                  <a:cubicBezTo>
                    <a:pt x="6923" y="1914"/>
                    <a:pt x="6919" y="1933"/>
                    <a:pt x="6910" y="1950"/>
                  </a:cubicBezTo>
                  <a:cubicBezTo>
                    <a:pt x="6900" y="1966"/>
                    <a:pt x="6887" y="1981"/>
                    <a:pt x="6871" y="1991"/>
                  </a:cubicBezTo>
                  <a:cubicBezTo>
                    <a:pt x="6782" y="2048"/>
                    <a:pt x="6703" y="2120"/>
                    <a:pt x="6644" y="2206"/>
                  </a:cubicBezTo>
                  <a:cubicBezTo>
                    <a:pt x="6390" y="2008"/>
                    <a:pt x="6227" y="1700"/>
                    <a:pt x="6227" y="1356"/>
                  </a:cubicBezTo>
                  <a:cubicBezTo>
                    <a:pt x="6227" y="761"/>
                    <a:pt x="6711" y="277"/>
                    <a:pt x="7306" y="277"/>
                  </a:cubicBezTo>
                  <a:close/>
                  <a:moveTo>
                    <a:pt x="7314" y="787"/>
                  </a:moveTo>
                  <a:cubicBezTo>
                    <a:pt x="7323" y="787"/>
                    <a:pt x="7332" y="788"/>
                    <a:pt x="7341" y="788"/>
                  </a:cubicBezTo>
                  <a:cubicBezTo>
                    <a:pt x="7555" y="803"/>
                    <a:pt x="7730" y="976"/>
                    <a:pt x="7749" y="1190"/>
                  </a:cubicBezTo>
                  <a:cubicBezTo>
                    <a:pt x="7762" y="1343"/>
                    <a:pt x="7696" y="1491"/>
                    <a:pt x="7574" y="1582"/>
                  </a:cubicBezTo>
                  <a:cubicBezTo>
                    <a:pt x="7526" y="1618"/>
                    <a:pt x="7487" y="1663"/>
                    <a:pt x="7461" y="1719"/>
                  </a:cubicBezTo>
                  <a:cubicBezTo>
                    <a:pt x="7433" y="1771"/>
                    <a:pt x="7421" y="1831"/>
                    <a:pt x="7421" y="1892"/>
                  </a:cubicBezTo>
                  <a:cubicBezTo>
                    <a:pt x="7421" y="2024"/>
                    <a:pt x="7488" y="2147"/>
                    <a:pt x="7600" y="2217"/>
                  </a:cubicBezTo>
                  <a:cubicBezTo>
                    <a:pt x="7654" y="2250"/>
                    <a:pt x="7701" y="2292"/>
                    <a:pt x="7739" y="2340"/>
                  </a:cubicBezTo>
                  <a:cubicBezTo>
                    <a:pt x="7740" y="2343"/>
                    <a:pt x="7715" y="2353"/>
                    <a:pt x="7714" y="2353"/>
                  </a:cubicBezTo>
                  <a:cubicBezTo>
                    <a:pt x="7589" y="2404"/>
                    <a:pt x="7453" y="2432"/>
                    <a:pt x="7311" y="2432"/>
                  </a:cubicBezTo>
                  <a:cubicBezTo>
                    <a:pt x="7165" y="2432"/>
                    <a:pt x="7028" y="2403"/>
                    <a:pt x="6900" y="2352"/>
                  </a:cubicBezTo>
                  <a:cubicBezTo>
                    <a:pt x="6899" y="2352"/>
                    <a:pt x="6881" y="2343"/>
                    <a:pt x="6881" y="2343"/>
                  </a:cubicBezTo>
                  <a:cubicBezTo>
                    <a:pt x="6919" y="2294"/>
                    <a:pt x="6966" y="2251"/>
                    <a:pt x="7019" y="2219"/>
                  </a:cubicBezTo>
                  <a:cubicBezTo>
                    <a:pt x="7073" y="2185"/>
                    <a:pt x="7118" y="2136"/>
                    <a:pt x="7152" y="2078"/>
                  </a:cubicBezTo>
                  <a:cubicBezTo>
                    <a:pt x="7183" y="2023"/>
                    <a:pt x="7199" y="1957"/>
                    <a:pt x="7199" y="1893"/>
                  </a:cubicBezTo>
                  <a:cubicBezTo>
                    <a:pt x="7199" y="1772"/>
                    <a:pt x="7142" y="1656"/>
                    <a:pt x="7046" y="1586"/>
                  </a:cubicBezTo>
                  <a:cubicBezTo>
                    <a:pt x="6934" y="1502"/>
                    <a:pt x="6868" y="1372"/>
                    <a:pt x="6868" y="1231"/>
                  </a:cubicBezTo>
                  <a:cubicBezTo>
                    <a:pt x="6868" y="1107"/>
                    <a:pt x="6918" y="992"/>
                    <a:pt x="7008" y="906"/>
                  </a:cubicBezTo>
                  <a:cubicBezTo>
                    <a:pt x="7093" y="829"/>
                    <a:pt x="7200" y="787"/>
                    <a:pt x="7314" y="787"/>
                  </a:cubicBezTo>
                  <a:close/>
                  <a:moveTo>
                    <a:pt x="3695" y="5335"/>
                  </a:moveTo>
                  <a:cubicBezTo>
                    <a:pt x="3775" y="5335"/>
                    <a:pt x="3853" y="5347"/>
                    <a:pt x="3928" y="5373"/>
                  </a:cubicBezTo>
                  <a:cubicBezTo>
                    <a:pt x="4155" y="5452"/>
                    <a:pt x="4346" y="5640"/>
                    <a:pt x="4479" y="5925"/>
                  </a:cubicBezTo>
                  <a:cubicBezTo>
                    <a:pt x="4552" y="6082"/>
                    <a:pt x="4594" y="6241"/>
                    <a:pt x="4604" y="6384"/>
                  </a:cubicBezTo>
                  <a:cubicBezTo>
                    <a:pt x="4607" y="6435"/>
                    <a:pt x="4605" y="6487"/>
                    <a:pt x="4601" y="6541"/>
                  </a:cubicBezTo>
                  <a:cubicBezTo>
                    <a:pt x="4597" y="6657"/>
                    <a:pt x="4592" y="6793"/>
                    <a:pt x="4640" y="6925"/>
                  </a:cubicBezTo>
                  <a:cubicBezTo>
                    <a:pt x="4678" y="7033"/>
                    <a:pt x="4751" y="7132"/>
                    <a:pt x="4856" y="7225"/>
                  </a:cubicBezTo>
                  <a:cubicBezTo>
                    <a:pt x="4985" y="7340"/>
                    <a:pt x="5138" y="7428"/>
                    <a:pt x="5285" y="7509"/>
                  </a:cubicBezTo>
                  <a:cubicBezTo>
                    <a:pt x="5514" y="7637"/>
                    <a:pt x="5729" y="7758"/>
                    <a:pt x="5814" y="7966"/>
                  </a:cubicBezTo>
                  <a:cubicBezTo>
                    <a:pt x="5849" y="8054"/>
                    <a:pt x="5856" y="8154"/>
                    <a:pt x="5836" y="8256"/>
                  </a:cubicBezTo>
                  <a:cubicBezTo>
                    <a:pt x="5823" y="8260"/>
                    <a:pt x="5811" y="8265"/>
                    <a:pt x="5799" y="8271"/>
                  </a:cubicBezTo>
                  <a:cubicBezTo>
                    <a:pt x="5335" y="8460"/>
                    <a:pt x="4838" y="8557"/>
                    <a:pt x="4327" y="8557"/>
                  </a:cubicBezTo>
                  <a:cubicBezTo>
                    <a:pt x="4010" y="8557"/>
                    <a:pt x="3700" y="8520"/>
                    <a:pt x="3398" y="8447"/>
                  </a:cubicBezTo>
                  <a:cubicBezTo>
                    <a:pt x="3375" y="8441"/>
                    <a:pt x="3350" y="8437"/>
                    <a:pt x="3326" y="8429"/>
                  </a:cubicBezTo>
                  <a:cubicBezTo>
                    <a:pt x="3343" y="8043"/>
                    <a:pt x="3457" y="7633"/>
                    <a:pt x="3650" y="7301"/>
                  </a:cubicBezTo>
                  <a:cubicBezTo>
                    <a:pt x="3678" y="7253"/>
                    <a:pt x="3710" y="7203"/>
                    <a:pt x="3745" y="7152"/>
                  </a:cubicBezTo>
                  <a:cubicBezTo>
                    <a:pt x="3889" y="6944"/>
                    <a:pt x="4086" y="6656"/>
                    <a:pt x="3842" y="6328"/>
                  </a:cubicBezTo>
                  <a:cubicBezTo>
                    <a:pt x="3704" y="6140"/>
                    <a:pt x="3497" y="6039"/>
                    <a:pt x="3331" y="5972"/>
                  </a:cubicBezTo>
                  <a:cubicBezTo>
                    <a:pt x="3165" y="5905"/>
                    <a:pt x="2991" y="5825"/>
                    <a:pt x="2988" y="5711"/>
                  </a:cubicBezTo>
                  <a:cubicBezTo>
                    <a:pt x="2986" y="5632"/>
                    <a:pt x="3071" y="5549"/>
                    <a:pt x="3247" y="5456"/>
                  </a:cubicBezTo>
                  <a:cubicBezTo>
                    <a:pt x="3402" y="5375"/>
                    <a:pt x="3552" y="5335"/>
                    <a:pt x="3695" y="5335"/>
                  </a:cubicBezTo>
                  <a:close/>
                  <a:moveTo>
                    <a:pt x="1353" y="6883"/>
                  </a:moveTo>
                  <a:cubicBezTo>
                    <a:pt x="1948" y="6883"/>
                    <a:pt x="2433" y="7368"/>
                    <a:pt x="2433" y="7963"/>
                  </a:cubicBezTo>
                  <a:cubicBezTo>
                    <a:pt x="2433" y="8308"/>
                    <a:pt x="2270" y="8614"/>
                    <a:pt x="2018" y="8812"/>
                  </a:cubicBezTo>
                  <a:cubicBezTo>
                    <a:pt x="1955" y="8728"/>
                    <a:pt x="1880" y="8655"/>
                    <a:pt x="1788" y="8598"/>
                  </a:cubicBezTo>
                  <a:cubicBezTo>
                    <a:pt x="1756" y="8578"/>
                    <a:pt x="1736" y="8541"/>
                    <a:pt x="1736" y="8504"/>
                  </a:cubicBezTo>
                  <a:cubicBezTo>
                    <a:pt x="1736" y="8485"/>
                    <a:pt x="1738" y="8469"/>
                    <a:pt x="1746" y="8454"/>
                  </a:cubicBezTo>
                  <a:cubicBezTo>
                    <a:pt x="1753" y="8438"/>
                    <a:pt x="1766" y="8425"/>
                    <a:pt x="1781" y="8415"/>
                  </a:cubicBezTo>
                  <a:cubicBezTo>
                    <a:pt x="1979" y="8265"/>
                    <a:pt x="2085" y="8029"/>
                    <a:pt x="2063" y="7781"/>
                  </a:cubicBezTo>
                  <a:cubicBezTo>
                    <a:pt x="2034" y="7433"/>
                    <a:pt x="1750" y="7155"/>
                    <a:pt x="1402" y="7129"/>
                  </a:cubicBezTo>
                  <a:cubicBezTo>
                    <a:pt x="1385" y="7128"/>
                    <a:pt x="1367" y="7127"/>
                    <a:pt x="1350" y="7127"/>
                  </a:cubicBezTo>
                  <a:cubicBezTo>
                    <a:pt x="1170" y="7127"/>
                    <a:pt x="998" y="7196"/>
                    <a:pt x="863" y="7320"/>
                  </a:cubicBezTo>
                  <a:cubicBezTo>
                    <a:pt x="719" y="7455"/>
                    <a:pt x="636" y="7646"/>
                    <a:pt x="636" y="7843"/>
                  </a:cubicBezTo>
                  <a:cubicBezTo>
                    <a:pt x="636" y="8067"/>
                    <a:pt x="744" y="8281"/>
                    <a:pt x="923" y="8416"/>
                  </a:cubicBezTo>
                  <a:cubicBezTo>
                    <a:pt x="951" y="8435"/>
                    <a:pt x="967" y="8469"/>
                    <a:pt x="967" y="8505"/>
                  </a:cubicBezTo>
                  <a:cubicBezTo>
                    <a:pt x="967" y="8524"/>
                    <a:pt x="962" y="8543"/>
                    <a:pt x="952" y="8560"/>
                  </a:cubicBezTo>
                  <a:cubicBezTo>
                    <a:pt x="944" y="8576"/>
                    <a:pt x="930" y="8591"/>
                    <a:pt x="914" y="8601"/>
                  </a:cubicBezTo>
                  <a:cubicBezTo>
                    <a:pt x="826" y="8658"/>
                    <a:pt x="747" y="8731"/>
                    <a:pt x="687" y="8817"/>
                  </a:cubicBezTo>
                  <a:cubicBezTo>
                    <a:pt x="434" y="8617"/>
                    <a:pt x="272" y="8310"/>
                    <a:pt x="272" y="7966"/>
                  </a:cubicBezTo>
                  <a:cubicBezTo>
                    <a:pt x="274" y="7368"/>
                    <a:pt x="759" y="6883"/>
                    <a:pt x="1353" y="6883"/>
                  </a:cubicBezTo>
                  <a:close/>
                  <a:moveTo>
                    <a:pt x="1357" y="7399"/>
                  </a:moveTo>
                  <a:cubicBezTo>
                    <a:pt x="1366" y="7399"/>
                    <a:pt x="1376" y="7399"/>
                    <a:pt x="1385" y="7400"/>
                  </a:cubicBezTo>
                  <a:cubicBezTo>
                    <a:pt x="1599" y="7414"/>
                    <a:pt x="1773" y="7588"/>
                    <a:pt x="1792" y="7803"/>
                  </a:cubicBezTo>
                  <a:cubicBezTo>
                    <a:pt x="1804" y="7956"/>
                    <a:pt x="1738" y="8103"/>
                    <a:pt x="1618" y="8193"/>
                  </a:cubicBezTo>
                  <a:cubicBezTo>
                    <a:pt x="1570" y="8230"/>
                    <a:pt x="1530" y="8276"/>
                    <a:pt x="1504" y="8330"/>
                  </a:cubicBezTo>
                  <a:cubicBezTo>
                    <a:pt x="1476" y="8383"/>
                    <a:pt x="1463" y="8442"/>
                    <a:pt x="1463" y="8504"/>
                  </a:cubicBezTo>
                  <a:cubicBezTo>
                    <a:pt x="1463" y="8636"/>
                    <a:pt x="1532" y="8758"/>
                    <a:pt x="1644" y="8828"/>
                  </a:cubicBezTo>
                  <a:cubicBezTo>
                    <a:pt x="1696" y="8862"/>
                    <a:pt x="1744" y="8904"/>
                    <a:pt x="1782" y="8952"/>
                  </a:cubicBezTo>
                  <a:cubicBezTo>
                    <a:pt x="1781" y="8956"/>
                    <a:pt x="1778" y="8958"/>
                    <a:pt x="1773" y="8958"/>
                  </a:cubicBezTo>
                  <a:cubicBezTo>
                    <a:pt x="1753" y="8968"/>
                    <a:pt x="1733" y="8974"/>
                    <a:pt x="1714" y="8983"/>
                  </a:cubicBezTo>
                  <a:cubicBezTo>
                    <a:pt x="1600" y="9022"/>
                    <a:pt x="1479" y="9044"/>
                    <a:pt x="1353" y="9044"/>
                  </a:cubicBezTo>
                  <a:cubicBezTo>
                    <a:pt x="1229" y="9044"/>
                    <a:pt x="1104" y="9022"/>
                    <a:pt x="987" y="8980"/>
                  </a:cubicBezTo>
                  <a:lnTo>
                    <a:pt x="933" y="8958"/>
                  </a:lnTo>
                  <a:cubicBezTo>
                    <a:pt x="929" y="8956"/>
                    <a:pt x="928" y="8956"/>
                    <a:pt x="923" y="8955"/>
                  </a:cubicBezTo>
                  <a:cubicBezTo>
                    <a:pt x="962" y="8905"/>
                    <a:pt x="1009" y="8863"/>
                    <a:pt x="1061" y="8831"/>
                  </a:cubicBezTo>
                  <a:cubicBezTo>
                    <a:pt x="1117" y="8796"/>
                    <a:pt x="1162" y="8750"/>
                    <a:pt x="1195" y="8691"/>
                  </a:cubicBezTo>
                  <a:cubicBezTo>
                    <a:pt x="1226" y="8635"/>
                    <a:pt x="1242" y="8569"/>
                    <a:pt x="1242" y="8505"/>
                  </a:cubicBezTo>
                  <a:cubicBezTo>
                    <a:pt x="1242" y="8386"/>
                    <a:pt x="1185" y="8271"/>
                    <a:pt x="1089" y="8198"/>
                  </a:cubicBezTo>
                  <a:cubicBezTo>
                    <a:pt x="977" y="8113"/>
                    <a:pt x="911" y="7985"/>
                    <a:pt x="911" y="7843"/>
                  </a:cubicBezTo>
                  <a:cubicBezTo>
                    <a:pt x="911" y="7719"/>
                    <a:pt x="960" y="7604"/>
                    <a:pt x="1051" y="7519"/>
                  </a:cubicBezTo>
                  <a:cubicBezTo>
                    <a:pt x="1135" y="7441"/>
                    <a:pt x="1243" y="7399"/>
                    <a:pt x="1357" y="7399"/>
                  </a:cubicBezTo>
                  <a:close/>
                  <a:moveTo>
                    <a:pt x="7312" y="1"/>
                  </a:moveTo>
                  <a:cubicBezTo>
                    <a:pt x="6743" y="1"/>
                    <a:pt x="6252" y="356"/>
                    <a:pt x="6054" y="855"/>
                  </a:cubicBezTo>
                  <a:cubicBezTo>
                    <a:pt x="5521" y="613"/>
                    <a:pt x="4937" y="487"/>
                    <a:pt x="4333" y="487"/>
                  </a:cubicBezTo>
                  <a:cubicBezTo>
                    <a:pt x="3216" y="487"/>
                    <a:pt x="2171" y="921"/>
                    <a:pt x="1380" y="1708"/>
                  </a:cubicBezTo>
                  <a:cubicBezTo>
                    <a:pt x="593" y="2498"/>
                    <a:pt x="157" y="3546"/>
                    <a:pt x="157" y="4661"/>
                  </a:cubicBezTo>
                  <a:cubicBezTo>
                    <a:pt x="157" y="5414"/>
                    <a:pt x="355" y="6135"/>
                    <a:pt x="727" y="6768"/>
                  </a:cubicBezTo>
                  <a:cubicBezTo>
                    <a:pt x="296" y="6995"/>
                    <a:pt x="0" y="7448"/>
                    <a:pt x="0" y="7968"/>
                  </a:cubicBezTo>
                  <a:cubicBezTo>
                    <a:pt x="0" y="8715"/>
                    <a:pt x="609" y="9320"/>
                    <a:pt x="1353" y="9320"/>
                  </a:cubicBezTo>
                  <a:cubicBezTo>
                    <a:pt x="1922" y="9320"/>
                    <a:pt x="2413" y="8965"/>
                    <a:pt x="2611" y="8464"/>
                  </a:cubicBezTo>
                  <a:cubicBezTo>
                    <a:pt x="3144" y="8707"/>
                    <a:pt x="3727" y="8834"/>
                    <a:pt x="4332" y="8834"/>
                  </a:cubicBezTo>
                  <a:cubicBezTo>
                    <a:pt x="5204" y="8834"/>
                    <a:pt x="6038" y="8569"/>
                    <a:pt x="6746" y="8067"/>
                  </a:cubicBezTo>
                  <a:cubicBezTo>
                    <a:pt x="6807" y="8023"/>
                    <a:pt x="6821" y="7937"/>
                    <a:pt x="6778" y="7876"/>
                  </a:cubicBezTo>
                  <a:cubicBezTo>
                    <a:pt x="6751" y="7838"/>
                    <a:pt x="6709" y="7817"/>
                    <a:pt x="6666" y="7817"/>
                  </a:cubicBezTo>
                  <a:cubicBezTo>
                    <a:pt x="6639" y="7817"/>
                    <a:pt x="6611" y="7826"/>
                    <a:pt x="6587" y="7843"/>
                  </a:cubicBezTo>
                  <a:cubicBezTo>
                    <a:pt x="6438" y="7949"/>
                    <a:pt x="6283" y="8042"/>
                    <a:pt x="6123" y="8125"/>
                  </a:cubicBezTo>
                  <a:cubicBezTo>
                    <a:pt x="6121" y="8033"/>
                    <a:pt x="6104" y="7946"/>
                    <a:pt x="6070" y="7866"/>
                  </a:cubicBezTo>
                  <a:cubicBezTo>
                    <a:pt x="5951" y="7572"/>
                    <a:pt x="5683" y="7420"/>
                    <a:pt x="5422" y="7275"/>
                  </a:cubicBezTo>
                  <a:cubicBezTo>
                    <a:pt x="5281" y="7195"/>
                    <a:pt x="5147" y="7120"/>
                    <a:pt x="5041" y="7023"/>
                  </a:cubicBezTo>
                  <a:cubicBezTo>
                    <a:pt x="4969" y="6962"/>
                    <a:pt x="4921" y="6898"/>
                    <a:pt x="4899" y="6834"/>
                  </a:cubicBezTo>
                  <a:cubicBezTo>
                    <a:pt x="4870" y="6751"/>
                    <a:pt x="4875" y="6654"/>
                    <a:pt x="4878" y="6553"/>
                  </a:cubicBezTo>
                  <a:cubicBezTo>
                    <a:pt x="4881" y="6491"/>
                    <a:pt x="4883" y="6430"/>
                    <a:pt x="4878" y="6365"/>
                  </a:cubicBezTo>
                  <a:cubicBezTo>
                    <a:pt x="4867" y="6189"/>
                    <a:pt x="4815" y="5996"/>
                    <a:pt x="4728" y="5807"/>
                  </a:cubicBezTo>
                  <a:cubicBezTo>
                    <a:pt x="4568" y="5461"/>
                    <a:pt x="4314" y="5214"/>
                    <a:pt x="4019" y="5113"/>
                  </a:cubicBezTo>
                  <a:cubicBezTo>
                    <a:pt x="3916" y="5078"/>
                    <a:pt x="3810" y="5060"/>
                    <a:pt x="3700" y="5060"/>
                  </a:cubicBezTo>
                  <a:cubicBezTo>
                    <a:pt x="3512" y="5060"/>
                    <a:pt x="3317" y="5112"/>
                    <a:pt x="3123" y="5213"/>
                  </a:cubicBezTo>
                  <a:cubicBezTo>
                    <a:pt x="3011" y="5271"/>
                    <a:pt x="2711" y="5430"/>
                    <a:pt x="2715" y="5715"/>
                  </a:cubicBezTo>
                  <a:cubicBezTo>
                    <a:pt x="2721" y="6017"/>
                    <a:pt x="3053" y="6152"/>
                    <a:pt x="3229" y="6222"/>
                  </a:cubicBezTo>
                  <a:cubicBezTo>
                    <a:pt x="3426" y="6304"/>
                    <a:pt x="3545" y="6385"/>
                    <a:pt x="3623" y="6488"/>
                  </a:cubicBezTo>
                  <a:cubicBezTo>
                    <a:pt x="3738" y="6644"/>
                    <a:pt x="3682" y="6758"/>
                    <a:pt x="3519" y="6998"/>
                  </a:cubicBezTo>
                  <a:cubicBezTo>
                    <a:pt x="3483" y="7050"/>
                    <a:pt x="3446" y="7106"/>
                    <a:pt x="3413" y="7161"/>
                  </a:cubicBezTo>
                  <a:cubicBezTo>
                    <a:pt x="3206" y="7516"/>
                    <a:pt x="3084" y="7933"/>
                    <a:pt x="3062" y="8346"/>
                  </a:cubicBezTo>
                  <a:cubicBezTo>
                    <a:pt x="2934" y="8303"/>
                    <a:pt x="2809" y="8252"/>
                    <a:pt x="2685" y="8195"/>
                  </a:cubicBezTo>
                  <a:cubicBezTo>
                    <a:pt x="2698" y="8119"/>
                    <a:pt x="2705" y="8042"/>
                    <a:pt x="2705" y="7962"/>
                  </a:cubicBezTo>
                  <a:cubicBezTo>
                    <a:pt x="2705" y="7216"/>
                    <a:pt x="2100" y="6611"/>
                    <a:pt x="1353" y="6611"/>
                  </a:cubicBezTo>
                  <a:cubicBezTo>
                    <a:pt x="1226" y="6611"/>
                    <a:pt x="1102" y="6628"/>
                    <a:pt x="984" y="6662"/>
                  </a:cubicBezTo>
                  <a:cubicBezTo>
                    <a:pt x="623" y="6062"/>
                    <a:pt x="431" y="5375"/>
                    <a:pt x="431" y="4655"/>
                  </a:cubicBezTo>
                  <a:cubicBezTo>
                    <a:pt x="431" y="3613"/>
                    <a:pt x="836" y="2633"/>
                    <a:pt x="1573" y="1896"/>
                  </a:cubicBezTo>
                  <a:cubicBezTo>
                    <a:pt x="2311" y="1159"/>
                    <a:pt x="3289" y="753"/>
                    <a:pt x="4333" y="753"/>
                  </a:cubicBezTo>
                  <a:cubicBezTo>
                    <a:pt x="4540" y="753"/>
                    <a:pt x="4744" y="769"/>
                    <a:pt x="4945" y="801"/>
                  </a:cubicBezTo>
                  <a:cubicBezTo>
                    <a:pt x="4905" y="928"/>
                    <a:pt x="4847" y="1053"/>
                    <a:pt x="4771" y="1173"/>
                  </a:cubicBezTo>
                  <a:cubicBezTo>
                    <a:pt x="4752" y="1199"/>
                    <a:pt x="4731" y="1226"/>
                    <a:pt x="4706" y="1257"/>
                  </a:cubicBezTo>
                  <a:lnTo>
                    <a:pt x="4690" y="1276"/>
                  </a:lnTo>
                  <a:cubicBezTo>
                    <a:pt x="4639" y="1333"/>
                    <a:pt x="4642" y="1417"/>
                    <a:pt x="4699" y="1468"/>
                  </a:cubicBezTo>
                  <a:cubicBezTo>
                    <a:pt x="4725" y="1492"/>
                    <a:pt x="4758" y="1504"/>
                    <a:pt x="4791" y="1504"/>
                  </a:cubicBezTo>
                  <a:cubicBezTo>
                    <a:pt x="4828" y="1504"/>
                    <a:pt x="4864" y="1489"/>
                    <a:pt x="4891" y="1459"/>
                  </a:cubicBezTo>
                  <a:lnTo>
                    <a:pt x="4908" y="1442"/>
                  </a:lnTo>
                  <a:lnTo>
                    <a:pt x="4910" y="1439"/>
                  </a:lnTo>
                  <a:cubicBezTo>
                    <a:pt x="4946" y="1400"/>
                    <a:pt x="4975" y="1362"/>
                    <a:pt x="5000" y="1321"/>
                  </a:cubicBezTo>
                  <a:cubicBezTo>
                    <a:pt x="5098" y="1174"/>
                    <a:pt x="5170" y="1015"/>
                    <a:pt x="5214" y="854"/>
                  </a:cubicBezTo>
                  <a:cubicBezTo>
                    <a:pt x="5245" y="861"/>
                    <a:pt x="5275" y="868"/>
                    <a:pt x="5309" y="877"/>
                  </a:cubicBezTo>
                  <a:cubicBezTo>
                    <a:pt x="5539" y="937"/>
                    <a:pt x="5763" y="1017"/>
                    <a:pt x="5978" y="1117"/>
                  </a:cubicBezTo>
                  <a:cubicBezTo>
                    <a:pt x="5965" y="1192"/>
                    <a:pt x="5958" y="1270"/>
                    <a:pt x="5958" y="1350"/>
                  </a:cubicBezTo>
                  <a:cubicBezTo>
                    <a:pt x="5958" y="2097"/>
                    <a:pt x="6564" y="2703"/>
                    <a:pt x="7311" y="2703"/>
                  </a:cubicBezTo>
                  <a:cubicBezTo>
                    <a:pt x="7437" y="2703"/>
                    <a:pt x="7561" y="2684"/>
                    <a:pt x="7679" y="2652"/>
                  </a:cubicBezTo>
                  <a:cubicBezTo>
                    <a:pt x="7852" y="2937"/>
                    <a:pt x="7985" y="3244"/>
                    <a:pt x="8078" y="3565"/>
                  </a:cubicBezTo>
                  <a:cubicBezTo>
                    <a:pt x="8084" y="3587"/>
                    <a:pt x="8091" y="3607"/>
                    <a:pt x="8095" y="3629"/>
                  </a:cubicBezTo>
                  <a:cubicBezTo>
                    <a:pt x="8084" y="3635"/>
                    <a:pt x="8071" y="3641"/>
                    <a:pt x="8058" y="3643"/>
                  </a:cubicBezTo>
                  <a:cubicBezTo>
                    <a:pt x="8002" y="3661"/>
                    <a:pt x="7931" y="3667"/>
                    <a:pt x="7851" y="3667"/>
                  </a:cubicBezTo>
                  <a:cubicBezTo>
                    <a:pt x="7769" y="3667"/>
                    <a:pt x="7677" y="3661"/>
                    <a:pt x="7583" y="3655"/>
                  </a:cubicBezTo>
                  <a:cubicBezTo>
                    <a:pt x="7486" y="3648"/>
                    <a:pt x="7383" y="3641"/>
                    <a:pt x="7280" y="3641"/>
                  </a:cubicBezTo>
                  <a:cubicBezTo>
                    <a:pt x="6997" y="3641"/>
                    <a:pt x="6715" y="3696"/>
                    <a:pt x="6567" y="3970"/>
                  </a:cubicBezTo>
                  <a:cubicBezTo>
                    <a:pt x="6428" y="4224"/>
                    <a:pt x="6476" y="4500"/>
                    <a:pt x="6514" y="4721"/>
                  </a:cubicBezTo>
                  <a:lnTo>
                    <a:pt x="6517" y="4733"/>
                  </a:lnTo>
                  <a:cubicBezTo>
                    <a:pt x="6559" y="4983"/>
                    <a:pt x="6556" y="5133"/>
                    <a:pt x="6505" y="5175"/>
                  </a:cubicBezTo>
                  <a:cubicBezTo>
                    <a:pt x="6484" y="5193"/>
                    <a:pt x="6445" y="5203"/>
                    <a:pt x="6390" y="5203"/>
                  </a:cubicBezTo>
                  <a:cubicBezTo>
                    <a:pt x="6303" y="5203"/>
                    <a:pt x="6175" y="5177"/>
                    <a:pt x="6010" y="5110"/>
                  </a:cubicBezTo>
                  <a:cubicBezTo>
                    <a:pt x="5809" y="5030"/>
                    <a:pt x="5610" y="4909"/>
                    <a:pt x="5415" y="4753"/>
                  </a:cubicBezTo>
                  <a:cubicBezTo>
                    <a:pt x="5151" y="4542"/>
                    <a:pt x="4881" y="4267"/>
                    <a:pt x="4589" y="3916"/>
                  </a:cubicBezTo>
                  <a:cubicBezTo>
                    <a:pt x="4295" y="3560"/>
                    <a:pt x="4208" y="3294"/>
                    <a:pt x="4313" y="3080"/>
                  </a:cubicBezTo>
                  <a:cubicBezTo>
                    <a:pt x="4320" y="3065"/>
                    <a:pt x="4329" y="3049"/>
                    <a:pt x="4337" y="3032"/>
                  </a:cubicBezTo>
                  <a:cubicBezTo>
                    <a:pt x="4368" y="2974"/>
                    <a:pt x="4404" y="2908"/>
                    <a:pt x="4415" y="2828"/>
                  </a:cubicBezTo>
                  <a:cubicBezTo>
                    <a:pt x="4432" y="2678"/>
                    <a:pt x="4374" y="2570"/>
                    <a:pt x="4329" y="2483"/>
                  </a:cubicBezTo>
                  <a:cubicBezTo>
                    <a:pt x="4307" y="2441"/>
                    <a:pt x="4285" y="2401"/>
                    <a:pt x="4273" y="2361"/>
                  </a:cubicBezTo>
                  <a:cubicBezTo>
                    <a:pt x="4228" y="2198"/>
                    <a:pt x="4273" y="2062"/>
                    <a:pt x="4429" y="1896"/>
                  </a:cubicBezTo>
                  <a:cubicBezTo>
                    <a:pt x="4480" y="1842"/>
                    <a:pt x="4477" y="1755"/>
                    <a:pt x="4423" y="1704"/>
                  </a:cubicBezTo>
                  <a:cubicBezTo>
                    <a:pt x="4397" y="1679"/>
                    <a:pt x="4362" y="1667"/>
                    <a:pt x="4329" y="1667"/>
                  </a:cubicBezTo>
                  <a:cubicBezTo>
                    <a:pt x="4292" y="1667"/>
                    <a:pt x="4256" y="1681"/>
                    <a:pt x="4230" y="1710"/>
                  </a:cubicBezTo>
                  <a:cubicBezTo>
                    <a:pt x="4091" y="1857"/>
                    <a:pt x="3917" y="2093"/>
                    <a:pt x="4011" y="2433"/>
                  </a:cubicBezTo>
                  <a:cubicBezTo>
                    <a:pt x="4032" y="2503"/>
                    <a:pt x="4062" y="2562"/>
                    <a:pt x="4088" y="2613"/>
                  </a:cubicBezTo>
                  <a:cubicBezTo>
                    <a:pt x="4131" y="2690"/>
                    <a:pt x="4153" y="2733"/>
                    <a:pt x="4145" y="2796"/>
                  </a:cubicBezTo>
                  <a:cubicBezTo>
                    <a:pt x="4141" y="2825"/>
                    <a:pt x="4121" y="2863"/>
                    <a:pt x="4099" y="2904"/>
                  </a:cubicBezTo>
                  <a:cubicBezTo>
                    <a:pt x="4088" y="2921"/>
                    <a:pt x="4077" y="2942"/>
                    <a:pt x="4068" y="2963"/>
                  </a:cubicBezTo>
                  <a:cubicBezTo>
                    <a:pt x="3837" y="3437"/>
                    <a:pt x="4244" y="3932"/>
                    <a:pt x="4380" y="4093"/>
                  </a:cubicBezTo>
                  <a:cubicBezTo>
                    <a:pt x="4684" y="4462"/>
                    <a:pt x="4965" y="4747"/>
                    <a:pt x="5246" y="4971"/>
                  </a:cubicBezTo>
                  <a:cubicBezTo>
                    <a:pt x="5460" y="5143"/>
                    <a:pt x="5684" y="5277"/>
                    <a:pt x="5910" y="5367"/>
                  </a:cubicBezTo>
                  <a:cubicBezTo>
                    <a:pt x="6056" y="5426"/>
                    <a:pt x="6232" y="5481"/>
                    <a:pt x="6392" y="5481"/>
                  </a:cubicBezTo>
                  <a:cubicBezTo>
                    <a:pt x="6504" y="5481"/>
                    <a:pt x="6606" y="5455"/>
                    <a:pt x="6683" y="5388"/>
                  </a:cubicBezTo>
                  <a:cubicBezTo>
                    <a:pt x="6878" y="5223"/>
                    <a:pt x="6819" y="4877"/>
                    <a:pt x="6788" y="4690"/>
                  </a:cubicBezTo>
                  <a:lnTo>
                    <a:pt x="6785" y="4680"/>
                  </a:lnTo>
                  <a:cubicBezTo>
                    <a:pt x="6752" y="4481"/>
                    <a:pt x="6717" y="4275"/>
                    <a:pt x="6810" y="4105"/>
                  </a:cubicBezTo>
                  <a:cubicBezTo>
                    <a:pt x="6889" y="3958"/>
                    <a:pt x="7049" y="3919"/>
                    <a:pt x="7277" y="3919"/>
                  </a:cubicBezTo>
                  <a:cubicBezTo>
                    <a:pt x="7363" y="3919"/>
                    <a:pt x="7459" y="3924"/>
                    <a:pt x="7564" y="3932"/>
                  </a:cubicBezTo>
                  <a:cubicBezTo>
                    <a:pt x="7664" y="3939"/>
                    <a:pt x="7760" y="3945"/>
                    <a:pt x="7852" y="3945"/>
                  </a:cubicBezTo>
                  <a:cubicBezTo>
                    <a:pt x="7956" y="3945"/>
                    <a:pt x="8054" y="3936"/>
                    <a:pt x="8142" y="3908"/>
                  </a:cubicBezTo>
                  <a:cubicBezTo>
                    <a:pt x="8146" y="3906"/>
                    <a:pt x="8155" y="3904"/>
                    <a:pt x="8159" y="3903"/>
                  </a:cubicBezTo>
                  <a:cubicBezTo>
                    <a:pt x="8209" y="4150"/>
                    <a:pt x="8232" y="4405"/>
                    <a:pt x="8232" y="4663"/>
                  </a:cubicBezTo>
                  <a:cubicBezTo>
                    <a:pt x="8232" y="5723"/>
                    <a:pt x="7814" y="6714"/>
                    <a:pt x="7057" y="7455"/>
                  </a:cubicBezTo>
                  <a:cubicBezTo>
                    <a:pt x="7002" y="7508"/>
                    <a:pt x="7002" y="7594"/>
                    <a:pt x="7054" y="7647"/>
                  </a:cubicBezTo>
                  <a:cubicBezTo>
                    <a:pt x="7082" y="7675"/>
                    <a:pt x="7117" y="7689"/>
                    <a:pt x="7152" y="7689"/>
                  </a:cubicBezTo>
                  <a:cubicBezTo>
                    <a:pt x="7186" y="7689"/>
                    <a:pt x="7221" y="7676"/>
                    <a:pt x="7248" y="7650"/>
                  </a:cubicBezTo>
                  <a:cubicBezTo>
                    <a:pt x="8059" y="6858"/>
                    <a:pt x="8507" y="5797"/>
                    <a:pt x="8507" y="4663"/>
                  </a:cubicBezTo>
                  <a:cubicBezTo>
                    <a:pt x="8507" y="3910"/>
                    <a:pt x="8309" y="3189"/>
                    <a:pt x="7938" y="2556"/>
                  </a:cubicBezTo>
                  <a:cubicBezTo>
                    <a:pt x="8369" y="2324"/>
                    <a:pt x="8665" y="1871"/>
                    <a:pt x="8665" y="1353"/>
                  </a:cubicBezTo>
                  <a:cubicBezTo>
                    <a:pt x="8665" y="606"/>
                    <a:pt x="8058"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3"/>
          <p:cNvGrpSpPr/>
          <p:nvPr/>
        </p:nvGrpSpPr>
        <p:grpSpPr>
          <a:xfrm>
            <a:off x="5303313" y="2897128"/>
            <a:ext cx="471875" cy="496194"/>
            <a:chOff x="1250458" y="1625263"/>
            <a:chExt cx="280311" cy="294775"/>
          </a:xfrm>
        </p:grpSpPr>
        <p:sp>
          <p:nvSpPr>
            <p:cNvPr id="509" name="Google Shape;509;p63"/>
            <p:cNvSpPr/>
            <p:nvPr/>
          </p:nvSpPr>
          <p:spPr>
            <a:xfrm>
              <a:off x="1328585" y="1782377"/>
              <a:ext cx="28719" cy="13877"/>
            </a:xfrm>
            <a:custGeom>
              <a:avLst/>
              <a:gdLst/>
              <a:ahLst/>
              <a:cxnLst/>
              <a:rect l="l" t="t" r="r" b="b"/>
              <a:pathLst>
                <a:path w="1370" h="662" extrusionOk="0">
                  <a:moveTo>
                    <a:pt x="225" y="1"/>
                  </a:moveTo>
                  <a:cubicBezTo>
                    <a:pt x="189" y="1"/>
                    <a:pt x="152" y="10"/>
                    <a:pt x="120" y="30"/>
                  </a:cubicBezTo>
                  <a:cubicBezTo>
                    <a:pt x="36" y="90"/>
                    <a:pt x="0" y="221"/>
                    <a:pt x="60" y="316"/>
                  </a:cubicBezTo>
                  <a:cubicBezTo>
                    <a:pt x="215" y="530"/>
                    <a:pt x="441" y="661"/>
                    <a:pt x="691" y="661"/>
                  </a:cubicBezTo>
                  <a:cubicBezTo>
                    <a:pt x="941" y="661"/>
                    <a:pt x="1179" y="518"/>
                    <a:pt x="1310" y="316"/>
                  </a:cubicBezTo>
                  <a:cubicBezTo>
                    <a:pt x="1370" y="221"/>
                    <a:pt x="1346" y="90"/>
                    <a:pt x="1251" y="30"/>
                  </a:cubicBezTo>
                  <a:cubicBezTo>
                    <a:pt x="1222" y="10"/>
                    <a:pt x="1187" y="1"/>
                    <a:pt x="1150" y="1"/>
                  </a:cubicBezTo>
                  <a:cubicBezTo>
                    <a:pt x="1079" y="1"/>
                    <a:pt x="1004" y="35"/>
                    <a:pt x="965" y="90"/>
                  </a:cubicBezTo>
                  <a:cubicBezTo>
                    <a:pt x="905" y="173"/>
                    <a:pt x="810" y="233"/>
                    <a:pt x="691" y="233"/>
                  </a:cubicBezTo>
                  <a:cubicBezTo>
                    <a:pt x="572" y="233"/>
                    <a:pt x="465" y="173"/>
                    <a:pt x="405" y="90"/>
                  </a:cubicBezTo>
                  <a:cubicBezTo>
                    <a:pt x="366" y="35"/>
                    <a:pt x="296"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3"/>
            <p:cNvSpPr/>
            <p:nvPr/>
          </p:nvSpPr>
          <p:spPr>
            <a:xfrm>
              <a:off x="1323344" y="1767032"/>
              <a:ext cx="8762" cy="11236"/>
            </a:xfrm>
            <a:custGeom>
              <a:avLst/>
              <a:gdLst/>
              <a:ahLst/>
              <a:cxnLst/>
              <a:rect l="l" t="t" r="r" b="b"/>
              <a:pathLst>
                <a:path w="418" h="536" extrusionOk="0">
                  <a:moveTo>
                    <a:pt x="203" y="0"/>
                  </a:moveTo>
                  <a:cubicBezTo>
                    <a:pt x="96" y="0"/>
                    <a:pt x="0" y="95"/>
                    <a:pt x="0" y="215"/>
                  </a:cubicBezTo>
                  <a:lnTo>
                    <a:pt x="0" y="334"/>
                  </a:lnTo>
                  <a:cubicBezTo>
                    <a:pt x="0" y="453"/>
                    <a:pt x="84" y="536"/>
                    <a:pt x="203" y="536"/>
                  </a:cubicBezTo>
                  <a:cubicBezTo>
                    <a:pt x="334" y="536"/>
                    <a:pt x="417" y="453"/>
                    <a:pt x="417" y="334"/>
                  </a:cubicBezTo>
                  <a:lnTo>
                    <a:pt x="417" y="215"/>
                  </a:lnTo>
                  <a:cubicBezTo>
                    <a:pt x="417" y="95"/>
                    <a:pt x="334"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3"/>
            <p:cNvSpPr/>
            <p:nvPr/>
          </p:nvSpPr>
          <p:spPr>
            <a:xfrm>
              <a:off x="1354537" y="1767032"/>
              <a:ext cx="8762" cy="11236"/>
            </a:xfrm>
            <a:custGeom>
              <a:avLst/>
              <a:gdLst/>
              <a:ahLst/>
              <a:cxnLst/>
              <a:rect l="l" t="t" r="r" b="b"/>
              <a:pathLst>
                <a:path w="418" h="536" extrusionOk="0">
                  <a:moveTo>
                    <a:pt x="203" y="0"/>
                  </a:moveTo>
                  <a:cubicBezTo>
                    <a:pt x="84" y="0"/>
                    <a:pt x="1" y="95"/>
                    <a:pt x="1" y="215"/>
                  </a:cubicBezTo>
                  <a:lnTo>
                    <a:pt x="1" y="334"/>
                  </a:lnTo>
                  <a:cubicBezTo>
                    <a:pt x="1" y="453"/>
                    <a:pt x="96" y="536"/>
                    <a:pt x="203" y="536"/>
                  </a:cubicBezTo>
                  <a:cubicBezTo>
                    <a:pt x="334" y="536"/>
                    <a:pt x="417" y="453"/>
                    <a:pt x="417" y="334"/>
                  </a:cubicBezTo>
                  <a:lnTo>
                    <a:pt x="417" y="215"/>
                  </a:lnTo>
                  <a:cubicBezTo>
                    <a:pt x="417" y="95"/>
                    <a:pt x="334"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3"/>
            <p:cNvSpPr/>
            <p:nvPr/>
          </p:nvSpPr>
          <p:spPr>
            <a:xfrm>
              <a:off x="1285905" y="1625263"/>
              <a:ext cx="206669" cy="188956"/>
            </a:xfrm>
            <a:custGeom>
              <a:avLst/>
              <a:gdLst/>
              <a:ahLst/>
              <a:cxnLst/>
              <a:rect l="l" t="t" r="r" b="b"/>
              <a:pathLst>
                <a:path w="9859" h="9014" extrusionOk="0">
                  <a:moveTo>
                    <a:pt x="4751" y="358"/>
                  </a:moveTo>
                  <a:cubicBezTo>
                    <a:pt x="4703" y="501"/>
                    <a:pt x="4692" y="667"/>
                    <a:pt x="4692" y="810"/>
                  </a:cubicBezTo>
                  <a:cubicBezTo>
                    <a:pt x="4692" y="1084"/>
                    <a:pt x="4751" y="1346"/>
                    <a:pt x="4870" y="1584"/>
                  </a:cubicBezTo>
                  <a:cubicBezTo>
                    <a:pt x="4620" y="1977"/>
                    <a:pt x="4180" y="2215"/>
                    <a:pt x="3703" y="2215"/>
                  </a:cubicBezTo>
                  <a:cubicBezTo>
                    <a:pt x="3572" y="2215"/>
                    <a:pt x="3418" y="2203"/>
                    <a:pt x="3287" y="2155"/>
                  </a:cubicBezTo>
                  <a:cubicBezTo>
                    <a:pt x="3239" y="2013"/>
                    <a:pt x="3227" y="1882"/>
                    <a:pt x="3227" y="1739"/>
                  </a:cubicBezTo>
                  <a:cubicBezTo>
                    <a:pt x="3227" y="977"/>
                    <a:pt x="3858" y="358"/>
                    <a:pt x="4620" y="358"/>
                  </a:cubicBezTo>
                  <a:close/>
                  <a:moveTo>
                    <a:pt x="5561" y="358"/>
                  </a:moveTo>
                  <a:cubicBezTo>
                    <a:pt x="6347" y="358"/>
                    <a:pt x="6966" y="977"/>
                    <a:pt x="6966" y="1751"/>
                  </a:cubicBezTo>
                  <a:cubicBezTo>
                    <a:pt x="6966" y="1882"/>
                    <a:pt x="6954" y="2036"/>
                    <a:pt x="6906" y="2167"/>
                  </a:cubicBezTo>
                  <a:cubicBezTo>
                    <a:pt x="6775" y="2215"/>
                    <a:pt x="6632" y="2227"/>
                    <a:pt x="6489" y="2227"/>
                  </a:cubicBezTo>
                  <a:cubicBezTo>
                    <a:pt x="5715" y="2227"/>
                    <a:pt x="5084" y="1608"/>
                    <a:pt x="5084" y="834"/>
                  </a:cubicBezTo>
                  <a:cubicBezTo>
                    <a:pt x="5084" y="691"/>
                    <a:pt x="5108" y="548"/>
                    <a:pt x="5144" y="417"/>
                  </a:cubicBezTo>
                  <a:cubicBezTo>
                    <a:pt x="5287" y="370"/>
                    <a:pt x="5418" y="358"/>
                    <a:pt x="5561" y="358"/>
                  </a:cubicBezTo>
                  <a:close/>
                  <a:moveTo>
                    <a:pt x="2989" y="2465"/>
                  </a:moveTo>
                  <a:cubicBezTo>
                    <a:pt x="3013" y="2477"/>
                    <a:pt x="3037" y="2501"/>
                    <a:pt x="3048" y="2513"/>
                  </a:cubicBezTo>
                  <a:cubicBezTo>
                    <a:pt x="3084" y="2525"/>
                    <a:pt x="3132" y="2536"/>
                    <a:pt x="3156" y="2560"/>
                  </a:cubicBezTo>
                  <a:lnTo>
                    <a:pt x="3156" y="3037"/>
                  </a:lnTo>
                  <a:cubicBezTo>
                    <a:pt x="2989" y="3037"/>
                    <a:pt x="2858" y="2894"/>
                    <a:pt x="2858" y="2715"/>
                  </a:cubicBezTo>
                  <a:cubicBezTo>
                    <a:pt x="2858" y="2620"/>
                    <a:pt x="2918" y="2525"/>
                    <a:pt x="2989" y="2465"/>
                  </a:cubicBezTo>
                  <a:close/>
                  <a:moveTo>
                    <a:pt x="7192" y="2477"/>
                  </a:moveTo>
                  <a:cubicBezTo>
                    <a:pt x="7263" y="2536"/>
                    <a:pt x="7311" y="2632"/>
                    <a:pt x="7311" y="2739"/>
                  </a:cubicBezTo>
                  <a:cubicBezTo>
                    <a:pt x="7323" y="2882"/>
                    <a:pt x="7192" y="3013"/>
                    <a:pt x="7025" y="3037"/>
                  </a:cubicBezTo>
                  <a:lnTo>
                    <a:pt x="7025" y="2560"/>
                  </a:lnTo>
                  <a:cubicBezTo>
                    <a:pt x="7073" y="2536"/>
                    <a:pt x="7097" y="2525"/>
                    <a:pt x="7132" y="2513"/>
                  </a:cubicBezTo>
                  <a:cubicBezTo>
                    <a:pt x="7144" y="2501"/>
                    <a:pt x="7180" y="2501"/>
                    <a:pt x="7192" y="2477"/>
                  </a:cubicBezTo>
                  <a:close/>
                  <a:moveTo>
                    <a:pt x="5096" y="1977"/>
                  </a:moveTo>
                  <a:cubicBezTo>
                    <a:pt x="5418" y="2370"/>
                    <a:pt x="5930" y="2644"/>
                    <a:pt x="6489" y="2644"/>
                  </a:cubicBezTo>
                  <a:lnTo>
                    <a:pt x="6608" y="2644"/>
                  </a:lnTo>
                  <a:lnTo>
                    <a:pt x="6608" y="3168"/>
                  </a:lnTo>
                  <a:cubicBezTo>
                    <a:pt x="6608" y="3560"/>
                    <a:pt x="6466" y="3941"/>
                    <a:pt x="6180" y="4239"/>
                  </a:cubicBezTo>
                  <a:cubicBezTo>
                    <a:pt x="5894" y="4489"/>
                    <a:pt x="5525" y="4656"/>
                    <a:pt x="5120" y="4668"/>
                  </a:cubicBezTo>
                  <a:cubicBezTo>
                    <a:pt x="5106" y="4668"/>
                    <a:pt x="5091" y="4668"/>
                    <a:pt x="5077" y="4668"/>
                  </a:cubicBezTo>
                  <a:cubicBezTo>
                    <a:pt x="4688" y="4668"/>
                    <a:pt x="4324" y="4515"/>
                    <a:pt x="4049" y="4239"/>
                  </a:cubicBezTo>
                  <a:cubicBezTo>
                    <a:pt x="3751" y="3941"/>
                    <a:pt x="3572" y="3537"/>
                    <a:pt x="3572" y="3120"/>
                  </a:cubicBezTo>
                  <a:lnTo>
                    <a:pt x="3572" y="2644"/>
                  </a:lnTo>
                  <a:lnTo>
                    <a:pt x="3691" y="2644"/>
                  </a:lnTo>
                  <a:cubicBezTo>
                    <a:pt x="4227" y="2644"/>
                    <a:pt x="4751" y="2394"/>
                    <a:pt x="5096" y="1977"/>
                  </a:cubicBezTo>
                  <a:close/>
                  <a:moveTo>
                    <a:pt x="1763" y="4584"/>
                  </a:moveTo>
                  <a:cubicBezTo>
                    <a:pt x="1739" y="4656"/>
                    <a:pt x="1739" y="4727"/>
                    <a:pt x="1763" y="4822"/>
                  </a:cubicBezTo>
                  <a:cubicBezTo>
                    <a:pt x="1786" y="5120"/>
                    <a:pt x="1894" y="5382"/>
                    <a:pt x="2036" y="5632"/>
                  </a:cubicBezTo>
                  <a:cubicBezTo>
                    <a:pt x="1798" y="5965"/>
                    <a:pt x="1417" y="6192"/>
                    <a:pt x="1001" y="6192"/>
                  </a:cubicBezTo>
                  <a:cubicBezTo>
                    <a:pt x="882" y="6192"/>
                    <a:pt x="762" y="6168"/>
                    <a:pt x="655" y="6144"/>
                  </a:cubicBezTo>
                  <a:cubicBezTo>
                    <a:pt x="632" y="6025"/>
                    <a:pt x="608" y="5918"/>
                    <a:pt x="608" y="5799"/>
                  </a:cubicBezTo>
                  <a:cubicBezTo>
                    <a:pt x="608" y="5156"/>
                    <a:pt x="1120" y="4620"/>
                    <a:pt x="1763" y="4584"/>
                  </a:cubicBezTo>
                  <a:close/>
                  <a:moveTo>
                    <a:pt x="2863" y="4088"/>
                  </a:moveTo>
                  <a:cubicBezTo>
                    <a:pt x="3079" y="4088"/>
                    <a:pt x="3287" y="4121"/>
                    <a:pt x="3489" y="4203"/>
                  </a:cubicBezTo>
                  <a:cubicBezTo>
                    <a:pt x="3560" y="4322"/>
                    <a:pt x="3644" y="4430"/>
                    <a:pt x="3751" y="4537"/>
                  </a:cubicBezTo>
                  <a:cubicBezTo>
                    <a:pt x="3918" y="4692"/>
                    <a:pt x="4108" y="4834"/>
                    <a:pt x="4322" y="4918"/>
                  </a:cubicBezTo>
                  <a:cubicBezTo>
                    <a:pt x="4442" y="5096"/>
                    <a:pt x="4513" y="5323"/>
                    <a:pt x="4537" y="5549"/>
                  </a:cubicBezTo>
                  <a:cubicBezTo>
                    <a:pt x="4561" y="5727"/>
                    <a:pt x="4561" y="5894"/>
                    <a:pt x="4525" y="6073"/>
                  </a:cubicBezTo>
                  <a:cubicBezTo>
                    <a:pt x="4358" y="6144"/>
                    <a:pt x="4203" y="6192"/>
                    <a:pt x="4025" y="6216"/>
                  </a:cubicBezTo>
                  <a:cubicBezTo>
                    <a:pt x="3949" y="6226"/>
                    <a:pt x="3874" y="6230"/>
                    <a:pt x="3800" y="6230"/>
                  </a:cubicBezTo>
                  <a:cubicBezTo>
                    <a:pt x="3431" y="6230"/>
                    <a:pt x="3084" y="6108"/>
                    <a:pt x="2787" y="5870"/>
                  </a:cubicBezTo>
                  <a:cubicBezTo>
                    <a:pt x="2429" y="5608"/>
                    <a:pt x="2203" y="5203"/>
                    <a:pt x="2156" y="4751"/>
                  </a:cubicBezTo>
                  <a:cubicBezTo>
                    <a:pt x="2120" y="4441"/>
                    <a:pt x="2358" y="4144"/>
                    <a:pt x="2667" y="4096"/>
                  </a:cubicBezTo>
                  <a:cubicBezTo>
                    <a:pt x="2733" y="4091"/>
                    <a:pt x="2798" y="4088"/>
                    <a:pt x="2863" y="4088"/>
                  </a:cubicBezTo>
                  <a:close/>
                  <a:moveTo>
                    <a:pt x="6799" y="5668"/>
                  </a:moveTo>
                  <a:cubicBezTo>
                    <a:pt x="7049" y="6013"/>
                    <a:pt x="7549" y="6489"/>
                    <a:pt x="8371" y="6644"/>
                  </a:cubicBezTo>
                  <a:cubicBezTo>
                    <a:pt x="8382" y="6692"/>
                    <a:pt x="8406" y="6727"/>
                    <a:pt x="8442" y="6751"/>
                  </a:cubicBezTo>
                  <a:cubicBezTo>
                    <a:pt x="8475" y="6775"/>
                    <a:pt x="8516" y="6787"/>
                    <a:pt x="8559" y="6787"/>
                  </a:cubicBezTo>
                  <a:cubicBezTo>
                    <a:pt x="8624" y="6787"/>
                    <a:pt x="8692" y="6757"/>
                    <a:pt x="8728" y="6692"/>
                  </a:cubicBezTo>
                  <a:cubicBezTo>
                    <a:pt x="8763" y="6620"/>
                    <a:pt x="8847" y="6573"/>
                    <a:pt x="8918" y="6561"/>
                  </a:cubicBezTo>
                  <a:cubicBezTo>
                    <a:pt x="8937" y="6554"/>
                    <a:pt x="8958" y="6551"/>
                    <a:pt x="8980" y="6551"/>
                  </a:cubicBezTo>
                  <a:cubicBezTo>
                    <a:pt x="9038" y="6551"/>
                    <a:pt x="9101" y="6574"/>
                    <a:pt x="9144" y="6608"/>
                  </a:cubicBezTo>
                  <a:cubicBezTo>
                    <a:pt x="9216" y="6644"/>
                    <a:pt x="9264" y="6727"/>
                    <a:pt x="9275" y="6799"/>
                  </a:cubicBezTo>
                  <a:cubicBezTo>
                    <a:pt x="9287" y="6870"/>
                    <a:pt x="9275" y="6966"/>
                    <a:pt x="9228" y="7025"/>
                  </a:cubicBezTo>
                  <a:cubicBezTo>
                    <a:pt x="9175" y="7109"/>
                    <a:pt x="9072" y="7159"/>
                    <a:pt x="8972" y="7159"/>
                  </a:cubicBezTo>
                  <a:cubicBezTo>
                    <a:pt x="8915" y="7159"/>
                    <a:pt x="8858" y="7143"/>
                    <a:pt x="8811" y="7108"/>
                  </a:cubicBezTo>
                  <a:cubicBezTo>
                    <a:pt x="8778" y="7085"/>
                    <a:pt x="8737" y="7073"/>
                    <a:pt x="8695" y="7073"/>
                  </a:cubicBezTo>
                  <a:cubicBezTo>
                    <a:pt x="8629" y="7073"/>
                    <a:pt x="8562" y="7103"/>
                    <a:pt x="8525" y="7168"/>
                  </a:cubicBezTo>
                  <a:cubicBezTo>
                    <a:pt x="8466" y="7263"/>
                    <a:pt x="8490" y="7394"/>
                    <a:pt x="8585" y="7454"/>
                  </a:cubicBezTo>
                  <a:cubicBezTo>
                    <a:pt x="8609" y="7466"/>
                    <a:pt x="8633" y="7478"/>
                    <a:pt x="8644" y="7478"/>
                  </a:cubicBezTo>
                  <a:cubicBezTo>
                    <a:pt x="8561" y="8109"/>
                    <a:pt x="8025" y="8585"/>
                    <a:pt x="7382" y="8585"/>
                  </a:cubicBezTo>
                  <a:cubicBezTo>
                    <a:pt x="6680" y="8585"/>
                    <a:pt x="6108" y="8001"/>
                    <a:pt x="6108" y="7299"/>
                  </a:cubicBezTo>
                  <a:lnTo>
                    <a:pt x="6108" y="6811"/>
                  </a:lnTo>
                  <a:cubicBezTo>
                    <a:pt x="6108" y="6323"/>
                    <a:pt x="6382" y="5894"/>
                    <a:pt x="6799" y="5668"/>
                  </a:cubicBezTo>
                  <a:close/>
                  <a:moveTo>
                    <a:pt x="4632" y="0"/>
                  </a:moveTo>
                  <a:cubicBezTo>
                    <a:pt x="3632" y="0"/>
                    <a:pt x="2822" y="798"/>
                    <a:pt x="2822" y="1798"/>
                  </a:cubicBezTo>
                  <a:cubicBezTo>
                    <a:pt x="2822" y="1917"/>
                    <a:pt x="2846" y="2025"/>
                    <a:pt x="2858" y="2144"/>
                  </a:cubicBezTo>
                  <a:cubicBezTo>
                    <a:pt x="2620" y="2263"/>
                    <a:pt x="2453" y="2501"/>
                    <a:pt x="2453" y="2775"/>
                  </a:cubicBezTo>
                  <a:cubicBezTo>
                    <a:pt x="2453" y="3179"/>
                    <a:pt x="2787" y="3489"/>
                    <a:pt x="3168" y="3489"/>
                  </a:cubicBezTo>
                  <a:lnTo>
                    <a:pt x="3203" y="3489"/>
                  </a:lnTo>
                  <a:cubicBezTo>
                    <a:pt x="3215" y="3584"/>
                    <a:pt x="3227" y="3668"/>
                    <a:pt x="3263" y="3751"/>
                  </a:cubicBezTo>
                  <a:cubicBezTo>
                    <a:pt x="3137" y="3723"/>
                    <a:pt x="3016" y="3711"/>
                    <a:pt x="2891" y="3711"/>
                  </a:cubicBezTo>
                  <a:cubicBezTo>
                    <a:pt x="2803" y="3711"/>
                    <a:pt x="2714" y="3717"/>
                    <a:pt x="2620" y="3727"/>
                  </a:cubicBezTo>
                  <a:lnTo>
                    <a:pt x="2608" y="3727"/>
                  </a:lnTo>
                  <a:cubicBezTo>
                    <a:pt x="2286" y="3775"/>
                    <a:pt x="2036" y="3953"/>
                    <a:pt x="1870" y="4191"/>
                  </a:cubicBezTo>
                  <a:lnTo>
                    <a:pt x="1798" y="4191"/>
                  </a:lnTo>
                  <a:cubicBezTo>
                    <a:pt x="893" y="4191"/>
                    <a:pt x="167" y="4918"/>
                    <a:pt x="167" y="5835"/>
                  </a:cubicBezTo>
                  <a:cubicBezTo>
                    <a:pt x="167" y="6037"/>
                    <a:pt x="191" y="6227"/>
                    <a:pt x="262" y="6406"/>
                  </a:cubicBezTo>
                  <a:cubicBezTo>
                    <a:pt x="262" y="6430"/>
                    <a:pt x="286" y="6430"/>
                    <a:pt x="286" y="6442"/>
                  </a:cubicBezTo>
                  <a:cubicBezTo>
                    <a:pt x="48" y="6680"/>
                    <a:pt x="0" y="7049"/>
                    <a:pt x="191" y="7347"/>
                  </a:cubicBezTo>
                  <a:cubicBezTo>
                    <a:pt x="322" y="7561"/>
                    <a:pt x="560" y="7656"/>
                    <a:pt x="786" y="7656"/>
                  </a:cubicBezTo>
                  <a:lnTo>
                    <a:pt x="798" y="7656"/>
                  </a:lnTo>
                  <a:cubicBezTo>
                    <a:pt x="953" y="8263"/>
                    <a:pt x="1417" y="8775"/>
                    <a:pt x="2013" y="8966"/>
                  </a:cubicBezTo>
                  <a:cubicBezTo>
                    <a:pt x="2025" y="8966"/>
                    <a:pt x="2048" y="8990"/>
                    <a:pt x="2072" y="8990"/>
                  </a:cubicBezTo>
                  <a:cubicBezTo>
                    <a:pt x="2156" y="8990"/>
                    <a:pt x="2227" y="8930"/>
                    <a:pt x="2263" y="8835"/>
                  </a:cubicBezTo>
                  <a:cubicBezTo>
                    <a:pt x="2286" y="8728"/>
                    <a:pt x="2227" y="8609"/>
                    <a:pt x="2132" y="8561"/>
                  </a:cubicBezTo>
                  <a:cubicBezTo>
                    <a:pt x="1655" y="8418"/>
                    <a:pt x="1298" y="8001"/>
                    <a:pt x="1179" y="7513"/>
                  </a:cubicBezTo>
                  <a:cubicBezTo>
                    <a:pt x="1263" y="7454"/>
                    <a:pt x="1274" y="7311"/>
                    <a:pt x="1215" y="7228"/>
                  </a:cubicBezTo>
                  <a:cubicBezTo>
                    <a:pt x="1177" y="7167"/>
                    <a:pt x="1111" y="7136"/>
                    <a:pt x="1046" y="7136"/>
                  </a:cubicBezTo>
                  <a:cubicBezTo>
                    <a:pt x="1009" y="7136"/>
                    <a:pt x="972" y="7146"/>
                    <a:pt x="941" y="7168"/>
                  </a:cubicBezTo>
                  <a:cubicBezTo>
                    <a:pt x="888" y="7199"/>
                    <a:pt x="828" y="7215"/>
                    <a:pt x="769" y="7215"/>
                  </a:cubicBezTo>
                  <a:cubicBezTo>
                    <a:pt x="671" y="7215"/>
                    <a:pt x="577" y="7170"/>
                    <a:pt x="524" y="7073"/>
                  </a:cubicBezTo>
                  <a:cubicBezTo>
                    <a:pt x="429" y="6942"/>
                    <a:pt x="465" y="6751"/>
                    <a:pt x="608" y="6656"/>
                  </a:cubicBezTo>
                  <a:cubicBezTo>
                    <a:pt x="659" y="6630"/>
                    <a:pt x="717" y="6611"/>
                    <a:pt x="772" y="6611"/>
                  </a:cubicBezTo>
                  <a:cubicBezTo>
                    <a:pt x="793" y="6611"/>
                    <a:pt x="814" y="6614"/>
                    <a:pt x="834" y="6620"/>
                  </a:cubicBezTo>
                  <a:cubicBezTo>
                    <a:pt x="905" y="6632"/>
                    <a:pt x="977" y="6680"/>
                    <a:pt x="1024" y="6751"/>
                  </a:cubicBezTo>
                  <a:cubicBezTo>
                    <a:pt x="1064" y="6806"/>
                    <a:pt x="1134" y="6840"/>
                    <a:pt x="1204" y="6840"/>
                  </a:cubicBezTo>
                  <a:cubicBezTo>
                    <a:pt x="1241" y="6840"/>
                    <a:pt x="1278" y="6831"/>
                    <a:pt x="1310" y="6811"/>
                  </a:cubicBezTo>
                  <a:cubicBezTo>
                    <a:pt x="1394" y="6751"/>
                    <a:pt x="1429" y="6644"/>
                    <a:pt x="1382" y="6561"/>
                  </a:cubicBezTo>
                  <a:cubicBezTo>
                    <a:pt x="1727" y="6466"/>
                    <a:pt x="2025" y="6263"/>
                    <a:pt x="2227" y="5989"/>
                  </a:cubicBezTo>
                  <a:cubicBezTo>
                    <a:pt x="2310" y="6061"/>
                    <a:pt x="2394" y="6144"/>
                    <a:pt x="2465" y="6216"/>
                  </a:cubicBezTo>
                  <a:cubicBezTo>
                    <a:pt x="2846" y="6501"/>
                    <a:pt x="3287" y="6656"/>
                    <a:pt x="3751" y="6656"/>
                  </a:cubicBezTo>
                  <a:cubicBezTo>
                    <a:pt x="3810" y="6656"/>
                    <a:pt x="3882" y="6656"/>
                    <a:pt x="3941" y="6644"/>
                  </a:cubicBezTo>
                  <a:lnTo>
                    <a:pt x="3941" y="7216"/>
                  </a:lnTo>
                  <a:cubicBezTo>
                    <a:pt x="3941" y="7811"/>
                    <a:pt x="3572" y="8347"/>
                    <a:pt x="3001" y="8537"/>
                  </a:cubicBezTo>
                  <a:cubicBezTo>
                    <a:pt x="2906" y="8585"/>
                    <a:pt x="2846" y="8692"/>
                    <a:pt x="2870" y="8811"/>
                  </a:cubicBezTo>
                  <a:cubicBezTo>
                    <a:pt x="2906" y="8894"/>
                    <a:pt x="2977" y="8942"/>
                    <a:pt x="3060" y="8942"/>
                  </a:cubicBezTo>
                  <a:cubicBezTo>
                    <a:pt x="3096" y="8942"/>
                    <a:pt x="3108" y="8942"/>
                    <a:pt x="3144" y="8930"/>
                  </a:cubicBezTo>
                  <a:cubicBezTo>
                    <a:pt x="3870" y="8668"/>
                    <a:pt x="4358" y="7978"/>
                    <a:pt x="4358" y="7216"/>
                  </a:cubicBezTo>
                  <a:lnTo>
                    <a:pt x="4358" y="6561"/>
                  </a:lnTo>
                  <a:cubicBezTo>
                    <a:pt x="4489" y="6513"/>
                    <a:pt x="4608" y="6466"/>
                    <a:pt x="4727" y="6406"/>
                  </a:cubicBezTo>
                  <a:cubicBezTo>
                    <a:pt x="4775" y="6382"/>
                    <a:pt x="4823" y="6335"/>
                    <a:pt x="4834" y="6275"/>
                  </a:cubicBezTo>
                  <a:cubicBezTo>
                    <a:pt x="4894" y="6025"/>
                    <a:pt x="4906" y="5775"/>
                    <a:pt x="4882" y="5513"/>
                  </a:cubicBezTo>
                  <a:cubicBezTo>
                    <a:pt x="4870" y="5370"/>
                    <a:pt x="4823" y="5215"/>
                    <a:pt x="4775" y="5084"/>
                  </a:cubicBezTo>
                  <a:lnTo>
                    <a:pt x="4775" y="5084"/>
                  </a:lnTo>
                  <a:cubicBezTo>
                    <a:pt x="4870" y="5096"/>
                    <a:pt x="4942" y="5096"/>
                    <a:pt x="5025" y="5096"/>
                  </a:cubicBezTo>
                  <a:lnTo>
                    <a:pt x="5061" y="5096"/>
                  </a:lnTo>
                  <a:cubicBezTo>
                    <a:pt x="5132" y="5096"/>
                    <a:pt x="5227" y="5084"/>
                    <a:pt x="5299" y="5084"/>
                  </a:cubicBezTo>
                  <a:cubicBezTo>
                    <a:pt x="5180" y="5370"/>
                    <a:pt x="5120" y="5668"/>
                    <a:pt x="5120" y="5977"/>
                  </a:cubicBezTo>
                  <a:lnTo>
                    <a:pt x="5192" y="6370"/>
                  </a:lnTo>
                  <a:cubicBezTo>
                    <a:pt x="5192" y="6763"/>
                    <a:pt x="5370" y="7132"/>
                    <a:pt x="5704" y="7382"/>
                  </a:cubicBezTo>
                  <a:cubicBezTo>
                    <a:pt x="5727" y="8287"/>
                    <a:pt x="6477" y="9013"/>
                    <a:pt x="7394" y="9013"/>
                  </a:cubicBezTo>
                  <a:cubicBezTo>
                    <a:pt x="8252" y="9013"/>
                    <a:pt x="8942" y="8406"/>
                    <a:pt x="9061" y="7585"/>
                  </a:cubicBezTo>
                  <a:cubicBezTo>
                    <a:pt x="9275" y="7573"/>
                    <a:pt x="9466" y="7454"/>
                    <a:pt x="9585" y="7275"/>
                  </a:cubicBezTo>
                  <a:cubicBezTo>
                    <a:pt x="9645" y="7180"/>
                    <a:pt x="9692" y="7085"/>
                    <a:pt x="9704" y="6978"/>
                  </a:cubicBezTo>
                  <a:cubicBezTo>
                    <a:pt x="9811" y="6799"/>
                    <a:pt x="9859" y="6573"/>
                    <a:pt x="9859" y="6370"/>
                  </a:cubicBezTo>
                  <a:lnTo>
                    <a:pt x="9859" y="5954"/>
                  </a:lnTo>
                  <a:cubicBezTo>
                    <a:pt x="9859" y="5549"/>
                    <a:pt x="9752" y="5144"/>
                    <a:pt x="9537" y="4787"/>
                  </a:cubicBezTo>
                  <a:cubicBezTo>
                    <a:pt x="9499" y="4718"/>
                    <a:pt x="9436" y="4683"/>
                    <a:pt x="9371" y="4683"/>
                  </a:cubicBezTo>
                  <a:cubicBezTo>
                    <a:pt x="9335" y="4683"/>
                    <a:pt x="9298" y="4694"/>
                    <a:pt x="9264" y="4715"/>
                  </a:cubicBezTo>
                  <a:cubicBezTo>
                    <a:pt x="9156" y="4775"/>
                    <a:pt x="9121" y="4894"/>
                    <a:pt x="9180" y="5001"/>
                  </a:cubicBezTo>
                  <a:cubicBezTo>
                    <a:pt x="9347" y="5275"/>
                    <a:pt x="9442" y="5620"/>
                    <a:pt x="9442" y="5954"/>
                  </a:cubicBezTo>
                  <a:lnTo>
                    <a:pt x="9442" y="6323"/>
                  </a:lnTo>
                  <a:lnTo>
                    <a:pt x="9395" y="6275"/>
                  </a:lnTo>
                  <a:cubicBezTo>
                    <a:pt x="9269" y="6195"/>
                    <a:pt x="9138" y="6155"/>
                    <a:pt x="8999" y="6155"/>
                  </a:cubicBezTo>
                  <a:cubicBezTo>
                    <a:pt x="8953" y="6155"/>
                    <a:pt x="8906" y="6159"/>
                    <a:pt x="8859" y="6168"/>
                  </a:cubicBezTo>
                  <a:cubicBezTo>
                    <a:pt x="8763" y="6192"/>
                    <a:pt x="8680" y="6227"/>
                    <a:pt x="8609" y="6275"/>
                  </a:cubicBezTo>
                  <a:cubicBezTo>
                    <a:pt x="7728" y="6144"/>
                    <a:pt x="7263" y="5608"/>
                    <a:pt x="7073" y="5311"/>
                  </a:cubicBezTo>
                  <a:lnTo>
                    <a:pt x="6870" y="5001"/>
                  </a:lnTo>
                  <a:cubicBezTo>
                    <a:pt x="6830" y="4929"/>
                    <a:pt x="6758" y="4889"/>
                    <a:pt x="6689" y="4889"/>
                  </a:cubicBezTo>
                  <a:cubicBezTo>
                    <a:pt x="6656" y="4889"/>
                    <a:pt x="6624" y="4898"/>
                    <a:pt x="6597" y="4918"/>
                  </a:cubicBezTo>
                  <a:cubicBezTo>
                    <a:pt x="6489" y="4977"/>
                    <a:pt x="6454" y="5120"/>
                    <a:pt x="6513" y="5203"/>
                  </a:cubicBezTo>
                  <a:lnTo>
                    <a:pt x="6597" y="5323"/>
                  </a:lnTo>
                  <a:cubicBezTo>
                    <a:pt x="6073" y="5608"/>
                    <a:pt x="5727" y="6144"/>
                    <a:pt x="5704" y="6751"/>
                  </a:cubicBezTo>
                  <a:cubicBezTo>
                    <a:pt x="5644" y="6632"/>
                    <a:pt x="5608" y="6513"/>
                    <a:pt x="5608" y="6382"/>
                  </a:cubicBezTo>
                  <a:lnTo>
                    <a:pt x="5608" y="5965"/>
                  </a:lnTo>
                  <a:cubicBezTo>
                    <a:pt x="5608" y="5596"/>
                    <a:pt x="5715" y="5215"/>
                    <a:pt x="5918" y="4906"/>
                  </a:cubicBezTo>
                  <a:cubicBezTo>
                    <a:pt x="6132" y="4822"/>
                    <a:pt x="6311" y="4680"/>
                    <a:pt x="6477" y="4525"/>
                  </a:cubicBezTo>
                  <a:cubicBezTo>
                    <a:pt x="6561" y="4430"/>
                    <a:pt x="6632" y="4346"/>
                    <a:pt x="6716" y="4239"/>
                  </a:cubicBezTo>
                  <a:cubicBezTo>
                    <a:pt x="6966" y="4120"/>
                    <a:pt x="7251" y="4060"/>
                    <a:pt x="7525" y="4060"/>
                  </a:cubicBezTo>
                  <a:cubicBezTo>
                    <a:pt x="7882" y="4060"/>
                    <a:pt x="8240" y="4168"/>
                    <a:pt x="8561" y="4358"/>
                  </a:cubicBezTo>
                  <a:cubicBezTo>
                    <a:pt x="8585" y="4370"/>
                    <a:pt x="8633" y="4382"/>
                    <a:pt x="8656" y="4382"/>
                  </a:cubicBezTo>
                  <a:cubicBezTo>
                    <a:pt x="8740" y="4382"/>
                    <a:pt x="8799" y="4358"/>
                    <a:pt x="8835" y="4299"/>
                  </a:cubicBezTo>
                  <a:cubicBezTo>
                    <a:pt x="8894" y="4203"/>
                    <a:pt x="8871" y="4072"/>
                    <a:pt x="8775" y="4013"/>
                  </a:cubicBezTo>
                  <a:cubicBezTo>
                    <a:pt x="8406" y="3775"/>
                    <a:pt x="7978" y="3656"/>
                    <a:pt x="7525" y="3656"/>
                  </a:cubicBezTo>
                  <a:cubicBezTo>
                    <a:pt x="7335" y="3656"/>
                    <a:pt x="7144" y="3691"/>
                    <a:pt x="6954" y="3727"/>
                  </a:cubicBezTo>
                  <a:cubicBezTo>
                    <a:pt x="6978" y="3656"/>
                    <a:pt x="6989" y="3572"/>
                    <a:pt x="7013" y="3489"/>
                  </a:cubicBezTo>
                  <a:lnTo>
                    <a:pt x="7025" y="3489"/>
                  </a:lnTo>
                  <a:cubicBezTo>
                    <a:pt x="7430" y="3489"/>
                    <a:pt x="7740" y="3168"/>
                    <a:pt x="7740" y="2775"/>
                  </a:cubicBezTo>
                  <a:cubicBezTo>
                    <a:pt x="7740" y="2513"/>
                    <a:pt x="7585" y="2263"/>
                    <a:pt x="7347" y="2144"/>
                  </a:cubicBezTo>
                  <a:cubicBezTo>
                    <a:pt x="7370" y="2025"/>
                    <a:pt x="7382" y="1917"/>
                    <a:pt x="7382" y="1798"/>
                  </a:cubicBezTo>
                  <a:cubicBezTo>
                    <a:pt x="7382" y="798"/>
                    <a:pt x="6573" y="0"/>
                    <a:pt x="5585" y="0"/>
                  </a:cubicBezTo>
                  <a:cubicBezTo>
                    <a:pt x="5418" y="0"/>
                    <a:pt x="5251" y="12"/>
                    <a:pt x="5108" y="60"/>
                  </a:cubicBezTo>
                  <a:cubicBezTo>
                    <a:pt x="4953" y="12"/>
                    <a:pt x="4787" y="0"/>
                    <a:pt x="4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3"/>
            <p:cNvSpPr/>
            <p:nvPr/>
          </p:nvSpPr>
          <p:spPr>
            <a:xfrm>
              <a:off x="1422937" y="1781706"/>
              <a:ext cx="31213" cy="14548"/>
            </a:xfrm>
            <a:custGeom>
              <a:avLst/>
              <a:gdLst/>
              <a:ahLst/>
              <a:cxnLst/>
              <a:rect l="l" t="t" r="r" b="b"/>
              <a:pathLst>
                <a:path w="1489" h="694" extrusionOk="0">
                  <a:moveTo>
                    <a:pt x="255" y="1"/>
                  </a:moveTo>
                  <a:cubicBezTo>
                    <a:pt x="217" y="1"/>
                    <a:pt x="177" y="12"/>
                    <a:pt x="143" y="38"/>
                  </a:cubicBezTo>
                  <a:cubicBezTo>
                    <a:pt x="24" y="98"/>
                    <a:pt x="0" y="217"/>
                    <a:pt x="60" y="312"/>
                  </a:cubicBezTo>
                  <a:cubicBezTo>
                    <a:pt x="202" y="550"/>
                    <a:pt x="452" y="693"/>
                    <a:pt x="738" y="693"/>
                  </a:cubicBezTo>
                  <a:cubicBezTo>
                    <a:pt x="1024" y="693"/>
                    <a:pt x="1274" y="550"/>
                    <a:pt x="1429" y="312"/>
                  </a:cubicBezTo>
                  <a:cubicBezTo>
                    <a:pt x="1488" y="229"/>
                    <a:pt x="1453" y="98"/>
                    <a:pt x="1369" y="38"/>
                  </a:cubicBezTo>
                  <a:cubicBezTo>
                    <a:pt x="1335" y="12"/>
                    <a:pt x="1295" y="1"/>
                    <a:pt x="1257" y="1"/>
                  </a:cubicBezTo>
                  <a:cubicBezTo>
                    <a:pt x="1188" y="1"/>
                    <a:pt x="1121" y="37"/>
                    <a:pt x="1083" y="98"/>
                  </a:cubicBezTo>
                  <a:cubicBezTo>
                    <a:pt x="1012" y="217"/>
                    <a:pt x="893" y="265"/>
                    <a:pt x="750" y="265"/>
                  </a:cubicBezTo>
                  <a:cubicBezTo>
                    <a:pt x="619" y="265"/>
                    <a:pt x="500" y="193"/>
                    <a:pt x="429" y="98"/>
                  </a:cubicBezTo>
                  <a:cubicBezTo>
                    <a:pt x="391" y="37"/>
                    <a:pt x="324"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3"/>
            <p:cNvSpPr/>
            <p:nvPr/>
          </p:nvSpPr>
          <p:spPr>
            <a:xfrm>
              <a:off x="1418430" y="1764538"/>
              <a:ext cx="8762" cy="11236"/>
            </a:xfrm>
            <a:custGeom>
              <a:avLst/>
              <a:gdLst/>
              <a:ahLst/>
              <a:cxnLst/>
              <a:rect l="l" t="t" r="r" b="b"/>
              <a:pathLst>
                <a:path w="418" h="536" extrusionOk="0">
                  <a:moveTo>
                    <a:pt x="215" y="0"/>
                  </a:moveTo>
                  <a:cubicBezTo>
                    <a:pt x="96" y="0"/>
                    <a:pt x="1" y="95"/>
                    <a:pt x="1" y="214"/>
                  </a:cubicBezTo>
                  <a:lnTo>
                    <a:pt x="1" y="334"/>
                  </a:lnTo>
                  <a:cubicBezTo>
                    <a:pt x="1" y="453"/>
                    <a:pt x="96" y="536"/>
                    <a:pt x="215" y="536"/>
                  </a:cubicBezTo>
                  <a:cubicBezTo>
                    <a:pt x="334" y="536"/>
                    <a:pt x="417" y="453"/>
                    <a:pt x="417" y="334"/>
                  </a:cubicBezTo>
                  <a:lnTo>
                    <a:pt x="417" y="214"/>
                  </a:lnTo>
                  <a:cubicBezTo>
                    <a:pt x="417" y="95"/>
                    <a:pt x="334"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3"/>
            <p:cNvSpPr/>
            <p:nvPr/>
          </p:nvSpPr>
          <p:spPr>
            <a:xfrm>
              <a:off x="1449392" y="1764538"/>
              <a:ext cx="8741" cy="11236"/>
            </a:xfrm>
            <a:custGeom>
              <a:avLst/>
              <a:gdLst/>
              <a:ahLst/>
              <a:cxnLst/>
              <a:rect l="l" t="t" r="r" b="b"/>
              <a:pathLst>
                <a:path w="417" h="536" extrusionOk="0">
                  <a:moveTo>
                    <a:pt x="214" y="0"/>
                  </a:moveTo>
                  <a:cubicBezTo>
                    <a:pt x="95" y="0"/>
                    <a:pt x="0" y="95"/>
                    <a:pt x="0" y="214"/>
                  </a:cubicBezTo>
                  <a:lnTo>
                    <a:pt x="0" y="334"/>
                  </a:lnTo>
                  <a:cubicBezTo>
                    <a:pt x="0" y="453"/>
                    <a:pt x="95" y="536"/>
                    <a:pt x="214" y="536"/>
                  </a:cubicBezTo>
                  <a:cubicBezTo>
                    <a:pt x="333" y="536"/>
                    <a:pt x="417" y="453"/>
                    <a:pt x="417" y="334"/>
                  </a:cubicBezTo>
                  <a:lnTo>
                    <a:pt x="417" y="214"/>
                  </a:lnTo>
                  <a:cubicBezTo>
                    <a:pt x="417" y="95"/>
                    <a:pt x="333"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3"/>
            <p:cNvSpPr/>
            <p:nvPr/>
          </p:nvSpPr>
          <p:spPr>
            <a:xfrm>
              <a:off x="1371768" y="1682176"/>
              <a:ext cx="8741" cy="11236"/>
            </a:xfrm>
            <a:custGeom>
              <a:avLst/>
              <a:gdLst/>
              <a:ahLst/>
              <a:cxnLst/>
              <a:rect l="l" t="t" r="r" b="b"/>
              <a:pathLst>
                <a:path w="417" h="536" extrusionOk="0">
                  <a:moveTo>
                    <a:pt x="203" y="0"/>
                  </a:moveTo>
                  <a:cubicBezTo>
                    <a:pt x="84" y="0"/>
                    <a:pt x="0" y="95"/>
                    <a:pt x="0" y="214"/>
                  </a:cubicBezTo>
                  <a:lnTo>
                    <a:pt x="0" y="333"/>
                  </a:lnTo>
                  <a:cubicBezTo>
                    <a:pt x="0" y="453"/>
                    <a:pt x="84" y="536"/>
                    <a:pt x="203" y="536"/>
                  </a:cubicBezTo>
                  <a:cubicBezTo>
                    <a:pt x="322" y="536"/>
                    <a:pt x="417" y="453"/>
                    <a:pt x="417" y="333"/>
                  </a:cubicBezTo>
                  <a:lnTo>
                    <a:pt x="417" y="214"/>
                  </a:lnTo>
                  <a:cubicBezTo>
                    <a:pt x="417" y="95"/>
                    <a:pt x="322"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3"/>
            <p:cNvSpPr/>
            <p:nvPr/>
          </p:nvSpPr>
          <p:spPr>
            <a:xfrm>
              <a:off x="1404700" y="1682176"/>
              <a:ext cx="8762" cy="11236"/>
            </a:xfrm>
            <a:custGeom>
              <a:avLst/>
              <a:gdLst/>
              <a:ahLst/>
              <a:cxnLst/>
              <a:rect l="l" t="t" r="r" b="b"/>
              <a:pathLst>
                <a:path w="418" h="536" extrusionOk="0">
                  <a:moveTo>
                    <a:pt x="215" y="0"/>
                  </a:moveTo>
                  <a:cubicBezTo>
                    <a:pt x="96" y="0"/>
                    <a:pt x="1" y="95"/>
                    <a:pt x="1" y="214"/>
                  </a:cubicBezTo>
                  <a:lnTo>
                    <a:pt x="1" y="333"/>
                  </a:lnTo>
                  <a:cubicBezTo>
                    <a:pt x="1" y="453"/>
                    <a:pt x="96" y="536"/>
                    <a:pt x="215" y="536"/>
                  </a:cubicBezTo>
                  <a:cubicBezTo>
                    <a:pt x="334" y="536"/>
                    <a:pt x="418" y="453"/>
                    <a:pt x="418" y="333"/>
                  </a:cubicBezTo>
                  <a:lnTo>
                    <a:pt x="418" y="214"/>
                  </a:lnTo>
                  <a:cubicBezTo>
                    <a:pt x="418" y="95"/>
                    <a:pt x="334"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3"/>
            <p:cNvSpPr/>
            <p:nvPr/>
          </p:nvSpPr>
          <p:spPr>
            <a:xfrm>
              <a:off x="1377511" y="1698464"/>
              <a:ext cx="30459" cy="14171"/>
            </a:xfrm>
            <a:custGeom>
              <a:avLst/>
              <a:gdLst/>
              <a:ahLst/>
              <a:cxnLst/>
              <a:rect l="l" t="t" r="r" b="b"/>
              <a:pathLst>
                <a:path w="1453" h="676" extrusionOk="0">
                  <a:moveTo>
                    <a:pt x="236" y="0"/>
                  </a:moveTo>
                  <a:cubicBezTo>
                    <a:pt x="199" y="0"/>
                    <a:pt x="162" y="11"/>
                    <a:pt x="131" y="33"/>
                  </a:cubicBezTo>
                  <a:cubicBezTo>
                    <a:pt x="36" y="92"/>
                    <a:pt x="0" y="223"/>
                    <a:pt x="72" y="318"/>
                  </a:cubicBezTo>
                  <a:cubicBezTo>
                    <a:pt x="214" y="533"/>
                    <a:pt x="453" y="676"/>
                    <a:pt x="726" y="676"/>
                  </a:cubicBezTo>
                  <a:cubicBezTo>
                    <a:pt x="988" y="676"/>
                    <a:pt x="1226" y="533"/>
                    <a:pt x="1381" y="318"/>
                  </a:cubicBezTo>
                  <a:cubicBezTo>
                    <a:pt x="1453" y="211"/>
                    <a:pt x="1417" y="92"/>
                    <a:pt x="1322" y="33"/>
                  </a:cubicBezTo>
                  <a:cubicBezTo>
                    <a:pt x="1287" y="11"/>
                    <a:pt x="1247" y="0"/>
                    <a:pt x="1208" y="0"/>
                  </a:cubicBezTo>
                  <a:cubicBezTo>
                    <a:pt x="1140" y="0"/>
                    <a:pt x="1074" y="32"/>
                    <a:pt x="1036" y="92"/>
                  </a:cubicBezTo>
                  <a:cubicBezTo>
                    <a:pt x="964" y="199"/>
                    <a:pt x="857" y="259"/>
                    <a:pt x="726" y="259"/>
                  </a:cubicBezTo>
                  <a:cubicBezTo>
                    <a:pt x="595" y="259"/>
                    <a:pt x="488" y="199"/>
                    <a:pt x="405" y="92"/>
                  </a:cubicBezTo>
                  <a:cubicBezTo>
                    <a:pt x="367" y="32"/>
                    <a:pt x="301"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3"/>
            <p:cNvSpPr/>
            <p:nvPr/>
          </p:nvSpPr>
          <p:spPr>
            <a:xfrm>
              <a:off x="1411953" y="1781769"/>
              <a:ext cx="118815" cy="138269"/>
            </a:xfrm>
            <a:custGeom>
              <a:avLst/>
              <a:gdLst/>
              <a:ahLst/>
              <a:cxnLst/>
              <a:rect l="l" t="t" r="r" b="b"/>
              <a:pathLst>
                <a:path w="5668" h="6596" extrusionOk="0">
                  <a:moveTo>
                    <a:pt x="4894" y="0"/>
                  </a:moveTo>
                  <a:cubicBezTo>
                    <a:pt x="4787" y="0"/>
                    <a:pt x="4684" y="25"/>
                    <a:pt x="4584" y="71"/>
                  </a:cubicBezTo>
                  <a:cubicBezTo>
                    <a:pt x="4405" y="166"/>
                    <a:pt x="4274" y="309"/>
                    <a:pt x="4191" y="488"/>
                  </a:cubicBezTo>
                  <a:lnTo>
                    <a:pt x="3584" y="2179"/>
                  </a:lnTo>
                  <a:lnTo>
                    <a:pt x="3262" y="2321"/>
                  </a:lnTo>
                  <a:cubicBezTo>
                    <a:pt x="3251" y="2250"/>
                    <a:pt x="3215" y="2155"/>
                    <a:pt x="3191" y="2083"/>
                  </a:cubicBezTo>
                  <a:cubicBezTo>
                    <a:pt x="3089" y="1880"/>
                    <a:pt x="2897" y="1761"/>
                    <a:pt x="2696" y="1761"/>
                  </a:cubicBezTo>
                  <a:cubicBezTo>
                    <a:pt x="2614" y="1761"/>
                    <a:pt x="2532" y="1780"/>
                    <a:pt x="2453" y="1821"/>
                  </a:cubicBezTo>
                  <a:lnTo>
                    <a:pt x="1072" y="2452"/>
                  </a:lnTo>
                  <a:cubicBezTo>
                    <a:pt x="560" y="2690"/>
                    <a:pt x="179" y="3143"/>
                    <a:pt x="24" y="3691"/>
                  </a:cubicBezTo>
                  <a:cubicBezTo>
                    <a:pt x="0" y="3798"/>
                    <a:pt x="60" y="3917"/>
                    <a:pt x="179" y="3941"/>
                  </a:cubicBezTo>
                  <a:cubicBezTo>
                    <a:pt x="200" y="3948"/>
                    <a:pt x="221" y="3951"/>
                    <a:pt x="242" y="3951"/>
                  </a:cubicBezTo>
                  <a:cubicBezTo>
                    <a:pt x="329" y="3951"/>
                    <a:pt x="410" y="3894"/>
                    <a:pt x="429" y="3798"/>
                  </a:cubicBezTo>
                  <a:cubicBezTo>
                    <a:pt x="548" y="3369"/>
                    <a:pt x="845" y="3024"/>
                    <a:pt x="1250" y="2833"/>
                  </a:cubicBezTo>
                  <a:lnTo>
                    <a:pt x="2631" y="2190"/>
                  </a:lnTo>
                  <a:cubicBezTo>
                    <a:pt x="2651" y="2181"/>
                    <a:pt x="2671" y="2176"/>
                    <a:pt x="2690" y="2176"/>
                  </a:cubicBezTo>
                  <a:cubicBezTo>
                    <a:pt x="2743" y="2176"/>
                    <a:pt x="2793" y="2210"/>
                    <a:pt x="2810" y="2262"/>
                  </a:cubicBezTo>
                  <a:cubicBezTo>
                    <a:pt x="2965" y="2571"/>
                    <a:pt x="2822" y="2964"/>
                    <a:pt x="2500" y="3107"/>
                  </a:cubicBezTo>
                  <a:lnTo>
                    <a:pt x="2143" y="3274"/>
                  </a:lnTo>
                  <a:cubicBezTo>
                    <a:pt x="1774" y="3452"/>
                    <a:pt x="1488" y="3762"/>
                    <a:pt x="1334" y="4155"/>
                  </a:cubicBezTo>
                  <a:cubicBezTo>
                    <a:pt x="1298" y="4262"/>
                    <a:pt x="1357" y="4381"/>
                    <a:pt x="1453" y="4417"/>
                  </a:cubicBezTo>
                  <a:cubicBezTo>
                    <a:pt x="1488" y="4441"/>
                    <a:pt x="1500" y="4441"/>
                    <a:pt x="1536" y="4441"/>
                  </a:cubicBezTo>
                  <a:cubicBezTo>
                    <a:pt x="1619" y="4441"/>
                    <a:pt x="1691" y="4381"/>
                    <a:pt x="1727" y="4298"/>
                  </a:cubicBezTo>
                  <a:cubicBezTo>
                    <a:pt x="1834" y="4024"/>
                    <a:pt x="2036" y="3786"/>
                    <a:pt x="2322" y="3667"/>
                  </a:cubicBezTo>
                  <a:lnTo>
                    <a:pt x="2679" y="3500"/>
                  </a:lnTo>
                  <a:cubicBezTo>
                    <a:pt x="2977" y="3369"/>
                    <a:pt x="3191" y="3095"/>
                    <a:pt x="3262" y="2798"/>
                  </a:cubicBezTo>
                  <a:cubicBezTo>
                    <a:pt x="3274" y="2798"/>
                    <a:pt x="3274" y="2798"/>
                    <a:pt x="3286" y="2786"/>
                  </a:cubicBezTo>
                  <a:lnTo>
                    <a:pt x="3858" y="2512"/>
                  </a:lnTo>
                  <a:cubicBezTo>
                    <a:pt x="3905" y="2488"/>
                    <a:pt x="3941" y="2452"/>
                    <a:pt x="3965" y="2393"/>
                  </a:cubicBezTo>
                  <a:lnTo>
                    <a:pt x="4596" y="643"/>
                  </a:lnTo>
                  <a:cubicBezTo>
                    <a:pt x="4632" y="547"/>
                    <a:pt x="4691" y="488"/>
                    <a:pt x="4775" y="440"/>
                  </a:cubicBezTo>
                  <a:cubicBezTo>
                    <a:pt x="4820" y="421"/>
                    <a:pt x="4870" y="412"/>
                    <a:pt x="4917" y="412"/>
                  </a:cubicBezTo>
                  <a:cubicBezTo>
                    <a:pt x="4956" y="412"/>
                    <a:pt x="4992" y="418"/>
                    <a:pt x="5025" y="428"/>
                  </a:cubicBezTo>
                  <a:cubicBezTo>
                    <a:pt x="5120" y="464"/>
                    <a:pt x="5179" y="524"/>
                    <a:pt x="5227" y="607"/>
                  </a:cubicBezTo>
                  <a:cubicBezTo>
                    <a:pt x="5275" y="678"/>
                    <a:pt x="5275" y="785"/>
                    <a:pt x="5239" y="857"/>
                  </a:cubicBezTo>
                  <a:lnTo>
                    <a:pt x="4453" y="3024"/>
                  </a:lnTo>
                  <a:cubicBezTo>
                    <a:pt x="4405" y="3155"/>
                    <a:pt x="4298" y="3274"/>
                    <a:pt x="4167" y="3333"/>
                  </a:cubicBezTo>
                  <a:lnTo>
                    <a:pt x="3655" y="3572"/>
                  </a:lnTo>
                  <a:cubicBezTo>
                    <a:pt x="3084" y="3833"/>
                    <a:pt x="2608" y="4298"/>
                    <a:pt x="2322" y="4881"/>
                  </a:cubicBezTo>
                  <a:lnTo>
                    <a:pt x="1619" y="6298"/>
                  </a:lnTo>
                  <a:cubicBezTo>
                    <a:pt x="1572" y="6393"/>
                    <a:pt x="1607" y="6512"/>
                    <a:pt x="1715" y="6572"/>
                  </a:cubicBezTo>
                  <a:cubicBezTo>
                    <a:pt x="1738" y="6596"/>
                    <a:pt x="1774" y="6596"/>
                    <a:pt x="1798" y="6596"/>
                  </a:cubicBezTo>
                  <a:cubicBezTo>
                    <a:pt x="1869" y="6596"/>
                    <a:pt x="1953" y="6548"/>
                    <a:pt x="1977" y="6477"/>
                  </a:cubicBezTo>
                  <a:lnTo>
                    <a:pt x="2679" y="5060"/>
                  </a:lnTo>
                  <a:cubicBezTo>
                    <a:pt x="2917" y="4572"/>
                    <a:pt x="3334" y="4179"/>
                    <a:pt x="3822" y="3941"/>
                  </a:cubicBezTo>
                  <a:lnTo>
                    <a:pt x="4334" y="3703"/>
                  </a:lnTo>
                  <a:cubicBezTo>
                    <a:pt x="4572" y="3595"/>
                    <a:pt x="4727" y="3405"/>
                    <a:pt x="4822" y="3167"/>
                  </a:cubicBezTo>
                  <a:lnTo>
                    <a:pt x="5608" y="1012"/>
                  </a:lnTo>
                  <a:cubicBezTo>
                    <a:pt x="5668" y="821"/>
                    <a:pt x="5656" y="607"/>
                    <a:pt x="5572" y="428"/>
                  </a:cubicBezTo>
                  <a:cubicBezTo>
                    <a:pt x="5477" y="250"/>
                    <a:pt x="5334" y="119"/>
                    <a:pt x="5156" y="47"/>
                  </a:cubicBezTo>
                  <a:cubicBezTo>
                    <a:pt x="5066" y="16"/>
                    <a:pt x="4979" y="0"/>
                    <a:pt x="4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3"/>
            <p:cNvSpPr/>
            <p:nvPr/>
          </p:nvSpPr>
          <p:spPr>
            <a:xfrm>
              <a:off x="1401702" y="1876750"/>
              <a:ext cx="14255" cy="27314"/>
            </a:xfrm>
            <a:custGeom>
              <a:avLst/>
              <a:gdLst/>
              <a:ahLst/>
              <a:cxnLst/>
              <a:rect l="l" t="t" r="r" b="b"/>
              <a:pathLst>
                <a:path w="680" h="1303" extrusionOk="0">
                  <a:moveTo>
                    <a:pt x="463" y="0"/>
                  </a:moveTo>
                  <a:cubicBezTo>
                    <a:pt x="376" y="0"/>
                    <a:pt x="282" y="67"/>
                    <a:pt x="251" y="160"/>
                  </a:cubicBezTo>
                  <a:lnTo>
                    <a:pt x="25" y="1053"/>
                  </a:lnTo>
                  <a:cubicBezTo>
                    <a:pt x="1" y="1160"/>
                    <a:pt x="72" y="1279"/>
                    <a:pt x="180" y="1303"/>
                  </a:cubicBezTo>
                  <a:lnTo>
                    <a:pt x="227" y="1303"/>
                  </a:lnTo>
                  <a:cubicBezTo>
                    <a:pt x="311" y="1303"/>
                    <a:pt x="406" y="1243"/>
                    <a:pt x="418" y="1136"/>
                  </a:cubicBezTo>
                  <a:lnTo>
                    <a:pt x="644" y="243"/>
                  </a:lnTo>
                  <a:cubicBezTo>
                    <a:pt x="680" y="160"/>
                    <a:pt x="608" y="41"/>
                    <a:pt x="501" y="5"/>
                  </a:cubicBezTo>
                  <a:cubicBezTo>
                    <a:pt x="489" y="2"/>
                    <a:pt x="476"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3"/>
            <p:cNvSpPr/>
            <p:nvPr/>
          </p:nvSpPr>
          <p:spPr>
            <a:xfrm>
              <a:off x="1250458" y="1781874"/>
              <a:ext cx="128060" cy="137912"/>
            </a:xfrm>
            <a:custGeom>
              <a:avLst/>
              <a:gdLst/>
              <a:ahLst/>
              <a:cxnLst/>
              <a:rect l="l" t="t" r="r" b="b"/>
              <a:pathLst>
                <a:path w="6109" h="6579" extrusionOk="0">
                  <a:moveTo>
                    <a:pt x="762" y="0"/>
                  </a:moveTo>
                  <a:cubicBezTo>
                    <a:pt x="672" y="0"/>
                    <a:pt x="583" y="15"/>
                    <a:pt x="501" y="42"/>
                  </a:cubicBezTo>
                  <a:cubicBezTo>
                    <a:pt x="310" y="114"/>
                    <a:pt x="156" y="245"/>
                    <a:pt x="84" y="423"/>
                  </a:cubicBezTo>
                  <a:cubicBezTo>
                    <a:pt x="1" y="602"/>
                    <a:pt x="1" y="816"/>
                    <a:pt x="60" y="995"/>
                  </a:cubicBezTo>
                  <a:lnTo>
                    <a:pt x="846" y="3150"/>
                  </a:lnTo>
                  <a:cubicBezTo>
                    <a:pt x="929" y="3388"/>
                    <a:pt x="1108" y="3578"/>
                    <a:pt x="1334" y="3686"/>
                  </a:cubicBezTo>
                  <a:lnTo>
                    <a:pt x="1846" y="3924"/>
                  </a:lnTo>
                  <a:cubicBezTo>
                    <a:pt x="2334" y="4150"/>
                    <a:pt x="2739" y="4543"/>
                    <a:pt x="2989" y="5043"/>
                  </a:cubicBezTo>
                  <a:lnTo>
                    <a:pt x="3692" y="6460"/>
                  </a:lnTo>
                  <a:cubicBezTo>
                    <a:pt x="3716" y="6531"/>
                    <a:pt x="3787" y="6579"/>
                    <a:pt x="3870" y="6579"/>
                  </a:cubicBezTo>
                  <a:cubicBezTo>
                    <a:pt x="3894" y="6579"/>
                    <a:pt x="3930" y="6579"/>
                    <a:pt x="3954" y="6555"/>
                  </a:cubicBezTo>
                  <a:cubicBezTo>
                    <a:pt x="4061" y="6519"/>
                    <a:pt x="4108" y="6376"/>
                    <a:pt x="4049" y="6281"/>
                  </a:cubicBezTo>
                  <a:lnTo>
                    <a:pt x="3346" y="4864"/>
                  </a:lnTo>
                  <a:cubicBezTo>
                    <a:pt x="3061" y="4293"/>
                    <a:pt x="2584" y="3840"/>
                    <a:pt x="2001" y="3555"/>
                  </a:cubicBezTo>
                  <a:lnTo>
                    <a:pt x="1501" y="3317"/>
                  </a:lnTo>
                  <a:cubicBezTo>
                    <a:pt x="1358" y="3257"/>
                    <a:pt x="1263" y="3138"/>
                    <a:pt x="1215" y="3007"/>
                  </a:cubicBezTo>
                  <a:lnTo>
                    <a:pt x="429" y="840"/>
                  </a:lnTo>
                  <a:cubicBezTo>
                    <a:pt x="394" y="757"/>
                    <a:pt x="394" y="661"/>
                    <a:pt x="441" y="590"/>
                  </a:cubicBezTo>
                  <a:cubicBezTo>
                    <a:pt x="489" y="519"/>
                    <a:pt x="548" y="447"/>
                    <a:pt x="632" y="411"/>
                  </a:cubicBezTo>
                  <a:cubicBezTo>
                    <a:pt x="675" y="401"/>
                    <a:pt x="715" y="395"/>
                    <a:pt x="753" y="395"/>
                  </a:cubicBezTo>
                  <a:cubicBezTo>
                    <a:pt x="800" y="395"/>
                    <a:pt x="843" y="404"/>
                    <a:pt x="882" y="423"/>
                  </a:cubicBezTo>
                  <a:cubicBezTo>
                    <a:pt x="965" y="471"/>
                    <a:pt x="1037" y="530"/>
                    <a:pt x="1060" y="626"/>
                  </a:cubicBezTo>
                  <a:lnTo>
                    <a:pt x="1703" y="2376"/>
                  </a:lnTo>
                  <a:cubicBezTo>
                    <a:pt x="1715" y="2424"/>
                    <a:pt x="1763" y="2471"/>
                    <a:pt x="1811" y="2495"/>
                  </a:cubicBezTo>
                  <a:lnTo>
                    <a:pt x="2370" y="2769"/>
                  </a:lnTo>
                  <a:cubicBezTo>
                    <a:pt x="2394" y="2769"/>
                    <a:pt x="2394" y="2781"/>
                    <a:pt x="2406" y="2781"/>
                  </a:cubicBezTo>
                  <a:cubicBezTo>
                    <a:pt x="2477" y="3078"/>
                    <a:pt x="2692" y="3340"/>
                    <a:pt x="2989" y="3483"/>
                  </a:cubicBezTo>
                  <a:lnTo>
                    <a:pt x="3346" y="3638"/>
                  </a:lnTo>
                  <a:cubicBezTo>
                    <a:pt x="3632" y="3781"/>
                    <a:pt x="3835" y="3995"/>
                    <a:pt x="3942" y="4281"/>
                  </a:cubicBezTo>
                  <a:cubicBezTo>
                    <a:pt x="3969" y="4363"/>
                    <a:pt x="4045" y="4417"/>
                    <a:pt x="4126" y="4417"/>
                  </a:cubicBezTo>
                  <a:cubicBezTo>
                    <a:pt x="4152" y="4417"/>
                    <a:pt x="4178" y="4411"/>
                    <a:pt x="4204" y="4400"/>
                  </a:cubicBezTo>
                  <a:cubicBezTo>
                    <a:pt x="4311" y="4352"/>
                    <a:pt x="4370" y="4233"/>
                    <a:pt x="4323" y="4138"/>
                  </a:cubicBezTo>
                  <a:cubicBezTo>
                    <a:pt x="4180" y="3745"/>
                    <a:pt x="3894" y="3436"/>
                    <a:pt x="3525" y="3257"/>
                  </a:cubicBezTo>
                  <a:lnTo>
                    <a:pt x="3168" y="3090"/>
                  </a:lnTo>
                  <a:cubicBezTo>
                    <a:pt x="2858" y="2947"/>
                    <a:pt x="2704" y="2555"/>
                    <a:pt x="2858" y="2245"/>
                  </a:cubicBezTo>
                  <a:cubicBezTo>
                    <a:pt x="2876" y="2193"/>
                    <a:pt x="2931" y="2160"/>
                    <a:pt x="2983" y="2160"/>
                  </a:cubicBezTo>
                  <a:cubicBezTo>
                    <a:pt x="3002" y="2160"/>
                    <a:pt x="3021" y="2164"/>
                    <a:pt x="3037" y="2174"/>
                  </a:cubicBezTo>
                  <a:lnTo>
                    <a:pt x="4418" y="2805"/>
                  </a:lnTo>
                  <a:cubicBezTo>
                    <a:pt x="4835" y="3007"/>
                    <a:pt x="5132" y="3364"/>
                    <a:pt x="5240" y="3805"/>
                  </a:cubicBezTo>
                  <a:lnTo>
                    <a:pt x="5692" y="5650"/>
                  </a:lnTo>
                  <a:cubicBezTo>
                    <a:pt x="5728" y="5745"/>
                    <a:pt x="5799" y="5817"/>
                    <a:pt x="5894" y="5817"/>
                  </a:cubicBezTo>
                  <a:lnTo>
                    <a:pt x="5930" y="5817"/>
                  </a:lnTo>
                  <a:cubicBezTo>
                    <a:pt x="6037" y="5781"/>
                    <a:pt x="6109" y="5686"/>
                    <a:pt x="6085" y="5567"/>
                  </a:cubicBezTo>
                  <a:lnTo>
                    <a:pt x="5632" y="3733"/>
                  </a:lnTo>
                  <a:cubicBezTo>
                    <a:pt x="5501" y="3162"/>
                    <a:pt x="5120" y="2709"/>
                    <a:pt x="4585" y="2447"/>
                  </a:cubicBezTo>
                  <a:lnTo>
                    <a:pt x="3192" y="1816"/>
                  </a:lnTo>
                  <a:cubicBezTo>
                    <a:pt x="3113" y="1775"/>
                    <a:pt x="3029" y="1756"/>
                    <a:pt x="2947" y="1756"/>
                  </a:cubicBezTo>
                  <a:cubicBezTo>
                    <a:pt x="2744" y="1756"/>
                    <a:pt x="2550" y="1875"/>
                    <a:pt x="2465" y="2078"/>
                  </a:cubicBezTo>
                  <a:cubicBezTo>
                    <a:pt x="2442" y="2150"/>
                    <a:pt x="2406" y="2245"/>
                    <a:pt x="2394" y="2316"/>
                  </a:cubicBezTo>
                  <a:lnTo>
                    <a:pt x="2061" y="2174"/>
                  </a:lnTo>
                  <a:lnTo>
                    <a:pt x="1453" y="483"/>
                  </a:lnTo>
                  <a:cubicBezTo>
                    <a:pt x="1382" y="292"/>
                    <a:pt x="1251" y="138"/>
                    <a:pt x="1072" y="66"/>
                  </a:cubicBezTo>
                  <a:cubicBezTo>
                    <a:pt x="976" y="21"/>
                    <a:pt x="868" y="0"/>
                    <a:pt x="7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63"/>
          <p:cNvGrpSpPr/>
          <p:nvPr/>
        </p:nvGrpSpPr>
        <p:grpSpPr>
          <a:xfrm>
            <a:off x="3337461" y="2863654"/>
            <a:ext cx="546683" cy="496196"/>
            <a:chOff x="4361106" y="2965123"/>
            <a:chExt cx="262349" cy="238121"/>
          </a:xfrm>
        </p:grpSpPr>
        <p:sp>
          <p:nvSpPr>
            <p:cNvPr id="523" name="Google Shape;523;p63"/>
            <p:cNvSpPr/>
            <p:nvPr/>
          </p:nvSpPr>
          <p:spPr>
            <a:xfrm>
              <a:off x="4486360" y="3084159"/>
              <a:ext cx="12213" cy="12185"/>
            </a:xfrm>
            <a:custGeom>
              <a:avLst/>
              <a:gdLst/>
              <a:ahLst/>
              <a:cxnLst/>
              <a:rect l="l" t="t" r="r" b="b"/>
              <a:pathLst>
                <a:path w="434" h="433" extrusionOk="0">
                  <a:moveTo>
                    <a:pt x="216" y="0"/>
                  </a:moveTo>
                  <a:cubicBezTo>
                    <a:pt x="97" y="0"/>
                    <a:pt x="1" y="97"/>
                    <a:pt x="1" y="217"/>
                  </a:cubicBezTo>
                  <a:cubicBezTo>
                    <a:pt x="1" y="337"/>
                    <a:pt x="97" y="433"/>
                    <a:pt x="216" y="433"/>
                  </a:cubicBezTo>
                  <a:cubicBezTo>
                    <a:pt x="336" y="433"/>
                    <a:pt x="433" y="337"/>
                    <a:pt x="433" y="217"/>
                  </a:cubicBezTo>
                  <a:cubicBezTo>
                    <a:pt x="433" y="97"/>
                    <a:pt x="3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3"/>
            <p:cNvSpPr/>
            <p:nvPr/>
          </p:nvSpPr>
          <p:spPr>
            <a:xfrm>
              <a:off x="4471615" y="3020392"/>
              <a:ext cx="42266" cy="57040"/>
            </a:xfrm>
            <a:custGeom>
              <a:avLst/>
              <a:gdLst/>
              <a:ahLst/>
              <a:cxnLst/>
              <a:rect l="l" t="t" r="r" b="b"/>
              <a:pathLst>
                <a:path w="1502" h="2027" extrusionOk="0">
                  <a:moveTo>
                    <a:pt x="739" y="0"/>
                  </a:moveTo>
                  <a:cubicBezTo>
                    <a:pt x="374" y="0"/>
                    <a:pt x="59" y="268"/>
                    <a:pt x="8" y="637"/>
                  </a:cubicBezTo>
                  <a:cubicBezTo>
                    <a:pt x="2" y="672"/>
                    <a:pt x="1" y="707"/>
                    <a:pt x="1" y="741"/>
                  </a:cubicBezTo>
                  <a:cubicBezTo>
                    <a:pt x="1" y="816"/>
                    <a:pt x="61" y="877"/>
                    <a:pt x="136" y="877"/>
                  </a:cubicBezTo>
                  <a:cubicBezTo>
                    <a:pt x="213" y="877"/>
                    <a:pt x="273" y="816"/>
                    <a:pt x="273" y="741"/>
                  </a:cubicBezTo>
                  <a:cubicBezTo>
                    <a:pt x="273" y="719"/>
                    <a:pt x="275" y="697"/>
                    <a:pt x="277" y="675"/>
                  </a:cubicBezTo>
                  <a:cubicBezTo>
                    <a:pt x="309" y="441"/>
                    <a:pt x="509" y="273"/>
                    <a:pt x="743" y="273"/>
                  </a:cubicBezTo>
                  <a:cubicBezTo>
                    <a:pt x="758" y="273"/>
                    <a:pt x="773" y="273"/>
                    <a:pt x="789" y="275"/>
                  </a:cubicBezTo>
                  <a:cubicBezTo>
                    <a:pt x="1010" y="296"/>
                    <a:pt x="1190" y="483"/>
                    <a:pt x="1206" y="704"/>
                  </a:cubicBezTo>
                  <a:cubicBezTo>
                    <a:pt x="1221" y="901"/>
                    <a:pt x="1110" y="1087"/>
                    <a:pt x="930" y="1167"/>
                  </a:cubicBezTo>
                  <a:cubicBezTo>
                    <a:pt x="732" y="1255"/>
                    <a:pt x="605" y="1448"/>
                    <a:pt x="605" y="1662"/>
                  </a:cubicBezTo>
                  <a:lnTo>
                    <a:pt x="605" y="1889"/>
                  </a:lnTo>
                  <a:cubicBezTo>
                    <a:pt x="605" y="1964"/>
                    <a:pt x="666" y="2026"/>
                    <a:pt x="740" y="2026"/>
                  </a:cubicBezTo>
                  <a:cubicBezTo>
                    <a:pt x="816" y="2026"/>
                    <a:pt x="877" y="1964"/>
                    <a:pt x="877" y="1889"/>
                  </a:cubicBezTo>
                  <a:lnTo>
                    <a:pt x="877" y="1662"/>
                  </a:lnTo>
                  <a:cubicBezTo>
                    <a:pt x="876" y="1559"/>
                    <a:pt x="941" y="1461"/>
                    <a:pt x="1042" y="1416"/>
                  </a:cubicBezTo>
                  <a:cubicBezTo>
                    <a:pt x="1326" y="1291"/>
                    <a:pt x="1502" y="995"/>
                    <a:pt x="1479" y="687"/>
                  </a:cubicBezTo>
                  <a:cubicBezTo>
                    <a:pt x="1452" y="331"/>
                    <a:pt x="1167" y="39"/>
                    <a:pt x="813" y="4"/>
                  </a:cubicBezTo>
                  <a:cubicBezTo>
                    <a:pt x="788" y="1"/>
                    <a:pt x="76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3"/>
            <p:cNvSpPr/>
            <p:nvPr/>
          </p:nvSpPr>
          <p:spPr>
            <a:xfrm>
              <a:off x="4439253" y="3107601"/>
              <a:ext cx="13563" cy="7738"/>
            </a:xfrm>
            <a:custGeom>
              <a:avLst/>
              <a:gdLst/>
              <a:ahLst/>
              <a:cxnLst/>
              <a:rect l="l" t="t" r="r" b="b"/>
              <a:pathLst>
                <a:path w="482" h="275" extrusionOk="0">
                  <a:moveTo>
                    <a:pt x="136" y="0"/>
                  </a:moveTo>
                  <a:cubicBezTo>
                    <a:pt x="62" y="0"/>
                    <a:pt x="1" y="61"/>
                    <a:pt x="1" y="137"/>
                  </a:cubicBezTo>
                  <a:cubicBezTo>
                    <a:pt x="1" y="211"/>
                    <a:pt x="62" y="274"/>
                    <a:pt x="136" y="274"/>
                  </a:cubicBezTo>
                  <a:lnTo>
                    <a:pt x="344" y="274"/>
                  </a:lnTo>
                  <a:cubicBezTo>
                    <a:pt x="418" y="274"/>
                    <a:pt x="481" y="211"/>
                    <a:pt x="481" y="137"/>
                  </a:cubicBezTo>
                  <a:cubicBezTo>
                    <a:pt x="481" y="63"/>
                    <a:pt x="420"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3"/>
            <p:cNvSpPr/>
            <p:nvPr/>
          </p:nvSpPr>
          <p:spPr>
            <a:xfrm>
              <a:off x="4389809" y="3107601"/>
              <a:ext cx="38946" cy="7738"/>
            </a:xfrm>
            <a:custGeom>
              <a:avLst/>
              <a:gdLst/>
              <a:ahLst/>
              <a:cxnLst/>
              <a:rect l="l" t="t" r="r" b="b"/>
              <a:pathLst>
                <a:path w="1384" h="275" extrusionOk="0">
                  <a:moveTo>
                    <a:pt x="137" y="0"/>
                  </a:moveTo>
                  <a:cubicBezTo>
                    <a:pt x="63" y="0"/>
                    <a:pt x="0" y="61"/>
                    <a:pt x="0" y="137"/>
                  </a:cubicBezTo>
                  <a:cubicBezTo>
                    <a:pt x="0" y="211"/>
                    <a:pt x="61" y="274"/>
                    <a:pt x="137" y="274"/>
                  </a:cubicBezTo>
                  <a:lnTo>
                    <a:pt x="1247" y="274"/>
                  </a:lnTo>
                  <a:cubicBezTo>
                    <a:pt x="1322" y="274"/>
                    <a:pt x="1383" y="211"/>
                    <a:pt x="1383" y="137"/>
                  </a:cubicBezTo>
                  <a:cubicBezTo>
                    <a:pt x="1383" y="63"/>
                    <a:pt x="1322" y="0"/>
                    <a:pt x="1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3"/>
            <p:cNvSpPr/>
            <p:nvPr/>
          </p:nvSpPr>
          <p:spPr>
            <a:xfrm>
              <a:off x="4389809" y="3128031"/>
              <a:ext cx="62949" cy="7738"/>
            </a:xfrm>
            <a:custGeom>
              <a:avLst/>
              <a:gdLst/>
              <a:ahLst/>
              <a:cxnLst/>
              <a:rect l="l" t="t" r="r" b="b"/>
              <a:pathLst>
                <a:path w="2237" h="275" extrusionOk="0">
                  <a:moveTo>
                    <a:pt x="137" y="1"/>
                  </a:moveTo>
                  <a:cubicBezTo>
                    <a:pt x="63" y="1"/>
                    <a:pt x="0" y="62"/>
                    <a:pt x="0" y="138"/>
                  </a:cubicBezTo>
                  <a:cubicBezTo>
                    <a:pt x="0" y="213"/>
                    <a:pt x="61" y="275"/>
                    <a:pt x="137" y="275"/>
                  </a:cubicBezTo>
                  <a:lnTo>
                    <a:pt x="2101" y="275"/>
                  </a:lnTo>
                  <a:cubicBezTo>
                    <a:pt x="2175" y="275"/>
                    <a:pt x="2237" y="213"/>
                    <a:pt x="2237" y="138"/>
                  </a:cubicBezTo>
                  <a:cubicBezTo>
                    <a:pt x="2237" y="62"/>
                    <a:pt x="2177" y="1"/>
                    <a:pt x="2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3"/>
            <p:cNvSpPr/>
            <p:nvPr/>
          </p:nvSpPr>
          <p:spPr>
            <a:xfrm>
              <a:off x="4419020" y="3148517"/>
              <a:ext cx="33796" cy="7738"/>
            </a:xfrm>
            <a:custGeom>
              <a:avLst/>
              <a:gdLst/>
              <a:ahLst/>
              <a:cxnLst/>
              <a:rect l="l" t="t" r="r" b="b"/>
              <a:pathLst>
                <a:path w="1201" h="275" extrusionOk="0">
                  <a:moveTo>
                    <a:pt x="137" y="1"/>
                  </a:moveTo>
                  <a:cubicBezTo>
                    <a:pt x="61" y="1"/>
                    <a:pt x="0" y="61"/>
                    <a:pt x="0" y="138"/>
                  </a:cubicBezTo>
                  <a:cubicBezTo>
                    <a:pt x="0" y="212"/>
                    <a:pt x="60" y="275"/>
                    <a:pt x="137" y="275"/>
                  </a:cubicBezTo>
                  <a:lnTo>
                    <a:pt x="1063" y="275"/>
                  </a:lnTo>
                  <a:cubicBezTo>
                    <a:pt x="1137" y="275"/>
                    <a:pt x="1200" y="212"/>
                    <a:pt x="1200" y="138"/>
                  </a:cubicBezTo>
                  <a:cubicBezTo>
                    <a:pt x="1200" y="63"/>
                    <a:pt x="1139" y="1"/>
                    <a:pt x="1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3"/>
            <p:cNvSpPr/>
            <p:nvPr/>
          </p:nvSpPr>
          <p:spPr>
            <a:xfrm>
              <a:off x="4389809" y="3148517"/>
              <a:ext cx="19388" cy="7738"/>
            </a:xfrm>
            <a:custGeom>
              <a:avLst/>
              <a:gdLst/>
              <a:ahLst/>
              <a:cxnLst/>
              <a:rect l="l" t="t" r="r" b="b"/>
              <a:pathLst>
                <a:path w="689" h="275" extrusionOk="0">
                  <a:moveTo>
                    <a:pt x="137" y="1"/>
                  </a:moveTo>
                  <a:cubicBezTo>
                    <a:pt x="63" y="1"/>
                    <a:pt x="0" y="61"/>
                    <a:pt x="0" y="138"/>
                  </a:cubicBezTo>
                  <a:cubicBezTo>
                    <a:pt x="0" y="212"/>
                    <a:pt x="61" y="275"/>
                    <a:pt x="137" y="275"/>
                  </a:cubicBezTo>
                  <a:lnTo>
                    <a:pt x="552" y="275"/>
                  </a:lnTo>
                  <a:cubicBezTo>
                    <a:pt x="626" y="275"/>
                    <a:pt x="689" y="212"/>
                    <a:pt x="689" y="138"/>
                  </a:cubicBezTo>
                  <a:cubicBezTo>
                    <a:pt x="689" y="62"/>
                    <a:pt x="626"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3"/>
            <p:cNvSpPr/>
            <p:nvPr/>
          </p:nvSpPr>
          <p:spPr>
            <a:xfrm>
              <a:off x="4361106" y="2965123"/>
              <a:ext cx="262349" cy="238121"/>
            </a:xfrm>
            <a:custGeom>
              <a:avLst/>
              <a:gdLst/>
              <a:ahLst/>
              <a:cxnLst/>
              <a:rect l="l" t="t" r="r" b="b"/>
              <a:pathLst>
                <a:path w="9323" h="8462" extrusionOk="0">
                  <a:moveTo>
                    <a:pt x="7189" y="4063"/>
                  </a:moveTo>
                  <a:cubicBezTo>
                    <a:pt x="7683" y="4063"/>
                    <a:pt x="8148" y="4253"/>
                    <a:pt x="8500" y="4603"/>
                  </a:cubicBezTo>
                  <a:cubicBezTo>
                    <a:pt x="8853" y="4956"/>
                    <a:pt x="9050" y="5426"/>
                    <a:pt x="9050" y="5927"/>
                  </a:cubicBezTo>
                  <a:cubicBezTo>
                    <a:pt x="9049" y="6952"/>
                    <a:pt x="8213" y="7789"/>
                    <a:pt x="7185" y="7789"/>
                  </a:cubicBezTo>
                  <a:cubicBezTo>
                    <a:pt x="7105" y="7789"/>
                    <a:pt x="7025" y="7783"/>
                    <a:pt x="6946" y="7774"/>
                  </a:cubicBezTo>
                  <a:cubicBezTo>
                    <a:pt x="6937" y="7773"/>
                    <a:pt x="6928" y="7773"/>
                    <a:pt x="6919" y="7773"/>
                  </a:cubicBezTo>
                  <a:cubicBezTo>
                    <a:pt x="6868" y="7773"/>
                    <a:pt x="6817" y="7790"/>
                    <a:pt x="6779" y="7822"/>
                  </a:cubicBezTo>
                  <a:lnTo>
                    <a:pt x="6428" y="8121"/>
                  </a:lnTo>
                  <a:lnTo>
                    <a:pt x="6428" y="7761"/>
                  </a:lnTo>
                  <a:cubicBezTo>
                    <a:pt x="6428" y="7681"/>
                    <a:pt x="6384" y="7608"/>
                    <a:pt x="6313" y="7572"/>
                  </a:cubicBezTo>
                  <a:cubicBezTo>
                    <a:pt x="5704" y="7247"/>
                    <a:pt x="5323" y="6618"/>
                    <a:pt x="5323" y="5928"/>
                  </a:cubicBezTo>
                  <a:cubicBezTo>
                    <a:pt x="5321" y="4908"/>
                    <a:pt x="6151" y="4070"/>
                    <a:pt x="7172" y="4063"/>
                  </a:cubicBezTo>
                  <a:cubicBezTo>
                    <a:pt x="7177" y="4063"/>
                    <a:pt x="7183" y="4063"/>
                    <a:pt x="7189" y="4063"/>
                  </a:cubicBezTo>
                  <a:close/>
                  <a:moveTo>
                    <a:pt x="4666" y="1"/>
                  </a:moveTo>
                  <a:cubicBezTo>
                    <a:pt x="4592" y="1"/>
                    <a:pt x="4519" y="37"/>
                    <a:pt x="4475" y="97"/>
                  </a:cubicBezTo>
                  <a:cubicBezTo>
                    <a:pt x="4474" y="98"/>
                    <a:pt x="4471" y="103"/>
                    <a:pt x="4469" y="104"/>
                  </a:cubicBezTo>
                  <a:lnTo>
                    <a:pt x="4024" y="802"/>
                  </a:lnTo>
                  <a:cubicBezTo>
                    <a:pt x="3979" y="873"/>
                    <a:pt x="3910" y="925"/>
                    <a:pt x="3830" y="953"/>
                  </a:cubicBezTo>
                  <a:cubicBezTo>
                    <a:pt x="2757" y="1313"/>
                    <a:pt x="2036" y="2317"/>
                    <a:pt x="2042" y="3452"/>
                  </a:cubicBezTo>
                  <a:cubicBezTo>
                    <a:pt x="2042" y="3568"/>
                    <a:pt x="2051" y="3680"/>
                    <a:pt x="2066" y="3794"/>
                  </a:cubicBezTo>
                  <a:cubicBezTo>
                    <a:pt x="1525" y="3811"/>
                    <a:pt x="1019" y="4028"/>
                    <a:pt x="633" y="4412"/>
                  </a:cubicBezTo>
                  <a:cubicBezTo>
                    <a:pt x="225" y="4816"/>
                    <a:pt x="1" y="5355"/>
                    <a:pt x="1" y="5928"/>
                  </a:cubicBezTo>
                  <a:cubicBezTo>
                    <a:pt x="1" y="6291"/>
                    <a:pt x="94" y="6649"/>
                    <a:pt x="269" y="6963"/>
                  </a:cubicBezTo>
                  <a:cubicBezTo>
                    <a:pt x="294" y="7008"/>
                    <a:pt x="341" y="7034"/>
                    <a:pt x="390" y="7034"/>
                  </a:cubicBezTo>
                  <a:cubicBezTo>
                    <a:pt x="412" y="7034"/>
                    <a:pt x="435" y="7029"/>
                    <a:pt x="455" y="7017"/>
                  </a:cubicBezTo>
                  <a:cubicBezTo>
                    <a:pt x="521" y="6981"/>
                    <a:pt x="544" y="6896"/>
                    <a:pt x="508" y="6831"/>
                  </a:cubicBezTo>
                  <a:cubicBezTo>
                    <a:pt x="355" y="6556"/>
                    <a:pt x="275" y="6246"/>
                    <a:pt x="275" y="5928"/>
                  </a:cubicBezTo>
                  <a:cubicBezTo>
                    <a:pt x="275" y="5427"/>
                    <a:pt x="470" y="4958"/>
                    <a:pt x="827" y="4605"/>
                  </a:cubicBezTo>
                  <a:cubicBezTo>
                    <a:pt x="1177" y="4255"/>
                    <a:pt x="1643" y="4064"/>
                    <a:pt x="2138" y="4064"/>
                  </a:cubicBezTo>
                  <a:lnTo>
                    <a:pt x="2153" y="4064"/>
                  </a:lnTo>
                  <a:cubicBezTo>
                    <a:pt x="3174" y="4072"/>
                    <a:pt x="4004" y="4909"/>
                    <a:pt x="4002" y="5930"/>
                  </a:cubicBezTo>
                  <a:cubicBezTo>
                    <a:pt x="4001" y="6620"/>
                    <a:pt x="3622" y="7250"/>
                    <a:pt x="3012" y="7573"/>
                  </a:cubicBezTo>
                  <a:cubicBezTo>
                    <a:pt x="2941" y="7611"/>
                    <a:pt x="2897" y="7684"/>
                    <a:pt x="2897" y="7763"/>
                  </a:cubicBezTo>
                  <a:lnTo>
                    <a:pt x="2897" y="8124"/>
                  </a:lnTo>
                  <a:lnTo>
                    <a:pt x="2546" y="7825"/>
                  </a:lnTo>
                  <a:cubicBezTo>
                    <a:pt x="2508" y="7791"/>
                    <a:pt x="2457" y="7774"/>
                    <a:pt x="2407" y="7774"/>
                  </a:cubicBezTo>
                  <a:cubicBezTo>
                    <a:pt x="2397" y="7774"/>
                    <a:pt x="2388" y="7775"/>
                    <a:pt x="2379" y="7776"/>
                  </a:cubicBezTo>
                  <a:cubicBezTo>
                    <a:pt x="2300" y="7786"/>
                    <a:pt x="2218" y="7790"/>
                    <a:pt x="2140" y="7790"/>
                  </a:cubicBezTo>
                  <a:cubicBezTo>
                    <a:pt x="1668" y="7790"/>
                    <a:pt x="1217" y="7614"/>
                    <a:pt x="872" y="7294"/>
                  </a:cubicBezTo>
                  <a:cubicBezTo>
                    <a:pt x="845" y="7270"/>
                    <a:pt x="812" y="7258"/>
                    <a:pt x="778" y="7258"/>
                  </a:cubicBezTo>
                  <a:cubicBezTo>
                    <a:pt x="741" y="7258"/>
                    <a:pt x="705" y="7272"/>
                    <a:pt x="678" y="7301"/>
                  </a:cubicBezTo>
                  <a:cubicBezTo>
                    <a:pt x="627" y="7355"/>
                    <a:pt x="631" y="7442"/>
                    <a:pt x="685" y="7493"/>
                  </a:cubicBezTo>
                  <a:cubicBezTo>
                    <a:pt x="1083" y="7862"/>
                    <a:pt x="1598" y="8063"/>
                    <a:pt x="2138" y="8063"/>
                  </a:cubicBezTo>
                  <a:cubicBezTo>
                    <a:pt x="2221" y="8063"/>
                    <a:pt x="2306" y="8058"/>
                    <a:pt x="2387" y="8048"/>
                  </a:cubicBezTo>
                  <a:lnTo>
                    <a:pt x="2814" y="8411"/>
                  </a:lnTo>
                  <a:cubicBezTo>
                    <a:pt x="2853" y="8446"/>
                    <a:pt x="2903" y="8462"/>
                    <a:pt x="2952" y="8462"/>
                  </a:cubicBezTo>
                  <a:cubicBezTo>
                    <a:pt x="2983" y="8462"/>
                    <a:pt x="3013" y="8454"/>
                    <a:pt x="3043" y="8441"/>
                  </a:cubicBezTo>
                  <a:cubicBezTo>
                    <a:pt x="3120" y="8405"/>
                    <a:pt x="3168" y="8331"/>
                    <a:pt x="3168" y="8245"/>
                  </a:cubicBezTo>
                  <a:lnTo>
                    <a:pt x="3168" y="7796"/>
                  </a:lnTo>
                  <a:cubicBezTo>
                    <a:pt x="3819" y="7437"/>
                    <a:pt x="4234" y="6771"/>
                    <a:pt x="4270" y="6034"/>
                  </a:cubicBezTo>
                  <a:cubicBezTo>
                    <a:pt x="4394" y="6052"/>
                    <a:pt x="4519" y="6064"/>
                    <a:pt x="4646" y="6065"/>
                  </a:cubicBezTo>
                  <a:lnTo>
                    <a:pt x="4665" y="6065"/>
                  </a:lnTo>
                  <a:cubicBezTo>
                    <a:pt x="4796" y="6065"/>
                    <a:pt x="4922" y="6056"/>
                    <a:pt x="5050" y="6036"/>
                  </a:cubicBezTo>
                  <a:cubicBezTo>
                    <a:pt x="5088" y="6773"/>
                    <a:pt x="5502" y="7437"/>
                    <a:pt x="6151" y="7796"/>
                  </a:cubicBezTo>
                  <a:lnTo>
                    <a:pt x="6151" y="8245"/>
                  </a:lnTo>
                  <a:cubicBezTo>
                    <a:pt x="6151" y="8331"/>
                    <a:pt x="6199" y="8405"/>
                    <a:pt x="6276" y="8441"/>
                  </a:cubicBezTo>
                  <a:cubicBezTo>
                    <a:pt x="6305" y="8454"/>
                    <a:pt x="6338" y="8462"/>
                    <a:pt x="6368" y="8462"/>
                  </a:cubicBezTo>
                  <a:cubicBezTo>
                    <a:pt x="6418" y="8462"/>
                    <a:pt x="6466" y="8444"/>
                    <a:pt x="6506" y="8411"/>
                  </a:cubicBezTo>
                  <a:lnTo>
                    <a:pt x="6932" y="8048"/>
                  </a:lnTo>
                  <a:cubicBezTo>
                    <a:pt x="7015" y="8058"/>
                    <a:pt x="7098" y="8063"/>
                    <a:pt x="7182" y="8063"/>
                  </a:cubicBezTo>
                  <a:cubicBezTo>
                    <a:pt x="8358" y="8063"/>
                    <a:pt x="9318" y="7106"/>
                    <a:pt x="9318" y="5927"/>
                  </a:cubicBezTo>
                  <a:cubicBezTo>
                    <a:pt x="9322" y="5352"/>
                    <a:pt x="9098" y="4813"/>
                    <a:pt x="8690" y="4408"/>
                  </a:cubicBezTo>
                  <a:cubicBezTo>
                    <a:pt x="8306" y="4028"/>
                    <a:pt x="7805" y="3811"/>
                    <a:pt x="7269" y="3789"/>
                  </a:cubicBezTo>
                  <a:cubicBezTo>
                    <a:pt x="7284" y="3673"/>
                    <a:pt x="7293" y="3556"/>
                    <a:pt x="7293" y="3438"/>
                  </a:cubicBezTo>
                  <a:cubicBezTo>
                    <a:pt x="7293" y="2812"/>
                    <a:pt x="7068" y="2208"/>
                    <a:pt x="6662" y="1733"/>
                  </a:cubicBezTo>
                  <a:cubicBezTo>
                    <a:pt x="6635" y="1702"/>
                    <a:pt x="6597" y="1686"/>
                    <a:pt x="6559" y="1686"/>
                  </a:cubicBezTo>
                  <a:cubicBezTo>
                    <a:pt x="6528" y="1686"/>
                    <a:pt x="6496" y="1697"/>
                    <a:pt x="6470" y="1719"/>
                  </a:cubicBezTo>
                  <a:cubicBezTo>
                    <a:pt x="6413" y="1767"/>
                    <a:pt x="6406" y="1853"/>
                    <a:pt x="6455" y="1911"/>
                  </a:cubicBezTo>
                  <a:cubicBezTo>
                    <a:pt x="6819" y="2338"/>
                    <a:pt x="7019" y="2879"/>
                    <a:pt x="7019" y="3440"/>
                  </a:cubicBezTo>
                  <a:cubicBezTo>
                    <a:pt x="7019" y="3562"/>
                    <a:pt x="7010" y="3680"/>
                    <a:pt x="6993" y="3799"/>
                  </a:cubicBezTo>
                  <a:cubicBezTo>
                    <a:pt x="5960" y="3891"/>
                    <a:pt x="5136" y="4727"/>
                    <a:pt x="5056" y="5761"/>
                  </a:cubicBezTo>
                  <a:cubicBezTo>
                    <a:pt x="4922" y="5783"/>
                    <a:pt x="4787" y="5794"/>
                    <a:pt x="4650" y="5794"/>
                  </a:cubicBezTo>
                  <a:cubicBezTo>
                    <a:pt x="4520" y="5794"/>
                    <a:pt x="4391" y="5781"/>
                    <a:pt x="4267" y="5759"/>
                  </a:cubicBezTo>
                  <a:cubicBezTo>
                    <a:pt x="4187" y="4728"/>
                    <a:pt x="3369" y="3898"/>
                    <a:pt x="2342" y="3801"/>
                  </a:cubicBezTo>
                  <a:cubicBezTo>
                    <a:pt x="2323" y="3686"/>
                    <a:pt x="2315" y="3569"/>
                    <a:pt x="2315" y="3450"/>
                  </a:cubicBezTo>
                  <a:cubicBezTo>
                    <a:pt x="2312" y="2432"/>
                    <a:pt x="2955" y="1532"/>
                    <a:pt x="3918" y="1209"/>
                  </a:cubicBezTo>
                  <a:cubicBezTo>
                    <a:pt x="4054" y="1164"/>
                    <a:pt x="4175" y="1071"/>
                    <a:pt x="4253" y="947"/>
                  </a:cubicBezTo>
                  <a:lnTo>
                    <a:pt x="4666" y="302"/>
                  </a:lnTo>
                  <a:lnTo>
                    <a:pt x="5080" y="947"/>
                  </a:lnTo>
                  <a:cubicBezTo>
                    <a:pt x="5158" y="1071"/>
                    <a:pt x="5278" y="1164"/>
                    <a:pt x="5414" y="1209"/>
                  </a:cubicBezTo>
                  <a:cubicBezTo>
                    <a:pt x="5627" y="1279"/>
                    <a:pt x="5829" y="1383"/>
                    <a:pt x="6013" y="1511"/>
                  </a:cubicBezTo>
                  <a:cubicBezTo>
                    <a:pt x="6037" y="1527"/>
                    <a:pt x="6064" y="1535"/>
                    <a:pt x="6091" y="1535"/>
                  </a:cubicBezTo>
                  <a:cubicBezTo>
                    <a:pt x="6134" y="1535"/>
                    <a:pt x="6176" y="1515"/>
                    <a:pt x="6202" y="1479"/>
                  </a:cubicBezTo>
                  <a:cubicBezTo>
                    <a:pt x="6246" y="1416"/>
                    <a:pt x="6230" y="1330"/>
                    <a:pt x="6170" y="1289"/>
                  </a:cubicBezTo>
                  <a:cubicBezTo>
                    <a:pt x="5963" y="1145"/>
                    <a:pt x="5738" y="1030"/>
                    <a:pt x="5502" y="953"/>
                  </a:cubicBezTo>
                  <a:cubicBezTo>
                    <a:pt x="5423" y="927"/>
                    <a:pt x="5355" y="873"/>
                    <a:pt x="5308" y="802"/>
                  </a:cubicBezTo>
                  <a:lnTo>
                    <a:pt x="4863" y="104"/>
                  </a:lnTo>
                  <a:cubicBezTo>
                    <a:pt x="4861" y="103"/>
                    <a:pt x="4860" y="98"/>
                    <a:pt x="4857" y="97"/>
                  </a:cubicBezTo>
                  <a:cubicBezTo>
                    <a:pt x="4813" y="37"/>
                    <a:pt x="4740" y="1"/>
                    <a:pt x="46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3"/>
            <p:cNvSpPr/>
            <p:nvPr/>
          </p:nvSpPr>
          <p:spPr>
            <a:xfrm>
              <a:off x="4531864" y="3107601"/>
              <a:ext cx="62949" cy="7738"/>
            </a:xfrm>
            <a:custGeom>
              <a:avLst/>
              <a:gdLst/>
              <a:ahLst/>
              <a:cxnLst/>
              <a:rect l="l" t="t" r="r" b="b"/>
              <a:pathLst>
                <a:path w="2237" h="275" extrusionOk="0">
                  <a:moveTo>
                    <a:pt x="136" y="0"/>
                  </a:moveTo>
                  <a:cubicBezTo>
                    <a:pt x="61" y="0"/>
                    <a:pt x="0" y="61"/>
                    <a:pt x="0" y="137"/>
                  </a:cubicBezTo>
                  <a:cubicBezTo>
                    <a:pt x="0" y="211"/>
                    <a:pt x="61" y="274"/>
                    <a:pt x="136" y="274"/>
                  </a:cubicBezTo>
                  <a:lnTo>
                    <a:pt x="2100" y="274"/>
                  </a:lnTo>
                  <a:cubicBezTo>
                    <a:pt x="2174" y="274"/>
                    <a:pt x="2237" y="211"/>
                    <a:pt x="2237" y="137"/>
                  </a:cubicBezTo>
                  <a:cubicBezTo>
                    <a:pt x="2237" y="61"/>
                    <a:pt x="2174" y="0"/>
                    <a:pt x="2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3"/>
            <p:cNvSpPr/>
            <p:nvPr/>
          </p:nvSpPr>
          <p:spPr>
            <a:xfrm>
              <a:off x="4531864" y="3128031"/>
              <a:ext cx="37229" cy="7738"/>
            </a:xfrm>
            <a:custGeom>
              <a:avLst/>
              <a:gdLst/>
              <a:ahLst/>
              <a:cxnLst/>
              <a:rect l="l" t="t" r="r" b="b"/>
              <a:pathLst>
                <a:path w="1323" h="275" extrusionOk="0">
                  <a:moveTo>
                    <a:pt x="136" y="1"/>
                  </a:moveTo>
                  <a:cubicBezTo>
                    <a:pt x="61" y="1"/>
                    <a:pt x="0" y="62"/>
                    <a:pt x="0" y="138"/>
                  </a:cubicBezTo>
                  <a:cubicBezTo>
                    <a:pt x="0" y="213"/>
                    <a:pt x="60" y="275"/>
                    <a:pt x="136" y="275"/>
                  </a:cubicBezTo>
                  <a:lnTo>
                    <a:pt x="1187" y="275"/>
                  </a:lnTo>
                  <a:cubicBezTo>
                    <a:pt x="1261" y="275"/>
                    <a:pt x="1322" y="213"/>
                    <a:pt x="1322" y="138"/>
                  </a:cubicBezTo>
                  <a:cubicBezTo>
                    <a:pt x="1322" y="62"/>
                    <a:pt x="1261" y="1"/>
                    <a:pt x="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3"/>
            <p:cNvSpPr/>
            <p:nvPr/>
          </p:nvSpPr>
          <p:spPr>
            <a:xfrm>
              <a:off x="4579225" y="3128087"/>
              <a:ext cx="15590" cy="7738"/>
            </a:xfrm>
            <a:custGeom>
              <a:avLst/>
              <a:gdLst/>
              <a:ahLst/>
              <a:cxnLst/>
              <a:rect l="l" t="t" r="r" b="b"/>
              <a:pathLst>
                <a:path w="554" h="275" extrusionOk="0">
                  <a:moveTo>
                    <a:pt x="137" y="0"/>
                  </a:moveTo>
                  <a:cubicBezTo>
                    <a:pt x="61" y="0"/>
                    <a:pt x="0" y="63"/>
                    <a:pt x="0" y="137"/>
                  </a:cubicBezTo>
                  <a:cubicBezTo>
                    <a:pt x="0" y="211"/>
                    <a:pt x="61" y="274"/>
                    <a:pt x="137" y="274"/>
                  </a:cubicBezTo>
                  <a:lnTo>
                    <a:pt x="417" y="274"/>
                  </a:lnTo>
                  <a:cubicBezTo>
                    <a:pt x="491" y="274"/>
                    <a:pt x="554" y="214"/>
                    <a:pt x="554" y="137"/>
                  </a:cubicBezTo>
                  <a:cubicBezTo>
                    <a:pt x="554" y="61"/>
                    <a:pt x="491" y="0"/>
                    <a:pt x="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3"/>
            <p:cNvSpPr/>
            <p:nvPr/>
          </p:nvSpPr>
          <p:spPr>
            <a:xfrm>
              <a:off x="4531864" y="3148517"/>
              <a:ext cx="62949" cy="7738"/>
            </a:xfrm>
            <a:custGeom>
              <a:avLst/>
              <a:gdLst/>
              <a:ahLst/>
              <a:cxnLst/>
              <a:rect l="l" t="t" r="r" b="b"/>
              <a:pathLst>
                <a:path w="2237" h="275" extrusionOk="0">
                  <a:moveTo>
                    <a:pt x="136" y="1"/>
                  </a:moveTo>
                  <a:cubicBezTo>
                    <a:pt x="61" y="1"/>
                    <a:pt x="0" y="61"/>
                    <a:pt x="0" y="138"/>
                  </a:cubicBezTo>
                  <a:cubicBezTo>
                    <a:pt x="0" y="212"/>
                    <a:pt x="61" y="275"/>
                    <a:pt x="136" y="275"/>
                  </a:cubicBezTo>
                  <a:lnTo>
                    <a:pt x="2100" y="275"/>
                  </a:lnTo>
                  <a:cubicBezTo>
                    <a:pt x="2174" y="275"/>
                    <a:pt x="2237" y="212"/>
                    <a:pt x="2237" y="138"/>
                  </a:cubicBezTo>
                  <a:cubicBezTo>
                    <a:pt x="2237" y="63"/>
                    <a:pt x="2174" y="1"/>
                    <a:pt x="2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63"/>
          <p:cNvGrpSpPr/>
          <p:nvPr/>
        </p:nvGrpSpPr>
        <p:grpSpPr>
          <a:xfrm>
            <a:off x="4335863" y="3870695"/>
            <a:ext cx="490461" cy="477300"/>
            <a:chOff x="5089501" y="4349344"/>
            <a:chExt cx="262237" cy="246056"/>
          </a:xfrm>
        </p:grpSpPr>
        <p:sp>
          <p:nvSpPr>
            <p:cNvPr id="536" name="Google Shape;536;p63"/>
            <p:cNvSpPr/>
            <p:nvPr/>
          </p:nvSpPr>
          <p:spPr>
            <a:xfrm>
              <a:off x="5237409" y="4458390"/>
              <a:ext cx="75078" cy="91455"/>
            </a:xfrm>
            <a:custGeom>
              <a:avLst/>
              <a:gdLst/>
              <a:ahLst/>
              <a:cxnLst/>
              <a:rect l="l" t="t" r="r" b="b"/>
              <a:pathLst>
                <a:path w="2668" h="3250" extrusionOk="0">
                  <a:moveTo>
                    <a:pt x="1326" y="1"/>
                  </a:moveTo>
                  <a:cubicBezTo>
                    <a:pt x="1250" y="1"/>
                    <a:pt x="1189" y="62"/>
                    <a:pt x="1189" y="138"/>
                  </a:cubicBezTo>
                  <a:lnTo>
                    <a:pt x="1189" y="617"/>
                  </a:lnTo>
                  <a:lnTo>
                    <a:pt x="136" y="617"/>
                  </a:lnTo>
                  <a:cubicBezTo>
                    <a:pt x="62" y="617"/>
                    <a:pt x="1" y="679"/>
                    <a:pt x="1" y="754"/>
                  </a:cubicBezTo>
                  <a:cubicBezTo>
                    <a:pt x="1" y="829"/>
                    <a:pt x="62" y="891"/>
                    <a:pt x="136" y="891"/>
                  </a:cubicBezTo>
                  <a:lnTo>
                    <a:pt x="2007" y="891"/>
                  </a:lnTo>
                  <a:cubicBezTo>
                    <a:pt x="1912" y="1122"/>
                    <a:pt x="1707" y="1554"/>
                    <a:pt x="1326" y="2042"/>
                  </a:cubicBezTo>
                  <a:cubicBezTo>
                    <a:pt x="1170" y="1846"/>
                    <a:pt x="1030" y="1639"/>
                    <a:pt x="906" y="1426"/>
                  </a:cubicBezTo>
                  <a:cubicBezTo>
                    <a:pt x="881" y="1383"/>
                    <a:pt x="835" y="1358"/>
                    <a:pt x="788" y="1358"/>
                  </a:cubicBezTo>
                  <a:cubicBezTo>
                    <a:pt x="765" y="1358"/>
                    <a:pt x="741" y="1364"/>
                    <a:pt x="720" y="1377"/>
                  </a:cubicBezTo>
                  <a:cubicBezTo>
                    <a:pt x="654" y="1415"/>
                    <a:pt x="634" y="1499"/>
                    <a:pt x="672" y="1565"/>
                  </a:cubicBezTo>
                  <a:cubicBezTo>
                    <a:pt x="812" y="1806"/>
                    <a:pt x="972" y="2039"/>
                    <a:pt x="1148" y="2261"/>
                  </a:cubicBezTo>
                  <a:cubicBezTo>
                    <a:pt x="934" y="2507"/>
                    <a:pt x="675" y="2761"/>
                    <a:pt x="363" y="3006"/>
                  </a:cubicBezTo>
                  <a:cubicBezTo>
                    <a:pt x="303" y="3053"/>
                    <a:pt x="295" y="3139"/>
                    <a:pt x="340" y="3197"/>
                  </a:cubicBezTo>
                  <a:cubicBezTo>
                    <a:pt x="367" y="3232"/>
                    <a:pt x="408" y="3249"/>
                    <a:pt x="448" y="3249"/>
                  </a:cubicBezTo>
                  <a:cubicBezTo>
                    <a:pt x="477" y="3249"/>
                    <a:pt x="507" y="3241"/>
                    <a:pt x="532" y="3220"/>
                  </a:cubicBezTo>
                  <a:cubicBezTo>
                    <a:pt x="845" y="2971"/>
                    <a:pt x="1107" y="2716"/>
                    <a:pt x="1326" y="2470"/>
                  </a:cubicBezTo>
                  <a:cubicBezTo>
                    <a:pt x="1483" y="2651"/>
                    <a:pt x="1655" y="2821"/>
                    <a:pt x="1838" y="2984"/>
                  </a:cubicBezTo>
                  <a:cubicBezTo>
                    <a:pt x="1968" y="3098"/>
                    <a:pt x="2131" y="3156"/>
                    <a:pt x="2298" y="3156"/>
                  </a:cubicBezTo>
                  <a:cubicBezTo>
                    <a:pt x="2390" y="3156"/>
                    <a:pt x="2480" y="3139"/>
                    <a:pt x="2566" y="3102"/>
                  </a:cubicBezTo>
                  <a:cubicBezTo>
                    <a:pt x="2636" y="3073"/>
                    <a:pt x="2668" y="2993"/>
                    <a:pt x="2639" y="2923"/>
                  </a:cubicBezTo>
                  <a:cubicBezTo>
                    <a:pt x="2617" y="2871"/>
                    <a:pt x="2566" y="2840"/>
                    <a:pt x="2513" y="2840"/>
                  </a:cubicBezTo>
                  <a:cubicBezTo>
                    <a:pt x="2496" y="2840"/>
                    <a:pt x="2478" y="2843"/>
                    <a:pt x="2461" y="2850"/>
                  </a:cubicBezTo>
                  <a:cubicBezTo>
                    <a:pt x="2409" y="2872"/>
                    <a:pt x="2353" y="2883"/>
                    <a:pt x="2298" y="2883"/>
                  </a:cubicBezTo>
                  <a:cubicBezTo>
                    <a:pt x="2198" y="2883"/>
                    <a:pt x="2098" y="2847"/>
                    <a:pt x="2020" y="2777"/>
                  </a:cubicBezTo>
                  <a:cubicBezTo>
                    <a:pt x="1835" y="2614"/>
                    <a:pt x="1663" y="2440"/>
                    <a:pt x="1503" y="2258"/>
                  </a:cubicBezTo>
                  <a:cubicBezTo>
                    <a:pt x="1997" y="1645"/>
                    <a:pt x="2222" y="1106"/>
                    <a:pt x="2301" y="891"/>
                  </a:cubicBezTo>
                  <a:lnTo>
                    <a:pt x="2514" y="891"/>
                  </a:lnTo>
                  <a:cubicBezTo>
                    <a:pt x="2588" y="891"/>
                    <a:pt x="2651" y="829"/>
                    <a:pt x="2651" y="754"/>
                  </a:cubicBezTo>
                  <a:cubicBezTo>
                    <a:pt x="2651" y="679"/>
                    <a:pt x="2588" y="617"/>
                    <a:pt x="2514" y="617"/>
                  </a:cubicBezTo>
                  <a:lnTo>
                    <a:pt x="1461" y="617"/>
                  </a:lnTo>
                  <a:lnTo>
                    <a:pt x="1461" y="138"/>
                  </a:lnTo>
                  <a:cubicBezTo>
                    <a:pt x="1461" y="62"/>
                    <a:pt x="1400" y="1"/>
                    <a:pt x="1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3"/>
            <p:cNvSpPr/>
            <p:nvPr/>
          </p:nvSpPr>
          <p:spPr>
            <a:xfrm>
              <a:off x="5089501" y="4349344"/>
              <a:ext cx="262237" cy="246056"/>
            </a:xfrm>
            <a:custGeom>
              <a:avLst/>
              <a:gdLst/>
              <a:ahLst/>
              <a:cxnLst/>
              <a:rect l="l" t="t" r="r" b="b"/>
              <a:pathLst>
                <a:path w="9319" h="8744" extrusionOk="0">
                  <a:moveTo>
                    <a:pt x="2716" y="0"/>
                  </a:moveTo>
                  <a:cubicBezTo>
                    <a:pt x="2101" y="6"/>
                    <a:pt x="1523" y="210"/>
                    <a:pt x="1041" y="593"/>
                  </a:cubicBezTo>
                  <a:cubicBezTo>
                    <a:pt x="983" y="639"/>
                    <a:pt x="972" y="725"/>
                    <a:pt x="1020" y="783"/>
                  </a:cubicBezTo>
                  <a:cubicBezTo>
                    <a:pt x="1046" y="817"/>
                    <a:pt x="1086" y="834"/>
                    <a:pt x="1126" y="834"/>
                  </a:cubicBezTo>
                  <a:cubicBezTo>
                    <a:pt x="1156" y="834"/>
                    <a:pt x="1186" y="825"/>
                    <a:pt x="1210" y="805"/>
                  </a:cubicBezTo>
                  <a:cubicBezTo>
                    <a:pt x="1643" y="462"/>
                    <a:pt x="2165" y="277"/>
                    <a:pt x="2716" y="272"/>
                  </a:cubicBezTo>
                  <a:lnTo>
                    <a:pt x="2735" y="272"/>
                  </a:lnTo>
                  <a:cubicBezTo>
                    <a:pt x="3390" y="272"/>
                    <a:pt x="4006" y="524"/>
                    <a:pt x="4470" y="987"/>
                  </a:cubicBezTo>
                  <a:cubicBezTo>
                    <a:pt x="4939" y="1453"/>
                    <a:pt x="5198" y="2073"/>
                    <a:pt x="5198" y="2736"/>
                  </a:cubicBezTo>
                  <a:cubicBezTo>
                    <a:pt x="5198" y="4094"/>
                    <a:pt x="4093" y="5199"/>
                    <a:pt x="2735" y="5199"/>
                  </a:cubicBezTo>
                  <a:cubicBezTo>
                    <a:pt x="2630" y="5199"/>
                    <a:pt x="2524" y="5192"/>
                    <a:pt x="2419" y="5179"/>
                  </a:cubicBezTo>
                  <a:cubicBezTo>
                    <a:pt x="2407" y="5177"/>
                    <a:pt x="2396" y="5176"/>
                    <a:pt x="2385" y="5176"/>
                  </a:cubicBezTo>
                  <a:cubicBezTo>
                    <a:pt x="2329" y="5176"/>
                    <a:pt x="2275" y="5197"/>
                    <a:pt x="2232" y="5233"/>
                  </a:cubicBezTo>
                  <a:lnTo>
                    <a:pt x="1708" y="5678"/>
                  </a:lnTo>
                  <a:lnTo>
                    <a:pt x="1708" y="5124"/>
                  </a:lnTo>
                  <a:cubicBezTo>
                    <a:pt x="1708" y="5035"/>
                    <a:pt x="1660" y="4955"/>
                    <a:pt x="1582" y="4913"/>
                  </a:cubicBezTo>
                  <a:cubicBezTo>
                    <a:pt x="775" y="4485"/>
                    <a:pt x="273" y="3652"/>
                    <a:pt x="273" y="2740"/>
                  </a:cubicBezTo>
                  <a:cubicBezTo>
                    <a:pt x="273" y="2188"/>
                    <a:pt x="452" y="1666"/>
                    <a:pt x="791" y="1227"/>
                  </a:cubicBezTo>
                  <a:cubicBezTo>
                    <a:pt x="838" y="1168"/>
                    <a:pt x="827" y="1082"/>
                    <a:pt x="768" y="1037"/>
                  </a:cubicBezTo>
                  <a:cubicBezTo>
                    <a:pt x="743" y="1017"/>
                    <a:pt x="713" y="1007"/>
                    <a:pt x="683" y="1007"/>
                  </a:cubicBezTo>
                  <a:cubicBezTo>
                    <a:pt x="643" y="1007"/>
                    <a:pt x="603" y="1025"/>
                    <a:pt x="577" y="1060"/>
                  </a:cubicBezTo>
                  <a:cubicBezTo>
                    <a:pt x="198" y="1546"/>
                    <a:pt x="0" y="2126"/>
                    <a:pt x="0" y="2740"/>
                  </a:cubicBezTo>
                  <a:cubicBezTo>
                    <a:pt x="2" y="3746"/>
                    <a:pt x="551" y="4665"/>
                    <a:pt x="1436" y="5144"/>
                  </a:cubicBezTo>
                  <a:lnTo>
                    <a:pt x="1436" y="5751"/>
                  </a:lnTo>
                  <a:cubicBezTo>
                    <a:pt x="1436" y="5846"/>
                    <a:pt x="1488" y="5930"/>
                    <a:pt x="1574" y="5970"/>
                  </a:cubicBezTo>
                  <a:cubicBezTo>
                    <a:pt x="1606" y="5984"/>
                    <a:pt x="1641" y="5991"/>
                    <a:pt x="1676" y="5991"/>
                  </a:cubicBezTo>
                  <a:cubicBezTo>
                    <a:pt x="1730" y="5991"/>
                    <a:pt x="1785" y="5973"/>
                    <a:pt x="1831" y="5933"/>
                  </a:cubicBezTo>
                  <a:lnTo>
                    <a:pt x="2398" y="5451"/>
                  </a:lnTo>
                  <a:cubicBezTo>
                    <a:pt x="2509" y="5466"/>
                    <a:pt x="2623" y="5472"/>
                    <a:pt x="2735" y="5472"/>
                  </a:cubicBezTo>
                  <a:cubicBezTo>
                    <a:pt x="3135" y="5472"/>
                    <a:pt x="3517" y="5386"/>
                    <a:pt x="3859" y="5230"/>
                  </a:cubicBezTo>
                  <a:lnTo>
                    <a:pt x="3859" y="5230"/>
                  </a:lnTo>
                  <a:cubicBezTo>
                    <a:pt x="3852" y="5314"/>
                    <a:pt x="3846" y="5400"/>
                    <a:pt x="3846" y="5488"/>
                  </a:cubicBezTo>
                  <a:cubicBezTo>
                    <a:pt x="3846" y="6009"/>
                    <a:pt x="3993" y="6514"/>
                    <a:pt x="4269" y="6952"/>
                  </a:cubicBezTo>
                  <a:cubicBezTo>
                    <a:pt x="4540" y="7379"/>
                    <a:pt x="4922" y="7721"/>
                    <a:pt x="5373" y="7943"/>
                  </a:cubicBezTo>
                  <a:cubicBezTo>
                    <a:pt x="5392" y="7952"/>
                    <a:pt x="5413" y="7957"/>
                    <a:pt x="5433" y="7957"/>
                  </a:cubicBezTo>
                  <a:cubicBezTo>
                    <a:pt x="5483" y="7957"/>
                    <a:pt x="5531" y="7929"/>
                    <a:pt x="5555" y="7881"/>
                  </a:cubicBezTo>
                  <a:cubicBezTo>
                    <a:pt x="5587" y="7814"/>
                    <a:pt x="5559" y="7731"/>
                    <a:pt x="5492" y="7699"/>
                  </a:cubicBezTo>
                  <a:cubicBezTo>
                    <a:pt x="5086" y="7498"/>
                    <a:pt x="4743" y="7190"/>
                    <a:pt x="4499" y="6807"/>
                  </a:cubicBezTo>
                  <a:cubicBezTo>
                    <a:pt x="4249" y="6414"/>
                    <a:pt x="4117" y="5958"/>
                    <a:pt x="4117" y="5491"/>
                  </a:cubicBezTo>
                  <a:cubicBezTo>
                    <a:pt x="4117" y="5349"/>
                    <a:pt x="4130" y="5211"/>
                    <a:pt x="4151" y="5077"/>
                  </a:cubicBezTo>
                  <a:cubicBezTo>
                    <a:pt x="4780" y="4694"/>
                    <a:pt x="5243" y="4065"/>
                    <a:pt x="5405" y="3324"/>
                  </a:cubicBezTo>
                  <a:cubicBezTo>
                    <a:pt x="5762" y="3130"/>
                    <a:pt x="6162" y="3027"/>
                    <a:pt x="6579" y="3027"/>
                  </a:cubicBezTo>
                  <a:lnTo>
                    <a:pt x="6599" y="3027"/>
                  </a:lnTo>
                  <a:cubicBezTo>
                    <a:pt x="7947" y="3039"/>
                    <a:pt x="9045" y="4145"/>
                    <a:pt x="9044" y="5494"/>
                  </a:cubicBezTo>
                  <a:cubicBezTo>
                    <a:pt x="9042" y="6405"/>
                    <a:pt x="8541" y="7238"/>
                    <a:pt x="7735" y="7666"/>
                  </a:cubicBezTo>
                  <a:cubicBezTo>
                    <a:pt x="7656" y="7708"/>
                    <a:pt x="7608" y="7788"/>
                    <a:pt x="7608" y="7877"/>
                  </a:cubicBezTo>
                  <a:lnTo>
                    <a:pt x="7608" y="8433"/>
                  </a:lnTo>
                  <a:lnTo>
                    <a:pt x="7084" y="7986"/>
                  </a:lnTo>
                  <a:cubicBezTo>
                    <a:pt x="7041" y="7950"/>
                    <a:pt x="6985" y="7930"/>
                    <a:pt x="6928" y="7930"/>
                  </a:cubicBezTo>
                  <a:cubicBezTo>
                    <a:pt x="6918" y="7930"/>
                    <a:pt x="6908" y="7931"/>
                    <a:pt x="6897" y="7932"/>
                  </a:cubicBezTo>
                  <a:cubicBezTo>
                    <a:pt x="6793" y="7946"/>
                    <a:pt x="6687" y="7953"/>
                    <a:pt x="6582" y="7953"/>
                  </a:cubicBezTo>
                  <a:cubicBezTo>
                    <a:pt x="6404" y="7953"/>
                    <a:pt x="6226" y="7933"/>
                    <a:pt x="6054" y="7896"/>
                  </a:cubicBezTo>
                  <a:cubicBezTo>
                    <a:pt x="6045" y="7894"/>
                    <a:pt x="6035" y="7893"/>
                    <a:pt x="6025" y="7893"/>
                  </a:cubicBezTo>
                  <a:cubicBezTo>
                    <a:pt x="5962" y="7893"/>
                    <a:pt x="5907" y="7936"/>
                    <a:pt x="5893" y="7999"/>
                  </a:cubicBezTo>
                  <a:cubicBezTo>
                    <a:pt x="5877" y="8072"/>
                    <a:pt x="5923" y="8145"/>
                    <a:pt x="5996" y="8161"/>
                  </a:cubicBezTo>
                  <a:cubicBezTo>
                    <a:pt x="6186" y="8203"/>
                    <a:pt x="6384" y="8224"/>
                    <a:pt x="6581" y="8224"/>
                  </a:cubicBezTo>
                  <a:cubicBezTo>
                    <a:pt x="6694" y="8224"/>
                    <a:pt x="6806" y="8217"/>
                    <a:pt x="6918" y="8203"/>
                  </a:cubicBezTo>
                  <a:lnTo>
                    <a:pt x="7486" y="8685"/>
                  </a:lnTo>
                  <a:cubicBezTo>
                    <a:pt x="7529" y="8724"/>
                    <a:pt x="7583" y="8743"/>
                    <a:pt x="7640" y="8743"/>
                  </a:cubicBezTo>
                  <a:cubicBezTo>
                    <a:pt x="7675" y="8743"/>
                    <a:pt x="7710" y="8736"/>
                    <a:pt x="7742" y="8721"/>
                  </a:cubicBezTo>
                  <a:cubicBezTo>
                    <a:pt x="7828" y="8682"/>
                    <a:pt x="7880" y="8598"/>
                    <a:pt x="7880" y="8503"/>
                  </a:cubicBezTo>
                  <a:lnTo>
                    <a:pt x="7880" y="7896"/>
                  </a:lnTo>
                  <a:cubicBezTo>
                    <a:pt x="8766" y="7417"/>
                    <a:pt x="9314" y="6498"/>
                    <a:pt x="9316" y="5492"/>
                  </a:cubicBezTo>
                  <a:cubicBezTo>
                    <a:pt x="9319" y="3992"/>
                    <a:pt x="8100" y="2764"/>
                    <a:pt x="6603" y="2753"/>
                  </a:cubicBezTo>
                  <a:cubicBezTo>
                    <a:pt x="6594" y="2753"/>
                    <a:pt x="6584" y="2753"/>
                    <a:pt x="6574" y="2753"/>
                  </a:cubicBezTo>
                  <a:cubicBezTo>
                    <a:pt x="6184" y="2753"/>
                    <a:pt x="5804" y="2837"/>
                    <a:pt x="5460" y="2994"/>
                  </a:cubicBezTo>
                  <a:cubicBezTo>
                    <a:pt x="5468" y="2909"/>
                    <a:pt x="5472" y="2823"/>
                    <a:pt x="5472" y="2736"/>
                  </a:cubicBezTo>
                  <a:cubicBezTo>
                    <a:pt x="5472" y="2001"/>
                    <a:pt x="5185" y="1310"/>
                    <a:pt x="4664" y="795"/>
                  </a:cubicBezTo>
                  <a:cubicBezTo>
                    <a:pt x="4147" y="281"/>
                    <a:pt x="3466" y="0"/>
                    <a:pt x="2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3"/>
            <p:cNvSpPr/>
            <p:nvPr/>
          </p:nvSpPr>
          <p:spPr>
            <a:xfrm>
              <a:off x="5133345" y="4382691"/>
              <a:ext cx="66242" cy="80621"/>
            </a:xfrm>
            <a:custGeom>
              <a:avLst/>
              <a:gdLst/>
              <a:ahLst/>
              <a:cxnLst/>
              <a:rect l="l" t="t" r="r" b="b"/>
              <a:pathLst>
                <a:path w="2354" h="2865" extrusionOk="0">
                  <a:moveTo>
                    <a:pt x="1181" y="414"/>
                  </a:moveTo>
                  <a:lnTo>
                    <a:pt x="1761" y="1951"/>
                  </a:lnTo>
                  <a:lnTo>
                    <a:pt x="594" y="1951"/>
                  </a:lnTo>
                  <a:lnTo>
                    <a:pt x="1181" y="414"/>
                  </a:lnTo>
                  <a:close/>
                  <a:moveTo>
                    <a:pt x="1183" y="0"/>
                  </a:moveTo>
                  <a:cubicBezTo>
                    <a:pt x="1103" y="0"/>
                    <a:pt x="1031" y="48"/>
                    <a:pt x="1002" y="122"/>
                  </a:cubicBezTo>
                  <a:cubicBezTo>
                    <a:pt x="1002" y="124"/>
                    <a:pt x="1002" y="124"/>
                    <a:pt x="1001" y="125"/>
                  </a:cubicBezTo>
                  <a:lnTo>
                    <a:pt x="29" y="2679"/>
                  </a:lnTo>
                  <a:cubicBezTo>
                    <a:pt x="0" y="2748"/>
                    <a:pt x="34" y="2825"/>
                    <a:pt x="105" y="2853"/>
                  </a:cubicBezTo>
                  <a:cubicBezTo>
                    <a:pt x="121" y="2859"/>
                    <a:pt x="138" y="2862"/>
                    <a:pt x="154" y="2862"/>
                  </a:cubicBezTo>
                  <a:cubicBezTo>
                    <a:pt x="210" y="2862"/>
                    <a:pt x="261" y="2828"/>
                    <a:pt x="281" y="2774"/>
                  </a:cubicBezTo>
                  <a:lnTo>
                    <a:pt x="491" y="2226"/>
                  </a:lnTo>
                  <a:lnTo>
                    <a:pt x="1865" y="2226"/>
                  </a:lnTo>
                  <a:lnTo>
                    <a:pt x="2072" y="2774"/>
                  </a:lnTo>
                  <a:cubicBezTo>
                    <a:pt x="2093" y="2829"/>
                    <a:pt x="2145" y="2864"/>
                    <a:pt x="2200" y="2864"/>
                  </a:cubicBezTo>
                  <a:cubicBezTo>
                    <a:pt x="2216" y="2864"/>
                    <a:pt x="2232" y="2860"/>
                    <a:pt x="2247" y="2854"/>
                  </a:cubicBezTo>
                  <a:cubicBezTo>
                    <a:pt x="2318" y="2828"/>
                    <a:pt x="2353" y="2749"/>
                    <a:pt x="2327" y="2678"/>
                  </a:cubicBezTo>
                  <a:lnTo>
                    <a:pt x="1365" y="124"/>
                  </a:lnTo>
                  <a:cubicBezTo>
                    <a:pt x="1365" y="122"/>
                    <a:pt x="1363" y="122"/>
                    <a:pt x="1363" y="121"/>
                  </a:cubicBezTo>
                  <a:cubicBezTo>
                    <a:pt x="1331" y="48"/>
                    <a:pt x="1261" y="0"/>
                    <a:pt x="1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63"/>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4</a:t>
            </a:r>
            <a:endParaRPr>
              <a:latin typeface="Fredoka One"/>
              <a:ea typeface="Fredoka One"/>
              <a:cs typeface="Fredoka One"/>
              <a:sym typeface="Fredoka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4"/>
          <p:cNvSpPr/>
          <p:nvPr/>
        </p:nvSpPr>
        <p:spPr>
          <a:xfrm>
            <a:off x="570550" y="539999"/>
            <a:ext cx="5157600" cy="6861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chemeClr val="dk1"/>
              </a:solidFill>
              <a:latin typeface="Fredoka One"/>
              <a:ea typeface="Fredoka One"/>
              <a:cs typeface="Fredoka One"/>
              <a:sym typeface="Fredoka One"/>
            </a:endParaRPr>
          </a:p>
        </p:txBody>
      </p:sp>
      <p:sp>
        <p:nvSpPr>
          <p:cNvPr id="545" name="Google Shape;545;p64"/>
          <p:cNvSpPr txBox="1">
            <a:spLocks noGrp="1"/>
          </p:cNvSpPr>
          <p:nvPr>
            <p:ph type="subTitle" idx="1"/>
          </p:nvPr>
        </p:nvSpPr>
        <p:spPr>
          <a:xfrm>
            <a:off x="570550" y="1458250"/>
            <a:ext cx="5157600" cy="279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year SSHRC-funded project</a:t>
            </a:r>
            <a:endParaRPr/>
          </a:p>
          <a:p>
            <a:pPr marL="0" lvl="0" indent="0" algn="l" rtl="0">
              <a:spcBef>
                <a:spcPts val="0"/>
              </a:spcBef>
              <a:spcAft>
                <a:spcPts val="0"/>
              </a:spcAft>
              <a:buNone/>
            </a:pPr>
            <a:endParaRPr/>
          </a:p>
          <a:p>
            <a:pPr marL="0" lvl="0" indent="0" algn="l" rtl="0">
              <a:spcBef>
                <a:spcPts val="0"/>
              </a:spcBef>
              <a:spcAft>
                <a:spcPts val="0"/>
              </a:spcAft>
              <a:buNone/>
            </a:pPr>
            <a:r>
              <a:rPr lang="en"/>
              <a:t>Investigate how teachers in Anglophone and Francophone schools in Ontario use (or not) Digital technologies (DTs) to mobilize inclusive, plurilingual pedagogical practices and support (im)migrant bi/plurilingual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Systematic reviews to ground design investigation on plurilingual education, technology, and professional learning</a:t>
            </a:r>
            <a:endParaRPr/>
          </a:p>
        </p:txBody>
      </p:sp>
      <p:sp>
        <p:nvSpPr>
          <p:cNvPr id="546" name="Google Shape;546;p64"/>
          <p:cNvSpPr txBox="1">
            <a:spLocks noGrp="1"/>
          </p:cNvSpPr>
          <p:nvPr>
            <p:ph type="ctrTitle"/>
          </p:nvPr>
        </p:nvSpPr>
        <p:spPr>
          <a:xfrm>
            <a:off x="700650" y="540000"/>
            <a:ext cx="4897500" cy="68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Nunito"/>
                <a:ea typeface="Nunito"/>
                <a:cs typeface="Nunito"/>
                <a:sym typeface="Nunito"/>
              </a:rPr>
              <a:t>About the project</a:t>
            </a:r>
            <a:endParaRPr sz="4000" b="1">
              <a:latin typeface="Nunito"/>
              <a:ea typeface="Nunito"/>
              <a:cs typeface="Nunito"/>
              <a:sym typeface="Nunito"/>
            </a:endParaRPr>
          </a:p>
        </p:txBody>
      </p:sp>
      <p:sp>
        <p:nvSpPr>
          <p:cNvPr id="547" name="Google Shape;547;p64"/>
          <p:cNvSpPr/>
          <p:nvPr/>
        </p:nvSpPr>
        <p:spPr>
          <a:xfrm flipH="1">
            <a:off x="9341422" y="2379682"/>
            <a:ext cx="18132" cy="22122"/>
          </a:xfrm>
          <a:custGeom>
            <a:avLst/>
            <a:gdLst/>
            <a:ahLst/>
            <a:cxnLst/>
            <a:rect l="l" t="t" r="r" b="b"/>
            <a:pathLst>
              <a:path w="309" h="377" extrusionOk="0">
                <a:moveTo>
                  <a:pt x="51" y="0"/>
                </a:moveTo>
                <a:cubicBezTo>
                  <a:pt x="44" y="0"/>
                  <a:pt x="37" y="2"/>
                  <a:pt x="30" y="5"/>
                </a:cubicBezTo>
                <a:cubicBezTo>
                  <a:pt x="9" y="17"/>
                  <a:pt x="1" y="45"/>
                  <a:pt x="12" y="67"/>
                </a:cubicBezTo>
                <a:cubicBezTo>
                  <a:pt x="13" y="69"/>
                  <a:pt x="21" y="84"/>
                  <a:pt x="36" y="111"/>
                </a:cubicBezTo>
                <a:cubicBezTo>
                  <a:pt x="62" y="157"/>
                  <a:pt x="108" y="235"/>
                  <a:pt x="175" y="338"/>
                </a:cubicBezTo>
                <a:cubicBezTo>
                  <a:pt x="181" y="340"/>
                  <a:pt x="189" y="342"/>
                  <a:pt x="195" y="345"/>
                </a:cubicBezTo>
                <a:cubicBezTo>
                  <a:pt x="205" y="349"/>
                  <a:pt x="217" y="351"/>
                  <a:pt x="228" y="355"/>
                </a:cubicBezTo>
                <a:cubicBezTo>
                  <a:pt x="232" y="355"/>
                  <a:pt x="233" y="356"/>
                  <a:pt x="236" y="356"/>
                </a:cubicBezTo>
                <a:cubicBezTo>
                  <a:pt x="249" y="360"/>
                  <a:pt x="263" y="364"/>
                  <a:pt x="278" y="369"/>
                </a:cubicBezTo>
                <a:cubicBezTo>
                  <a:pt x="284" y="371"/>
                  <a:pt x="291" y="373"/>
                  <a:pt x="298" y="375"/>
                </a:cubicBezTo>
                <a:cubicBezTo>
                  <a:pt x="302" y="376"/>
                  <a:pt x="305" y="376"/>
                  <a:pt x="309" y="377"/>
                </a:cubicBezTo>
                <a:cubicBezTo>
                  <a:pt x="306" y="374"/>
                  <a:pt x="304" y="370"/>
                  <a:pt x="299" y="366"/>
                </a:cubicBezTo>
                <a:cubicBezTo>
                  <a:pt x="164" y="161"/>
                  <a:pt x="93" y="30"/>
                  <a:pt x="91" y="25"/>
                </a:cubicBezTo>
                <a:cubicBezTo>
                  <a:pt x="83" y="12"/>
                  <a:pt x="73" y="4"/>
                  <a:pt x="60" y="1"/>
                </a:cubicBezTo>
                <a:cubicBezTo>
                  <a:pt x="57" y="0"/>
                  <a:pt x="54" y="0"/>
                  <a:pt x="51" y="0"/>
                </a:cubicBezTo>
                <a:close/>
              </a:path>
            </a:pathLst>
          </a:custGeom>
          <a:solidFill>
            <a:srgbClr val="282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64"/>
          <p:cNvGrpSpPr/>
          <p:nvPr/>
        </p:nvGrpSpPr>
        <p:grpSpPr>
          <a:xfrm>
            <a:off x="6426416" y="540006"/>
            <a:ext cx="1997585" cy="1881692"/>
            <a:chOff x="6426416" y="540006"/>
            <a:chExt cx="1997585" cy="1881692"/>
          </a:xfrm>
        </p:grpSpPr>
        <p:sp>
          <p:nvSpPr>
            <p:cNvPr id="549" name="Google Shape;549;p64"/>
            <p:cNvSpPr/>
            <p:nvPr/>
          </p:nvSpPr>
          <p:spPr>
            <a:xfrm flipH="1">
              <a:off x="6510974" y="540006"/>
              <a:ext cx="1913027" cy="1881339"/>
            </a:xfrm>
            <a:custGeom>
              <a:avLst/>
              <a:gdLst/>
              <a:ahLst/>
              <a:cxnLst/>
              <a:rect l="l" t="t" r="r" b="b"/>
              <a:pathLst>
                <a:path w="32601" h="32061" extrusionOk="0">
                  <a:moveTo>
                    <a:pt x="13342" y="1"/>
                  </a:moveTo>
                  <a:cubicBezTo>
                    <a:pt x="9110" y="1"/>
                    <a:pt x="5351" y="12"/>
                    <a:pt x="3984" y="18"/>
                  </a:cubicBezTo>
                  <a:cubicBezTo>
                    <a:pt x="3975" y="18"/>
                    <a:pt x="3965" y="18"/>
                    <a:pt x="3956" y="18"/>
                  </a:cubicBezTo>
                  <a:cubicBezTo>
                    <a:pt x="0" y="18"/>
                    <a:pt x="257" y="3431"/>
                    <a:pt x="257" y="3431"/>
                  </a:cubicBezTo>
                  <a:lnTo>
                    <a:pt x="257" y="28698"/>
                  </a:lnTo>
                  <a:lnTo>
                    <a:pt x="257" y="28863"/>
                  </a:lnTo>
                  <a:lnTo>
                    <a:pt x="257" y="28914"/>
                  </a:lnTo>
                  <a:lnTo>
                    <a:pt x="257" y="28954"/>
                  </a:lnTo>
                  <a:lnTo>
                    <a:pt x="257" y="28989"/>
                  </a:lnTo>
                  <a:cubicBezTo>
                    <a:pt x="257" y="29021"/>
                    <a:pt x="257" y="29052"/>
                    <a:pt x="258" y="29084"/>
                  </a:cubicBezTo>
                  <a:cubicBezTo>
                    <a:pt x="260" y="29093"/>
                    <a:pt x="260" y="29105"/>
                    <a:pt x="260" y="29114"/>
                  </a:cubicBezTo>
                  <a:cubicBezTo>
                    <a:pt x="260" y="29132"/>
                    <a:pt x="261" y="29147"/>
                    <a:pt x="261" y="29164"/>
                  </a:cubicBezTo>
                  <a:cubicBezTo>
                    <a:pt x="262" y="29210"/>
                    <a:pt x="263" y="29257"/>
                    <a:pt x="266" y="29302"/>
                  </a:cubicBezTo>
                  <a:cubicBezTo>
                    <a:pt x="266" y="29311"/>
                    <a:pt x="267" y="29322"/>
                    <a:pt x="267" y="29331"/>
                  </a:cubicBezTo>
                  <a:cubicBezTo>
                    <a:pt x="267" y="29351"/>
                    <a:pt x="268" y="29369"/>
                    <a:pt x="270" y="29389"/>
                  </a:cubicBezTo>
                  <a:cubicBezTo>
                    <a:pt x="271" y="29401"/>
                    <a:pt x="271" y="29414"/>
                    <a:pt x="273" y="29425"/>
                  </a:cubicBezTo>
                  <a:cubicBezTo>
                    <a:pt x="274" y="29448"/>
                    <a:pt x="277" y="29473"/>
                    <a:pt x="278" y="29497"/>
                  </a:cubicBezTo>
                  <a:cubicBezTo>
                    <a:pt x="278" y="29510"/>
                    <a:pt x="279" y="29521"/>
                    <a:pt x="281" y="29534"/>
                  </a:cubicBezTo>
                  <a:cubicBezTo>
                    <a:pt x="282" y="29551"/>
                    <a:pt x="284" y="29570"/>
                    <a:pt x="286" y="29588"/>
                  </a:cubicBezTo>
                  <a:cubicBezTo>
                    <a:pt x="287" y="29603"/>
                    <a:pt x="288" y="29615"/>
                    <a:pt x="289" y="29630"/>
                  </a:cubicBezTo>
                  <a:cubicBezTo>
                    <a:pt x="291" y="29645"/>
                    <a:pt x="293" y="29660"/>
                    <a:pt x="294" y="29676"/>
                  </a:cubicBezTo>
                  <a:cubicBezTo>
                    <a:pt x="294" y="29680"/>
                    <a:pt x="297" y="29684"/>
                    <a:pt x="297" y="29687"/>
                  </a:cubicBezTo>
                  <a:cubicBezTo>
                    <a:pt x="298" y="29701"/>
                    <a:pt x="299" y="29712"/>
                    <a:pt x="300" y="29725"/>
                  </a:cubicBezTo>
                  <a:cubicBezTo>
                    <a:pt x="302" y="29732"/>
                    <a:pt x="302" y="29739"/>
                    <a:pt x="303" y="29746"/>
                  </a:cubicBezTo>
                  <a:cubicBezTo>
                    <a:pt x="307" y="29781"/>
                    <a:pt x="312" y="29816"/>
                    <a:pt x="317" y="29852"/>
                  </a:cubicBezTo>
                  <a:cubicBezTo>
                    <a:pt x="320" y="29867"/>
                    <a:pt x="323" y="29881"/>
                    <a:pt x="325" y="29896"/>
                  </a:cubicBezTo>
                  <a:cubicBezTo>
                    <a:pt x="326" y="29906"/>
                    <a:pt x="329" y="29916"/>
                    <a:pt x="330" y="29926"/>
                  </a:cubicBezTo>
                  <a:cubicBezTo>
                    <a:pt x="331" y="29936"/>
                    <a:pt x="334" y="29946"/>
                    <a:pt x="335" y="29956"/>
                  </a:cubicBezTo>
                  <a:cubicBezTo>
                    <a:pt x="338" y="29967"/>
                    <a:pt x="339" y="29978"/>
                    <a:pt x="341" y="29990"/>
                  </a:cubicBezTo>
                  <a:cubicBezTo>
                    <a:pt x="345" y="30000"/>
                    <a:pt x="346" y="30011"/>
                    <a:pt x="349" y="30021"/>
                  </a:cubicBezTo>
                  <a:cubicBezTo>
                    <a:pt x="354" y="30046"/>
                    <a:pt x="359" y="30069"/>
                    <a:pt x="364" y="30093"/>
                  </a:cubicBezTo>
                  <a:lnTo>
                    <a:pt x="372" y="30124"/>
                  </a:lnTo>
                  <a:cubicBezTo>
                    <a:pt x="372" y="30125"/>
                    <a:pt x="373" y="30129"/>
                    <a:pt x="373" y="30130"/>
                  </a:cubicBezTo>
                  <a:lnTo>
                    <a:pt x="381" y="30161"/>
                  </a:lnTo>
                  <a:cubicBezTo>
                    <a:pt x="383" y="30172"/>
                    <a:pt x="387" y="30184"/>
                    <a:pt x="390" y="30194"/>
                  </a:cubicBezTo>
                  <a:lnTo>
                    <a:pt x="398" y="30223"/>
                  </a:lnTo>
                  <a:lnTo>
                    <a:pt x="409" y="30261"/>
                  </a:lnTo>
                  <a:cubicBezTo>
                    <a:pt x="413" y="30276"/>
                    <a:pt x="419" y="30290"/>
                    <a:pt x="423" y="30303"/>
                  </a:cubicBezTo>
                  <a:cubicBezTo>
                    <a:pt x="424" y="30306"/>
                    <a:pt x="424" y="30308"/>
                    <a:pt x="425" y="30311"/>
                  </a:cubicBezTo>
                  <a:cubicBezTo>
                    <a:pt x="429" y="30324"/>
                    <a:pt x="433" y="30338"/>
                    <a:pt x="439" y="30353"/>
                  </a:cubicBezTo>
                  <a:cubicBezTo>
                    <a:pt x="443" y="30367"/>
                    <a:pt x="448" y="30381"/>
                    <a:pt x="453" y="30396"/>
                  </a:cubicBezTo>
                  <a:cubicBezTo>
                    <a:pt x="456" y="30405"/>
                    <a:pt x="459" y="30416"/>
                    <a:pt x="464" y="30424"/>
                  </a:cubicBezTo>
                  <a:cubicBezTo>
                    <a:pt x="467" y="30437"/>
                    <a:pt x="470" y="30447"/>
                    <a:pt x="475" y="30457"/>
                  </a:cubicBezTo>
                  <a:cubicBezTo>
                    <a:pt x="480" y="30468"/>
                    <a:pt x="484" y="30478"/>
                    <a:pt x="488" y="30489"/>
                  </a:cubicBezTo>
                  <a:cubicBezTo>
                    <a:pt x="492" y="30499"/>
                    <a:pt x="497" y="30510"/>
                    <a:pt x="501" y="30520"/>
                  </a:cubicBezTo>
                  <a:cubicBezTo>
                    <a:pt x="506" y="30531"/>
                    <a:pt x="511" y="30542"/>
                    <a:pt x="516" y="30552"/>
                  </a:cubicBezTo>
                  <a:cubicBezTo>
                    <a:pt x="519" y="30563"/>
                    <a:pt x="524" y="30572"/>
                    <a:pt x="528" y="30583"/>
                  </a:cubicBezTo>
                  <a:cubicBezTo>
                    <a:pt x="531" y="30590"/>
                    <a:pt x="535" y="30598"/>
                    <a:pt x="539" y="30606"/>
                  </a:cubicBezTo>
                  <a:cubicBezTo>
                    <a:pt x="542" y="30611"/>
                    <a:pt x="543" y="30615"/>
                    <a:pt x="545" y="30620"/>
                  </a:cubicBezTo>
                  <a:cubicBezTo>
                    <a:pt x="552" y="30635"/>
                    <a:pt x="560" y="30651"/>
                    <a:pt x="568" y="30666"/>
                  </a:cubicBezTo>
                  <a:cubicBezTo>
                    <a:pt x="587" y="30704"/>
                    <a:pt x="608" y="30741"/>
                    <a:pt x="631" y="30779"/>
                  </a:cubicBezTo>
                  <a:cubicBezTo>
                    <a:pt x="634" y="30787"/>
                    <a:pt x="639" y="30794"/>
                    <a:pt x="643" y="30802"/>
                  </a:cubicBezTo>
                  <a:cubicBezTo>
                    <a:pt x="670" y="30846"/>
                    <a:pt x="699" y="30891"/>
                    <a:pt x="731" y="30932"/>
                  </a:cubicBezTo>
                  <a:cubicBezTo>
                    <a:pt x="733" y="30937"/>
                    <a:pt x="737" y="30941"/>
                    <a:pt x="741" y="30946"/>
                  </a:cubicBezTo>
                  <a:lnTo>
                    <a:pt x="757" y="30966"/>
                  </a:lnTo>
                  <a:cubicBezTo>
                    <a:pt x="763" y="30975"/>
                    <a:pt x="772" y="30983"/>
                    <a:pt x="778" y="30992"/>
                  </a:cubicBezTo>
                  <a:cubicBezTo>
                    <a:pt x="810" y="31034"/>
                    <a:pt x="846" y="31074"/>
                    <a:pt x="883" y="31113"/>
                  </a:cubicBezTo>
                  <a:cubicBezTo>
                    <a:pt x="888" y="31120"/>
                    <a:pt x="894" y="31126"/>
                    <a:pt x="900" y="31132"/>
                  </a:cubicBezTo>
                  <a:cubicBezTo>
                    <a:pt x="915" y="31147"/>
                    <a:pt x="930" y="31163"/>
                    <a:pt x="946" y="31178"/>
                  </a:cubicBezTo>
                  <a:cubicBezTo>
                    <a:pt x="954" y="31184"/>
                    <a:pt x="960" y="31190"/>
                    <a:pt x="967" y="31197"/>
                  </a:cubicBezTo>
                  <a:cubicBezTo>
                    <a:pt x="993" y="31221"/>
                    <a:pt x="1020" y="31244"/>
                    <a:pt x="1048" y="31268"/>
                  </a:cubicBezTo>
                  <a:cubicBezTo>
                    <a:pt x="1053" y="31272"/>
                    <a:pt x="1060" y="31277"/>
                    <a:pt x="1066" y="31282"/>
                  </a:cubicBezTo>
                  <a:cubicBezTo>
                    <a:pt x="1074" y="31288"/>
                    <a:pt x="1081" y="31294"/>
                    <a:pt x="1088" y="31300"/>
                  </a:cubicBezTo>
                  <a:cubicBezTo>
                    <a:pt x="1102" y="31311"/>
                    <a:pt x="1118" y="31324"/>
                    <a:pt x="1134" y="31335"/>
                  </a:cubicBezTo>
                  <a:cubicBezTo>
                    <a:pt x="1140" y="31341"/>
                    <a:pt x="1147" y="31345"/>
                    <a:pt x="1154" y="31350"/>
                  </a:cubicBezTo>
                  <a:cubicBezTo>
                    <a:pt x="1187" y="31374"/>
                    <a:pt x="1222" y="31398"/>
                    <a:pt x="1259" y="31421"/>
                  </a:cubicBezTo>
                  <a:cubicBezTo>
                    <a:pt x="1267" y="31425"/>
                    <a:pt x="1274" y="31430"/>
                    <a:pt x="1281" y="31435"/>
                  </a:cubicBezTo>
                  <a:cubicBezTo>
                    <a:pt x="1290" y="31441"/>
                    <a:pt x="1300" y="31446"/>
                    <a:pt x="1309" y="31451"/>
                  </a:cubicBezTo>
                  <a:cubicBezTo>
                    <a:pt x="1320" y="31458"/>
                    <a:pt x="1331" y="31465"/>
                    <a:pt x="1341" y="31471"/>
                  </a:cubicBezTo>
                  <a:cubicBezTo>
                    <a:pt x="1350" y="31476"/>
                    <a:pt x="1358" y="31482"/>
                    <a:pt x="1367" y="31486"/>
                  </a:cubicBezTo>
                  <a:cubicBezTo>
                    <a:pt x="1373" y="31489"/>
                    <a:pt x="1379" y="31493"/>
                    <a:pt x="1387" y="31497"/>
                  </a:cubicBezTo>
                  <a:cubicBezTo>
                    <a:pt x="1415" y="31512"/>
                    <a:pt x="1443" y="31525"/>
                    <a:pt x="1472" y="31540"/>
                  </a:cubicBezTo>
                  <a:cubicBezTo>
                    <a:pt x="1481" y="31545"/>
                    <a:pt x="1491" y="31550"/>
                    <a:pt x="1501" y="31555"/>
                  </a:cubicBezTo>
                  <a:cubicBezTo>
                    <a:pt x="1519" y="31564"/>
                    <a:pt x="1538" y="31572"/>
                    <a:pt x="1555" y="31581"/>
                  </a:cubicBezTo>
                  <a:cubicBezTo>
                    <a:pt x="1569" y="31586"/>
                    <a:pt x="1582" y="31592"/>
                    <a:pt x="1595" y="31597"/>
                  </a:cubicBezTo>
                  <a:cubicBezTo>
                    <a:pt x="1602" y="31602"/>
                    <a:pt x="1612" y="31604"/>
                    <a:pt x="1619" y="31608"/>
                  </a:cubicBezTo>
                  <a:cubicBezTo>
                    <a:pt x="1622" y="31609"/>
                    <a:pt x="1623" y="31609"/>
                    <a:pt x="1626" y="31611"/>
                  </a:cubicBezTo>
                  <a:lnTo>
                    <a:pt x="1685" y="31634"/>
                  </a:lnTo>
                  <a:cubicBezTo>
                    <a:pt x="1695" y="31638"/>
                    <a:pt x="1707" y="31642"/>
                    <a:pt x="1717" y="31645"/>
                  </a:cubicBezTo>
                  <a:cubicBezTo>
                    <a:pt x="1736" y="31653"/>
                    <a:pt x="1753" y="31659"/>
                    <a:pt x="1771" y="31665"/>
                  </a:cubicBezTo>
                  <a:cubicBezTo>
                    <a:pt x="1781" y="31668"/>
                    <a:pt x="1791" y="31672"/>
                    <a:pt x="1802" y="31676"/>
                  </a:cubicBezTo>
                  <a:cubicBezTo>
                    <a:pt x="1821" y="31682"/>
                    <a:pt x="1840" y="31689"/>
                    <a:pt x="1859" y="31696"/>
                  </a:cubicBezTo>
                  <a:cubicBezTo>
                    <a:pt x="1867" y="31698"/>
                    <a:pt x="1873" y="31700"/>
                    <a:pt x="1879" y="31702"/>
                  </a:cubicBezTo>
                  <a:cubicBezTo>
                    <a:pt x="1890" y="31706"/>
                    <a:pt x="1901" y="31708"/>
                    <a:pt x="1914" y="31712"/>
                  </a:cubicBezTo>
                  <a:cubicBezTo>
                    <a:pt x="1916" y="31712"/>
                    <a:pt x="1917" y="31713"/>
                    <a:pt x="1920" y="31713"/>
                  </a:cubicBezTo>
                  <a:cubicBezTo>
                    <a:pt x="1934" y="31717"/>
                    <a:pt x="1947" y="31722"/>
                    <a:pt x="1962" y="31726"/>
                  </a:cubicBezTo>
                  <a:cubicBezTo>
                    <a:pt x="1968" y="31728"/>
                    <a:pt x="1976" y="31731"/>
                    <a:pt x="1982" y="31732"/>
                  </a:cubicBezTo>
                  <a:cubicBezTo>
                    <a:pt x="1987" y="31733"/>
                    <a:pt x="1989" y="31733"/>
                    <a:pt x="1993" y="31734"/>
                  </a:cubicBezTo>
                  <a:lnTo>
                    <a:pt x="1995" y="31734"/>
                  </a:lnTo>
                  <a:cubicBezTo>
                    <a:pt x="2007" y="31737"/>
                    <a:pt x="2019" y="31741"/>
                    <a:pt x="2030" y="31744"/>
                  </a:cubicBezTo>
                  <a:cubicBezTo>
                    <a:pt x="2056" y="31750"/>
                    <a:pt x="2081" y="31757"/>
                    <a:pt x="2107" y="31763"/>
                  </a:cubicBezTo>
                  <a:cubicBezTo>
                    <a:pt x="2119" y="31765"/>
                    <a:pt x="2133" y="31770"/>
                    <a:pt x="2145" y="31773"/>
                  </a:cubicBezTo>
                  <a:cubicBezTo>
                    <a:pt x="2157" y="31775"/>
                    <a:pt x="2170" y="31778"/>
                    <a:pt x="2182" y="31780"/>
                  </a:cubicBezTo>
                  <a:cubicBezTo>
                    <a:pt x="2186" y="31781"/>
                    <a:pt x="2188" y="31781"/>
                    <a:pt x="2192" y="31783"/>
                  </a:cubicBezTo>
                  <a:cubicBezTo>
                    <a:pt x="2203" y="31784"/>
                    <a:pt x="2213" y="31786"/>
                    <a:pt x="2225" y="31789"/>
                  </a:cubicBezTo>
                  <a:cubicBezTo>
                    <a:pt x="2251" y="31795"/>
                    <a:pt x="2279" y="31800"/>
                    <a:pt x="2306" y="31805"/>
                  </a:cubicBezTo>
                  <a:cubicBezTo>
                    <a:pt x="2321" y="31807"/>
                    <a:pt x="2333" y="31810"/>
                    <a:pt x="2348" y="31812"/>
                  </a:cubicBezTo>
                  <a:cubicBezTo>
                    <a:pt x="2375" y="31818"/>
                    <a:pt x="2404" y="31822"/>
                    <a:pt x="2432" y="31827"/>
                  </a:cubicBezTo>
                  <a:cubicBezTo>
                    <a:pt x="2447" y="31830"/>
                    <a:pt x="2463" y="31832"/>
                    <a:pt x="2478" y="31835"/>
                  </a:cubicBezTo>
                  <a:cubicBezTo>
                    <a:pt x="2488" y="31836"/>
                    <a:pt x="2498" y="31837"/>
                    <a:pt x="2509" y="31839"/>
                  </a:cubicBezTo>
                  <a:cubicBezTo>
                    <a:pt x="2528" y="31843"/>
                    <a:pt x="2550" y="31846"/>
                    <a:pt x="2571" y="31848"/>
                  </a:cubicBezTo>
                  <a:cubicBezTo>
                    <a:pt x="2598" y="31852"/>
                    <a:pt x="2625" y="31856"/>
                    <a:pt x="2653" y="31858"/>
                  </a:cubicBezTo>
                  <a:cubicBezTo>
                    <a:pt x="2682" y="31863"/>
                    <a:pt x="2711" y="31867"/>
                    <a:pt x="2741" y="31869"/>
                  </a:cubicBezTo>
                  <a:cubicBezTo>
                    <a:pt x="2781" y="31873"/>
                    <a:pt x="2821" y="31877"/>
                    <a:pt x="2862" y="31879"/>
                  </a:cubicBezTo>
                  <a:cubicBezTo>
                    <a:pt x="2876" y="31880"/>
                    <a:pt x="2889" y="31880"/>
                    <a:pt x="2902" y="31882"/>
                  </a:cubicBezTo>
                  <a:cubicBezTo>
                    <a:pt x="2915" y="31883"/>
                    <a:pt x="2928" y="31883"/>
                    <a:pt x="2941" y="31884"/>
                  </a:cubicBezTo>
                  <a:cubicBezTo>
                    <a:pt x="2956" y="31886"/>
                    <a:pt x="2971" y="31886"/>
                    <a:pt x="2987" y="31888"/>
                  </a:cubicBezTo>
                  <a:cubicBezTo>
                    <a:pt x="3012" y="31889"/>
                    <a:pt x="3038" y="31890"/>
                    <a:pt x="3064" y="31891"/>
                  </a:cubicBezTo>
                  <a:cubicBezTo>
                    <a:pt x="3076" y="31891"/>
                    <a:pt x="3090" y="31893"/>
                    <a:pt x="3103" y="31893"/>
                  </a:cubicBezTo>
                  <a:cubicBezTo>
                    <a:pt x="3165" y="31895"/>
                    <a:pt x="3230" y="31898"/>
                    <a:pt x="3296" y="31899"/>
                  </a:cubicBezTo>
                  <a:cubicBezTo>
                    <a:pt x="3311" y="31900"/>
                    <a:pt x="3327" y="31900"/>
                    <a:pt x="3343" y="31900"/>
                  </a:cubicBezTo>
                  <a:lnTo>
                    <a:pt x="3460" y="31900"/>
                  </a:lnTo>
                  <a:cubicBezTo>
                    <a:pt x="3557" y="31900"/>
                    <a:pt x="3669" y="31900"/>
                    <a:pt x="3797" y="31902"/>
                  </a:cubicBezTo>
                  <a:lnTo>
                    <a:pt x="3827" y="31902"/>
                  </a:lnTo>
                  <a:cubicBezTo>
                    <a:pt x="3868" y="31903"/>
                    <a:pt x="3909" y="31903"/>
                    <a:pt x="3952" y="31903"/>
                  </a:cubicBezTo>
                  <a:lnTo>
                    <a:pt x="4010" y="31903"/>
                  </a:lnTo>
                  <a:cubicBezTo>
                    <a:pt x="4051" y="31904"/>
                    <a:pt x="4096" y="31904"/>
                    <a:pt x="4140" y="31904"/>
                  </a:cubicBezTo>
                  <a:lnTo>
                    <a:pt x="4263" y="31904"/>
                  </a:lnTo>
                  <a:cubicBezTo>
                    <a:pt x="4290" y="31905"/>
                    <a:pt x="4318" y="31905"/>
                    <a:pt x="4345" y="31905"/>
                  </a:cubicBezTo>
                  <a:lnTo>
                    <a:pt x="4449" y="31905"/>
                  </a:lnTo>
                  <a:cubicBezTo>
                    <a:pt x="4474" y="31907"/>
                    <a:pt x="4501" y="31907"/>
                    <a:pt x="4527" y="31907"/>
                  </a:cubicBezTo>
                  <a:cubicBezTo>
                    <a:pt x="4585" y="31907"/>
                    <a:pt x="4642" y="31908"/>
                    <a:pt x="4703" y="31908"/>
                  </a:cubicBezTo>
                  <a:cubicBezTo>
                    <a:pt x="4734" y="31908"/>
                    <a:pt x="4765" y="31910"/>
                    <a:pt x="4798" y="31910"/>
                  </a:cubicBezTo>
                  <a:cubicBezTo>
                    <a:pt x="4876" y="31911"/>
                    <a:pt x="4958" y="31911"/>
                    <a:pt x="5039" y="31913"/>
                  </a:cubicBezTo>
                  <a:cubicBezTo>
                    <a:pt x="5075" y="31913"/>
                    <a:pt x="5114" y="31914"/>
                    <a:pt x="5151" y="31914"/>
                  </a:cubicBezTo>
                  <a:lnTo>
                    <a:pt x="5272" y="31914"/>
                  </a:lnTo>
                  <a:cubicBezTo>
                    <a:pt x="5302" y="31914"/>
                    <a:pt x="5331" y="31915"/>
                    <a:pt x="5363" y="31915"/>
                  </a:cubicBezTo>
                  <a:lnTo>
                    <a:pt x="5367" y="31915"/>
                  </a:lnTo>
                  <a:cubicBezTo>
                    <a:pt x="5399" y="31916"/>
                    <a:pt x="5433" y="31916"/>
                    <a:pt x="5465" y="31916"/>
                  </a:cubicBezTo>
                  <a:cubicBezTo>
                    <a:pt x="5486" y="31918"/>
                    <a:pt x="5508" y="31918"/>
                    <a:pt x="5529" y="31918"/>
                  </a:cubicBezTo>
                  <a:lnTo>
                    <a:pt x="5585" y="31918"/>
                  </a:lnTo>
                  <a:cubicBezTo>
                    <a:pt x="5622" y="31918"/>
                    <a:pt x="5660" y="31919"/>
                    <a:pt x="5699" y="31919"/>
                  </a:cubicBezTo>
                  <a:lnTo>
                    <a:pt x="5715" y="31919"/>
                  </a:lnTo>
                  <a:cubicBezTo>
                    <a:pt x="5748" y="31919"/>
                    <a:pt x="5782" y="31920"/>
                    <a:pt x="5815" y="31920"/>
                  </a:cubicBezTo>
                  <a:lnTo>
                    <a:pt x="5819" y="31920"/>
                  </a:lnTo>
                  <a:cubicBezTo>
                    <a:pt x="5852" y="31920"/>
                    <a:pt x="5888" y="31921"/>
                    <a:pt x="5923" y="31921"/>
                  </a:cubicBezTo>
                  <a:lnTo>
                    <a:pt x="5931" y="31921"/>
                  </a:lnTo>
                  <a:cubicBezTo>
                    <a:pt x="5988" y="31921"/>
                    <a:pt x="6045" y="31923"/>
                    <a:pt x="6103" y="31923"/>
                  </a:cubicBezTo>
                  <a:cubicBezTo>
                    <a:pt x="6163" y="31924"/>
                    <a:pt x="6224" y="31924"/>
                    <a:pt x="6286" y="31925"/>
                  </a:cubicBezTo>
                  <a:lnTo>
                    <a:pt x="6358" y="31925"/>
                  </a:lnTo>
                  <a:cubicBezTo>
                    <a:pt x="6379" y="31926"/>
                    <a:pt x="6400" y="31926"/>
                    <a:pt x="6421" y="31926"/>
                  </a:cubicBezTo>
                  <a:cubicBezTo>
                    <a:pt x="6464" y="31926"/>
                    <a:pt x="6506" y="31928"/>
                    <a:pt x="6549" y="31928"/>
                  </a:cubicBezTo>
                  <a:cubicBezTo>
                    <a:pt x="6591" y="31928"/>
                    <a:pt x="6633" y="31929"/>
                    <a:pt x="6676" y="31929"/>
                  </a:cubicBezTo>
                  <a:cubicBezTo>
                    <a:pt x="6701" y="31930"/>
                    <a:pt x="6727" y="31930"/>
                    <a:pt x="6751" y="31930"/>
                  </a:cubicBezTo>
                  <a:cubicBezTo>
                    <a:pt x="6776" y="31931"/>
                    <a:pt x="6801" y="31931"/>
                    <a:pt x="6826" y="31931"/>
                  </a:cubicBezTo>
                  <a:cubicBezTo>
                    <a:pt x="7129" y="31936"/>
                    <a:pt x="7444" y="31940"/>
                    <a:pt x="7773" y="31944"/>
                  </a:cubicBezTo>
                  <a:cubicBezTo>
                    <a:pt x="7845" y="31945"/>
                    <a:pt x="7917" y="31945"/>
                    <a:pt x="7990" y="31946"/>
                  </a:cubicBezTo>
                  <a:cubicBezTo>
                    <a:pt x="8087" y="31947"/>
                    <a:pt x="8185" y="31949"/>
                    <a:pt x="8284" y="31950"/>
                  </a:cubicBezTo>
                  <a:cubicBezTo>
                    <a:pt x="8357" y="31951"/>
                    <a:pt x="8432" y="31951"/>
                    <a:pt x="8508" y="31952"/>
                  </a:cubicBezTo>
                  <a:cubicBezTo>
                    <a:pt x="8634" y="31954"/>
                    <a:pt x="8760" y="31955"/>
                    <a:pt x="8890" y="31956"/>
                  </a:cubicBezTo>
                  <a:cubicBezTo>
                    <a:pt x="8930" y="31956"/>
                    <a:pt x="8968" y="31958"/>
                    <a:pt x="9008" y="31958"/>
                  </a:cubicBezTo>
                  <a:cubicBezTo>
                    <a:pt x="9081" y="31960"/>
                    <a:pt x="9152" y="31960"/>
                    <a:pt x="9225" y="31961"/>
                  </a:cubicBezTo>
                  <a:cubicBezTo>
                    <a:pt x="9270" y="31961"/>
                    <a:pt x="9314" y="31962"/>
                    <a:pt x="9359" y="31962"/>
                  </a:cubicBezTo>
                  <a:lnTo>
                    <a:pt x="9384" y="31962"/>
                  </a:lnTo>
                  <a:cubicBezTo>
                    <a:pt x="9427" y="31962"/>
                    <a:pt x="9473" y="31963"/>
                    <a:pt x="9517" y="31963"/>
                  </a:cubicBezTo>
                  <a:cubicBezTo>
                    <a:pt x="9631" y="31965"/>
                    <a:pt x="9746" y="31966"/>
                    <a:pt x="9862" y="31967"/>
                  </a:cubicBezTo>
                  <a:cubicBezTo>
                    <a:pt x="9914" y="31967"/>
                    <a:pt x="9965" y="31968"/>
                    <a:pt x="10017" y="31968"/>
                  </a:cubicBezTo>
                  <a:cubicBezTo>
                    <a:pt x="10078" y="31970"/>
                    <a:pt x="10140" y="31970"/>
                    <a:pt x="10201" y="31971"/>
                  </a:cubicBezTo>
                  <a:cubicBezTo>
                    <a:pt x="10243" y="31971"/>
                    <a:pt x="10285" y="31972"/>
                    <a:pt x="10326" y="31972"/>
                  </a:cubicBezTo>
                  <a:cubicBezTo>
                    <a:pt x="10360" y="31972"/>
                    <a:pt x="10391" y="31973"/>
                    <a:pt x="10423" y="31973"/>
                  </a:cubicBezTo>
                  <a:cubicBezTo>
                    <a:pt x="10472" y="31973"/>
                    <a:pt x="10523" y="31975"/>
                    <a:pt x="10572" y="31975"/>
                  </a:cubicBezTo>
                  <a:cubicBezTo>
                    <a:pt x="10606" y="31975"/>
                    <a:pt x="10642" y="31976"/>
                    <a:pt x="10675" y="31976"/>
                  </a:cubicBezTo>
                  <a:cubicBezTo>
                    <a:pt x="10721" y="31976"/>
                    <a:pt x="10765" y="31977"/>
                    <a:pt x="10810" y="31977"/>
                  </a:cubicBezTo>
                  <a:cubicBezTo>
                    <a:pt x="10952" y="31978"/>
                    <a:pt x="11096" y="31982"/>
                    <a:pt x="11240" y="31983"/>
                  </a:cubicBezTo>
                  <a:cubicBezTo>
                    <a:pt x="11327" y="31983"/>
                    <a:pt x="11415" y="31984"/>
                    <a:pt x="11503" y="31986"/>
                  </a:cubicBezTo>
                  <a:lnTo>
                    <a:pt x="11529" y="31986"/>
                  </a:lnTo>
                  <a:cubicBezTo>
                    <a:pt x="11577" y="31986"/>
                    <a:pt x="11625" y="31987"/>
                    <a:pt x="11673" y="31987"/>
                  </a:cubicBezTo>
                  <a:cubicBezTo>
                    <a:pt x="11787" y="31988"/>
                    <a:pt x="11903" y="31989"/>
                    <a:pt x="12017" y="31991"/>
                  </a:cubicBezTo>
                  <a:cubicBezTo>
                    <a:pt x="12192" y="31993"/>
                    <a:pt x="12366" y="31994"/>
                    <a:pt x="12541" y="31997"/>
                  </a:cubicBezTo>
                  <a:cubicBezTo>
                    <a:pt x="12774" y="31999"/>
                    <a:pt x="13011" y="32002"/>
                    <a:pt x="13247" y="32005"/>
                  </a:cubicBezTo>
                  <a:lnTo>
                    <a:pt x="13603" y="32009"/>
                  </a:lnTo>
                  <a:cubicBezTo>
                    <a:pt x="13672" y="32010"/>
                    <a:pt x="13740" y="32010"/>
                    <a:pt x="13810" y="32012"/>
                  </a:cubicBezTo>
                  <a:cubicBezTo>
                    <a:pt x="14039" y="32014"/>
                    <a:pt x="14269" y="32015"/>
                    <a:pt x="14500" y="32018"/>
                  </a:cubicBezTo>
                  <a:cubicBezTo>
                    <a:pt x="14860" y="32022"/>
                    <a:pt x="15221" y="32024"/>
                    <a:pt x="15584" y="32029"/>
                  </a:cubicBezTo>
                  <a:cubicBezTo>
                    <a:pt x="15644" y="32029"/>
                    <a:pt x="15705" y="32030"/>
                    <a:pt x="15765" y="32030"/>
                  </a:cubicBezTo>
                  <a:cubicBezTo>
                    <a:pt x="15826" y="32030"/>
                    <a:pt x="15887" y="32031"/>
                    <a:pt x="15947" y="32031"/>
                  </a:cubicBezTo>
                  <a:cubicBezTo>
                    <a:pt x="16007" y="32031"/>
                    <a:pt x="16068" y="32033"/>
                    <a:pt x="16128" y="32033"/>
                  </a:cubicBezTo>
                  <a:cubicBezTo>
                    <a:pt x="16239" y="32034"/>
                    <a:pt x="16352" y="32034"/>
                    <a:pt x="16463" y="32035"/>
                  </a:cubicBezTo>
                  <a:cubicBezTo>
                    <a:pt x="16593" y="32035"/>
                    <a:pt x="16723" y="32036"/>
                    <a:pt x="16853" y="32038"/>
                  </a:cubicBezTo>
                  <a:cubicBezTo>
                    <a:pt x="16927" y="32038"/>
                    <a:pt x="17002" y="32039"/>
                    <a:pt x="17077" y="32039"/>
                  </a:cubicBezTo>
                  <a:cubicBezTo>
                    <a:pt x="17146" y="32039"/>
                    <a:pt x="17214" y="32040"/>
                    <a:pt x="17282" y="32040"/>
                  </a:cubicBezTo>
                  <a:cubicBezTo>
                    <a:pt x="17622" y="32043"/>
                    <a:pt x="17961" y="32045"/>
                    <a:pt x="18300" y="32048"/>
                  </a:cubicBezTo>
                  <a:cubicBezTo>
                    <a:pt x="18358" y="32048"/>
                    <a:pt x="18416" y="32049"/>
                    <a:pt x="18474" y="32049"/>
                  </a:cubicBezTo>
                  <a:cubicBezTo>
                    <a:pt x="18525" y="32049"/>
                    <a:pt x="18575" y="32050"/>
                    <a:pt x="18624" y="32050"/>
                  </a:cubicBezTo>
                  <a:lnTo>
                    <a:pt x="18671" y="32050"/>
                  </a:lnTo>
                  <a:cubicBezTo>
                    <a:pt x="18775" y="32050"/>
                    <a:pt x="18878" y="32050"/>
                    <a:pt x="18979" y="32051"/>
                  </a:cubicBezTo>
                  <a:cubicBezTo>
                    <a:pt x="19245" y="32054"/>
                    <a:pt x="19510" y="32055"/>
                    <a:pt x="19772" y="32056"/>
                  </a:cubicBezTo>
                  <a:cubicBezTo>
                    <a:pt x="19885" y="32056"/>
                    <a:pt x="19997" y="32057"/>
                    <a:pt x="20110" y="32057"/>
                  </a:cubicBezTo>
                  <a:cubicBezTo>
                    <a:pt x="20258" y="32057"/>
                    <a:pt x="20407" y="32059"/>
                    <a:pt x="20554" y="32059"/>
                  </a:cubicBezTo>
                  <a:lnTo>
                    <a:pt x="20665" y="32059"/>
                  </a:lnTo>
                  <a:cubicBezTo>
                    <a:pt x="21136" y="32060"/>
                    <a:pt x="21598" y="32061"/>
                    <a:pt x="22048" y="32061"/>
                  </a:cubicBezTo>
                  <a:lnTo>
                    <a:pt x="22914" y="32061"/>
                  </a:lnTo>
                  <a:cubicBezTo>
                    <a:pt x="23043" y="32060"/>
                    <a:pt x="23170" y="32060"/>
                    <a:pt x="23297" y="32060"/>
                  </a:cubicBezTo>
                  <a:lnTo>
                    <a:pt x="23936" y="32060"/>
                  </a:lnTo>
                  <a:cubicBezTo>
                    <a:pt x="24029" y="32060"/>
                    <a:pt x="24121" y="32059"/>
                    <a:pt x="24214" y="32059"/>
                  </a:cubicBezTo>
                  <a:cubicBezTo>
                    <a:pt x="24283" y="32059"/>
                    <a:pt x="24351" y="32057"/>
                    <a:pt x="24419" y="32057"/>
                  </a:cubicBezTo>
                  <a:lnTo>
                    <a:pt x="24518" y="32057"/>
                  </a:lnTo>
                  <a:cubicBezTo>
                    <a:pt x="24631" y="32056"/>
                    <a:pt x="24741" y="32056"/>
                    <a:pt x="24851" y="32055"/>
                  </a:cubicBezTo>
                  <a:lnTo>
                    <a:pt x="24918" y="32055"/>
                  </a:lnTo>
                  <a:cubicBezTo>
                    <a:pt x="24991" y="32055"/>
                    <a:pt x="25064" y="32055"/>
                    <a:pt x="25137" y="32054"/>
                  </a:cubicBezTo>
                  <a:cubicBezTo>
                    <a:pt x="25178" y="32054"/>
                    <a:pt x="25217" y="32051"/>
                    <a:pt x="25257" y="32051"/>
                  </a:cubicBezTo>
                  <a:lnTo>
                    <a:pt x="25317" y="32051"/>
                  </a:lnTo>
                  <a:cubicBezTo>
                    <a:pt x="25374" y="32051"/>
                    <a:pt x="25431" y="32051"/>
                    <a:pt x="25489" y="32050"/>
                  </a:cubicBezTo>
                  <a:lnTo>
                    <a:pt x="25493" y="32050"/>
                  </a:lnTo>
                  <a:cubicBezTo>
                    <a:pt x="25522" y="32050"/>
                    <a:pt x="25551" y="32049"/>
                    <a:pt x="25581" y="32049"/>
                  </a:cubicBezTo>
                  <a:cubicBezTo>
                    <a:pt x="25629" y="32049"/>
                    <a:pt x="25676" y="32048"/>
                    <a:pt x="25723" y="32048"/>
                  </a:cubicBezTo>
                  <a:cubicBezTo>
                    <a:pt x="25791" y="32046"/>
                    <a:pt x="25858" y="32046"/>
                    <a:pt x="25925" y="32045"/>
                  </a:cubicBezTo>
                  <a:cubicBezTo>
                    <a:pt x="25969" y="32045"/>
                    <a:pt x="26014" y="32044"/>
                    <a:pt x="26057" y="32044"/>
                  </a:cubicBezTo>
                  <a:cubicBezTo>
                    <a:pt x="26093" y="32044"/>
                    <a:pt x="26130" y="32043"/>
                    <a:pt x="26165" y="32043"/>
                  </a:cubicBezTo>
                  <a:cubicBezTo>
                    <a:pt x="26183" y="32041"/>
                    <a:pt x="26201" y="32041"/>
                    <a:pt x="26219" y="32041"/>
                  </a:cubicBezTo>
                  <a:cubicBezTo>
                    <a:pt x="26270" y="32040"/>
                    <a:pt x="26319" y="32040"/>
                    <a:pt x="26369" y="32039"/>
                  </a:cubicBezTo>
                  <a:cubicBezTo>
                    <a:pt x="26406" y="32038"/>
                    <a:pt x="26444" y="32038"/>
                    <a:pt x="26483" y="32036"/>
                  </a:cubicBezTo>
                  <a:cubicBezTo>
                    <a:pt x="26603" y="32034"/>
                    <a:pt x="26720" y="32031"/>
                    <a:pt x="26833" y="32029"/>
                  </a:cubicBezTo>
                  <a:lnTo>
                    <a:pt x="26851" y="32029"/>
                  </a:lnTo>
                  <a:cubicBezTo>
                    <a:pt x="26877" y="32029"/>
                    <a:pt x="26903" y="32027"/>
                    <a:pt x="26928" y="32027"/>
                  </a:cubicBezTo>
                  <a:cubicBezTo>
                    <a:pt x="26954" y="32027"/>
                    <a:pt x="26980" y="32025"/>
                    <a:pt x="27005" y="32025"/>
                  </a:cubicBezTo>
                  <a:cubicBezTo>
                    <a:pt x="27038" y="32024"/>
                    <a:pt x="27072" y="32024"/>
                    <a:pt x="27105" y="32023"/>
                  </a:cubicBezTo>
                  <a:cubicBezTo>
                    <a:pt x="27125" y="32023"/>
                    <a:pt x="27143" y="32022"/>
                    <a:pt x="27164" y="32022"/>
                  </a:cubicBezTo>
                  <a:cubicBezTo>
                    <a:pt x="27185" y="32022"/>
                    <a:pt x="27205" y="32020"/>
                    <a:pt x="27225" y="32020"/>
                  </a:cubicBezTo>
                  <a:cubicBezTo>
                    <a:pt x="27236" y="32019"/>
                    <a:pt x="27249" y="32019"/>
                    <a:pt x="27260" y="32019"/>
                  </a:cubicBezTo>
                  <a:cubicBezTo>
                    <a:pt x="27303" y="32018"/>
                    <a:pt x="27346" y="32017"/>
                    <a:pt x="27388" y="32015"/>
                  </a:cubicBezTo>
                  <a:cubicBezTo>
                    <a:pt x="27403" y="32015"/>
                    <a:pt x="27419" y="32014"/>
                    <a:pt x="27435" y="32014"/>
                  </a:cubicBezTo>
                  <a:cubicBezTo>
                    <a:pt x="27459" y="32013"/>
                    <a:pt x="27481" y="32013"/>
                    <a:pt x="27502" y="32012"/>
                  </a:cubicBezTo>
                  <a:cubicBezTo>
                    <a:pt x="27537" y="32012"/>
                    <a:pt x="27568" y="32010"/>
                    <a:pt x="27601" y="32009"/>
                  </a:cubicBezTo>
                  <a:cubicBezTo>
                    <a:pt x="27612" y="32009"/>
                    <a:pt x="27625" y="32008"/>
                    <a:pt x="27636" y="32008"/>
                  </a:cubicBezTo>
                  <a:cubicBezTo>
                    <a:pt x="27689" y="32007"/>
                    <a:pt x="27742" y="32003"/>
                    <a:pt x="27793" y="32002"/>
                  </a:cubicBezTo>
                  <a:cubicBezTo>
                    <a:pt x="27927" y="31997"/>
                    <a:pt x="28054" y="31992"/>
                    <a:pt x="28171" y="31986"/>
                  </a:cubicBezTo>
                  <a:cubicBezTo>
                    <a:pt x="28199" y="31984"/>
                    <a:pt x="28225" y="31983"/>
                    <a:pt x="28251" y="31982"/>
                  </a:cubicBezTo>
                  <a:cubicBezTo>
                    <a:pt x="28263" y="31981"/>
                    <a:pt x="28277" y="31981"/>
                    <a:pt x="28289" y="31978"/>
                  </a:cubicBezTo>
                  <a:lnTo>
                    <a:pt x="28298" y="31978"/>
                  </a:lnTo>
                  <a:cubicBezTo>
                    <a:pt x="28308" y="31978"/>
                    <a:pt x="28319" y="31977"/>
                    <a:pt x="28327" y="31977"/>
                  </a:cubicBezTo>
                  <a:cubicBezTo>
                    <a:pt x="28381" y="31975"/>
                    <a:pt x="28432" y="31971"/>
                    <a:pt x="28481" y="31968"/>
                  </a:cubicBezTo>
                  <a:cubicBezTo>
                    <a:pt x="28489" y="31968"/>
                    <a:pt x="28499" y="31967"/>
                    <a:pt x="28509" y="31967"/>
                  </a:cubicBezTo>
                  <a:cubicBezTo>
                    <a:pt x="28519" y="31966"/>
                    <a:pt x="28530" y="31966"/>
                    <a:pt x="28540" y="31965"/>
                  </a:cubicBezTo>
                  <a:cubicBezTo>
                    <a:pt x="28552" y="31963"/>
                    <a:pt x="28562" y="31963"/>
                    <a:pt x="28575" y="31962"/>
                  </a:cubicBezTo>
                  <a:cubicBezTo>
                    <a:pt x="28583" y="31961"/>
                    <a:pt x="28593" y="31961"/>
                    <a:pt x="28603" y="31960"/>
                  </a:cubicBezTo>
                  <a:cubicBezTo>
                    <a:pt x="28623" y="31956"/>
                    <a:pt x="28642" y="31955"/>
                    <a:pt x="28661" y="31954"/>
                  </a:cubicBezTo>
                  <a:cubicBezTo>
                    <a:pt x="28672" y="31952"/>
                    <a:pt x="28682" y="31952"/>
                    <a:pt x="28693" y="31951"/>
                  </a:cubicBezTo>
                  <a:cubicBezTo>
                    <a:pt x="28702" y="31950"/>
                    <a:pt x="28710" y="31950"/>
                    <a:pt x="28718" y="31949"/>
                  </a:cubicBezTo>
                  <a:cubicBezTo>
                    <a:pt x="28722" y="31947"/>
                    <a:pt x="28724" y="31947"/>
                    <a:pt x="28728" y="31947"/>
                  </a:cubicBezTo>
                  <a:cubicBezTo>
                    <a:pt x="28737" y="31946"/>
                    <a:pt x="28745" y="31946"/>
                    <a:pt x="28754" y="31945"/>
                  </a:cubicBezTo>
                  <a:cubicBezTo>
                    <a:pt x="28780" y="31942"/>
                    <a:pt x="28805" y="31940"/>
                    <a:pt x="28830" y="31937"/>
                  </a:cubicBezTo>
                  <a:cubicBezTo>
                    <a:pt x="31264" y="31679"/>
                    <a:pt x="32445" y="30759"/>
                    <a:pt x="32549" y="26929"/>
                  </a:cubicBezTo>
                  <a:cubicBezTo>
                    <a:pt x="32600" y="25051"/>
                    <a:pt x="32584" y="19937"/>
                    <a:pt x="32569" y="14981"/>
                  </a:cubicBezTo>
                  <a:cubicBezTo>
                    <a:pt x="32556" y="12079"/>
                    <a:pt x="32542" y="9230"/>
                    <a:pt x="32538" y="7117"/>
                  </a:cubicBezTo>
                  <a:cubicBezTo>
                    <a:pt x="32535" y="5478"/>
                    <a:pt x="32539" y="4282"/>
                    <a:pt x="32555" y="3844"/>
                  </a:cubicBezTo>
                  <a:cubicBezTo>
                    <a:pt x="32601" y="2602"/>
                    <a:pt x="32601" y="273"/>
                    <a:pt x="28932" y="118"/>
                  </a:cubicBezTo>
                  <a:cubicBezTo>
                    <a:pt x="26714" y="24"/>
                    <a:pt x="19523" y="1"/>
                    <a:pt x="13342" y="1"/>
                  </a:cubicBezTo>
                  <a:close/>
                </a:path>
              </a:pathLst>
            </a:custGeom>
            <a:solidFill>
              <a:schemeClr val="lt2"/>
            </a:solidFill>
            <a:ln>
              <a:noFill/>
            </a:ln>
            <a:effectLst>
              <a:outerShdw dist="114300" dir="27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4"/>
            <p:cNvSpPr/>
            <p:nvPr/>
          </p:nvSpPr>
          <p:spPr>
            <a:xfrm flipH="1">
              <a:off x="7327506" y="1836306"/>
              <a:ext cx="529059" cy="230319"/>
            </a:xfrm>
            <a:custGeom>
              <a:avLst/>
              <a:gdLst/>
              <a:ahLst/>
              <a:cxnLst/>
              <a:rect l="l" t="t" r="r" b="b"/>
              <a:pathLst>
                <a:path w="9016" h="3925" extrusionOk="0">
                  <a:moveTo>
                    <a:pt x="5344" y="0"/>
                  </a:moveTo>
                  <a:cubicBezTo>
                    <a:pt x="4907" y="0"/>
                    <a:pt x="4470" y="11"/>
                    <a:pt x="4058" y="37"/>
                  </a:cubicBezTo>
                  <a:cubicBezTo>
                    <a:pt x="1920" y="174"/>
                    <a:pt x="1" y="494"/>
                    <a:pt x="1" y="494"/>
                  </a:cubicBezTo>
                  <a:cubicBezTo>
                    <a:pt x="1" y="494"/>
                    <a:pt x="482" y="2914"/>
                    <a:pt x="3769" y="3807"/>
                  </a:cubicBezTo>
                  <a:cubicBezTo>
                    <a:pt x="4066" y="3887"/>
                    <a:pt x="4351" y="3924"/>
                    <a:pt x="4625" y="3924"/>
                  </a:cubicBezTo>
                  <a:cubicBezTo>
                    <a:pt x="7394" y="3924"/>
                    <a:pt x="9016" y="188"/>
                    <a:pt x="9016" y="188"/>
                  </a:cubicBezTo>
                  <a:cubicBezTo>
                    <a:pt x="9016" y="188"/>
                    <a:pt x="7178" y="0"/>
                    <a:pt x="5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4"/>
            <p:cNvSpPr/>
            <p:nvPr/>
          </p:nvSpPr>
          <p:spPr>
            <a:xfrm flipH="1">
              <a:off x="7210439" y="1712491"/>
              <a:ext cx="1097257" cy="708913"/>
            </a:xfrm>
            <a:custGeom>
              <a:avLst/>
              <a:gdLst/>
              <a:ahLst/>
              <a:cxnLst/>
              <a:rect l="l" t="t" r="r" b="b"/>
              <a:pathLst>
                <a:path w="18699" h="12081" extrusionOk="0">
                  <a:moveTo>
                    <a:pt x="9006" y="1"/>
                  </a:moveTo>
                  <a:lnTo>
                    <a:pt x="9052" y="763"/>
                  </a:lnTo>
                  <a:lnTo>
                    <a:pt x="9107" y="1685"/>
                  </a:lnTo>
                  <a:lnTo>
                    <a:pt x="9149" y="2395"/>
                  </a:lnTo>
                  <a:lnTo>
                    <a:pt x="9172" y="2781"/>
                  </a:lnTo>
                  <a:lnTo>
                    <a:pt x="8432" y="2878"/>
                  </a:lnTo>
                  <a:lnTo>
                    <a:pt x="7802" y="2960"/>
                  </a:lnTo>
                  <a:lnTo>
                    <a:pt x="7406" y="3010"/>
                  </a:lnTo>
                  <a:lnTo>
                    <a:pt x="7249" y="3031"/>
                  </a:lnTo>
                  <a:lnTo>
                    <a:pt x="7078" y="3054"/>
                  </a:lnTo>
                  <a:cubicBezTo>
                    <a:pt x="7078" y="3054"/>
                    <a:pt x="6629" y="3167"/>
                    <a:pt x="6013" y="3394"/>
                  </a:cubicBezTo>
                  <a:cubicBezTo>
                    <a:pt x="5121" y="3720"/>
                    <a:pt x="3878" y="4284"/>
                    <a:pt x="3154" y="5081"/>
                  </a:cubicBezTo>
                  <a:cubicBezTo>
                    <a:pt x="2445" y="5859"/>
                    <a:pt x="1186" y="7429"/>
                    <a:pt x="3" y="11735"/>
                  </a:cubicBezTo>
                  <a:cubicBezTo>
                    <a:pt x="1" y="11737"/>
                    <a:pt x="1" y="11742"/>
                    <a:pt x="0" y="11745"/>
                  </a:cubicBezTo>
                  <a:cubicBezTo>
                    <a:pt x="5" y="11746"/>
                    <a:pt x="7" y="11746"/>
                    <a:pt x="11" y="11747"/>
                  </a:cubicBezTo>
                  <a:cubicBezTo>
                    <a:pt x="404" y="11855"/>
                    <a:pt x="889" y="11915"/>
                    <a:pt x="1482" y="11915"/>
                  </a:cubicBezTo>
                  <a:cubicBezTo>
                    <a:pt x="1959" y="11915"/>
                    <a:pt x="2820" y="11923"/>
                    <a:pt x="3946" y="11936"/>
                  </a:cubicBezTo>
                  <a:cubicBezTo>
                    <a:pt x="4029" y="11606"/>
                    <a:pt x="4102" y="11314"/>
                    <a:pt x="4160" y="11080"/>
                  </a:cubicBezTo>
                  <a:cubicBezTo>
                    <a:pt x="4192" y="10954"/>
                    <a:pt x="4220" y="10844"/>
                    <a:pt x="4243" y="10754"/>
                  </a:cubicBezTo>
                  <a:cubicBezTo>
                    <a:pt x="4288" y="10571"/>
                    <a:pt x="4314" y="10468"/>
                    <a:pt x="4314" y="10468"/>
                  </a:cubicBezTo>
                  <a:lnTo>
                    <a:pt x="4339" y="11795"/>
                  </a:lnTo>
                  <a:lnTo>
                    <a:pt x="4342" y="11942"/>
                  </a:lnTo>
                  <a:cubicBezTo>
                    <a:pt x="7360" y="11977"/>
                    <a:pt x="12006" y="12039"/>
                    <a:pt x="16326" y="12068"/>
                  </a:cubicBezTo>
                  <a:cubicBezTo>
                    <a:pt x="16822" y="12073"/>
                    <a:pt x="17313" y="12075"/>
                    <a:pt x="17798" y="12078"/>
                  </a:cubicBezTo>
                  <a:cubicBezTo>
                    <a:pt x="18097" y="12079"/>
                    <a:pt x="18395" y="12080"/>
                    <a:pt x="18688" y="12081"/>
                  </a:cubicBezTo>
                  <a:lnTo>
                    <a:pt x="18644" y="9391"/>
                  </a:lnTo>
                  <a:lnTo>
                    <a:pt x="18641" y="9267"/>
                  </a:lnTo>
                  <a:lnTo>
                    <a:pt x="18635" y="8928"/>
                  </a:lnTo>
                  <a:cubicBezTo>
                    <a:pt x="18657" y="8919"/>
                    <a:pt x="18677" y="8911"/>
                    <a:pt x="18699" y="8901"/>
                  </a:cubicBezTo>
                  <a:cubicBezTo>
                    <a:pt x="18652" y="8536"/>
                    <a:pt x="18578" y="8224"/>
                    <a:pt x="18483" y="7950"/>
                  </a:cubicBezTo>
                  <a:cubicBezTo>
                    <a:pt x="17920" y="6325"/>
                    <a:pt x="16671" y="6033"/>
                    <a:pt x="16574" y="3811"/>
                  </a:cubicBezTo>
                  <a:cubicBezTo>
                    <a:pt x="16538" y="3791"/>
                    <a:pt x="16500" y="3771"/>
                    <a:pt x="16460" y="3751"/>
                  </a:cubicBezTo>
                  <a:cubicBezTo>
                    <a:pt x="16329" y="3683"/>
                    <a:pt x="16178" y="3606"/>
                    <a:pt x="16016" y="3524"/>
                  </a:cubicBezTo>
                  <a:cubicBezTo>
                    <a:pt x="15779" y="3402"/>
                    <a:pt x="15520" y="3271"/>
                    <a:pt x="15272" y="3148"/>
                  </a:cubicBezTo>
                  <a:lnTo>
                    <a:pt x="15178" y="3101"/>
                  </a:lnTo>
                  <a:cubicBezTo>
                    <a:pt x="14906" y="2967"/>
                    <a:pt x="14653" y="2840"/>
                    <a:pt x="14460" y="2744"/>
                  </a:cubicBezTo>
                  <a:cubicBezTo>
                    <a:pt x="14243" y="2637"/>
                    <a:pt x="14103" y="2567"/>
                    <a:pt x="14103" y="2567"/>
                  </a:cubicBezTo>
                  <a:lnTo>
                    <a:pt x="14061" y="2125"/>
                  </a:lnTo>
                  <a:lnTo>
                    <a:pt x="14053" y="2058"/>
                  </a:lnTo>
                  <a:lnTo>
                    <a:pt x="13957" y="1062"/>
                  </a:lnTo>
                  <a:lnTo>
                    <a:pt x="13890" y="372"/>
                  </a:lnTo>
                  <a:lnTo>
                    <a:pt x="13885" y="321"/>
                  </a:lnTo>
                  <a:lnTo>
                    <a:pt x="13880" y="270"/>
                  </a:lnTo>
                  <a:lnTo>
                    <a:pt x="13858" y="41"/>
                  </a:lnTo>
                  <a:lnTo>
                    <a:pt x="9006" y="1"/>
                  </a:ln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4"/>
            <p:cNvSpPr/>
            <p:nvPr/>
          </p:nvSpPr>
          <p:spPr>
            <a:xfrm flipH="1">
              <a:off x="7483008" y="1712667"/>
              <a:ext cx="296217" cy="123580"/>
            </a:xfrm>
            <a:custGeom>
              <a:avLst/>
              <a:gdLst/>
              <a:ahLst/>
              <a:cxnLst/>
              <a:rect l="l" t="t" r="r" b="b"/>
              <a:pathLst>
                <a:path w="5048" h="2106" extrusionOk="0">
                  <a:moveTo>
                    <a:pt x="0" y="0"/>
                  </a:moveTo>
                  <a:lnTo>
                    <a:pt x="101" y="1685"/>
                  </a:lnTo>
                  <a:cubicBezTo>
                    <a:pt x="1336" y="2009"/>
                    <a:pt x="2621" y="2106"/>
                    <a:pt x="3712" y="2106"/>
                  </a:cubicBezTo>
                  <a:cubicBezTo>
                    <a:pt x="4204" y="2106"/>
                    <a:pt x="4656" y="2086"/>
                    <a:pt x="5047" y="2059"/>
                  </a:cubicBezTo>
                  <a:lnTo>
                    <a:pt x="4852" y="41"/>
                  </a:lnTo>
                  <a:lnTo>
                    <a:pt x="0" y="0"/>
                  </a:ln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4"/>
            <p:cNvSpPr/>
            <p:nvPr/>
          </p:nvSpPr>
          <p:spPr>
            <a:xfrm flipH="1">
              <a:off x="7107514" y="1848863"/>
              <a:ext cx="947389" cy="572834"/>
            </a:xfrm>
            <a:custGeom>
              <a:avLst/>
              <a:gdLst/>
              <a:ahLst/>
              <a:cxnLst/>
              <a:rect l="l" t="t" r="r" b="b"/>
              <a:pathLst>
                <a:path w="16145" h="9762" extrusionOk="0">
                  <a:moveTo>
                    <a:pt x="11092" y="1"/>
                  </a:moveTo>
                  <a:cubicBezTo>
                    <a:pt x="10777" y="165"/>
                    <a:pt x="10462" y="304"/>
                    <a:pt x="10150" y="423"/>
                  </a:cubicBezTo>
                  <a:cubicBezTo>
                    <a:pt x="9648" y="613"/>
                    <a:pt x="9153" y="748"/>
                    <a:pt x="8674" y="838"/>
                  </a:cubicBezTo>
                  <a:cubicBezTo>
                    <a:pt x="8658" y="841"/>
                    <a:pt x="8642" y="845"/>
                    <a:pt x="8625" y="847"/>
                  </a:cubicBezTo>
                  <a:cubicBezTo>
                    <a:pt x="8610" y="851"/>
                    <a:pt x="8592" y="854"/>
                    <a:pt x="8576" y="857"/>
                  </a:cubicBezTo>
                  <a:cubicBezTo>
                    <a:pt x="8136" y="935"/>
                    <a:pt x="7710" y="976"/>
                    <a:pt x="7303" y="988"/>
                  </a:cubicBezTo>
                  <a:cubicBezTo>
                    <a:pt x="7203" y="991"/>
                    <a:pt x="7104" y="993"/>
                    <a:pt x="7007" y="993"/>
                  </a:cubicBezTo>
                  <a:cubicBezTo>
                    <a:pt x="5788" y="993"/>
                    <a:pt x="4769" y="756"/>
                    <a:pt x="4123" y="555"/>
                  </a:cubicBezTo>
                  <a:cubicBezTo>
                    <a:pt x="3651" y="408"/>
                    <a:pt x="3380" y="279"/>
                    <a:pt x="3380" y="279"/>
                  </a:cubicBezTo>
                  <a:cubicBezTo>
                    <a:pt x="2771" y="398"/>
                    <a:pt x="2244" y="535"/>
                    <a:pt x="1778" y="691"/>
                  </a:cubicBezTo>
                  <a:lnTo>
                    <a:pt x="1702" y="1071"/>
                  </a:lnTo>
                  <a:lnTo>
                    <a:pt x="30" y="9474"/>
                  </a:lnTo>
                  <a:lnTo>
                    <a:pt x="1" y="9619"/>
                  </a:lnTo>
                  <a:lnTo>
                    <a:pt x="32" y="9619"/>
                  </a:lnTo>
                  <a:cubicBezTo>
                    <a:pt x="3051" y="9654"/>
                    <a:pt x="7697" y="9716"/>
                    <a:pt x="12016" y="9745"/>
                  </a:cubicBezTo>
                  <a:cubicBezTo>
                    <a:pt x="12512" y="9750"/>
                    <a:pt x="13004" y="9752"/>
                    <a:pt x="13488" y="9755"/>
                  </a:cubicBezTo>
                  <a:cubicBezTo>
                    <a:pt x="13788" y="9756"/>
                    <a:pt x="14086" y="9757"/>
                    <a:pt x="14379" y="9758"/>
                  </a:cubicBezTo>
                  <a:cubicBezTo>
                    <a:pt x="14850" y="9760"/>
                    <a:pt x="15312" y="9761"/>
                    <a:pt x="15762" y="9761"/>
                  </a:cubicBezTo>
                  <a:lnTo>
                    <a:pt x="15950" y="9761"/>
                  </a:lnTo>
                  <a:cubicBezTo>
                    <a:pt x="15949" y="9738"/>
                    <a:pt x="15949" y="9714"/>
                    <a:pt x="15948" y="9692"/>
                  </a:cubicBezTo>
                  <a:cubicBezTo>
                    <a:pt x="15912" y="8820"/>
                    <a:pt x="15991" y="8386"/>
                    <a:pt x="15991" y="8386"/>
                  </a:cubicBezTo>
                  <a:cubicBezTo>
                    <a:pt x="16043" y="8363"/>
                    <a:pt x="16094" y="8334"/>
                    <a:pt x="16144" y="8305"/>
                  </a:cubicBezTo>
                  <a:cubicBezTo>
                    <a:pt x="15804" y="7166"/>
                    <a:pt x="15366" y="6280"/>
                    <a:pt x="14901" y="5463"/>
                  </a:cubicBezTo>
                  <a:cubicBezTo>
                    <a:pt x="14107" y="4065"/>
                    <a:pt x="13235" y="2864"/>
                    <a:pt x="12653" y="929"/>
                  </a:cubicBezTo>
                  <a:cubicBezTo>
                    <a:pt x="12446" y="1021"/>
                    <a:pt x="12265" y="1058"/>
                    <a:pt x="12108" y="1058"/>
                  </a:cubicBezTo>
                  <a:cubicBezTo>
                    <a:pt x="12102" y="1058"/>
                    <a:pt x="12095" y="1058"/>
                    <a:pt x="12089" y="1058"/>
                  </a:cubicBezTo>
                  <a:cubicBezTo>
                    <a:pt x="11994" y="1055"/>
                    <a:pt x="11908" y="1038"/>
                    <a:pt x="11830" y="1011"/>
                  </a:cubicBezTo>
                  <a:cubicBezTo>
                    <a:pt x="11597" y="930"/>
                    <a:pt x="11433" y="753"/>
                    <a:pt x="11320" y="571"/>
                  </a:cubicBezTo>
                  <a:cubicBezTo>
                    <a:pt x="11303" y="545"/>
                    <a:pt x="11288" y="518"/>
                    <a:pt x="11274" y="492"/>
                  </a:cubicBezTo>
                  <a:cubicBezTo>
                    <a:pt x="11138" y="241"/>
                    <a:pt x="11092" y="1"/>
                    <a:pt x="11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4"/>
            <p:cNvSpPr/>
            <p:nvPr/>
          </p:nvSpPr>
          <p:spPr>
            <a:xfrm flipH="1">
              <a:off x="7950511" y="1889352"/>
              <a:ext cx="374378" cy="524012"/>
            </a:xfrm>
            <a:custGeom>
              <a:avLst/>
              <a:gdLst/>
              <a:ahLst/>
              <a:cxnLst/>
              <a:rect l="l" t="t" r="r" b="b"/>
              <a:pathLst>
                <a:path w="6380" h="8930" extrusionOk="0">
                  <a:moveTo>
                    <a:pt x="6379" y="1"/>
                  </a:moveTo>
                  <a:lnTo>
                    <a:pt x="6379" y="1"/>
                  </a:lnTo>
                  <a:cubicBezTo>
                    <a:pt x="4505" y="626"/>
                    <a:pt x="3631" y="1553"/>
                    <a:pt x="2529" y="2798"/>
                  </a:cubicBezTo>
                  <a:cubicBezTo>
                    <a:pt x="1301" y="4177"/>
                    <a:pt x="543" y="6246"/>
                    <a:pt x="61" y="8362"/>
                  </a:cubicBezTo>
                  <a:cubicBezTo>
                    <a:pt x="52" y="8399"/>
                    <a:pt x="44" y="8435"/>
                    <a:pt x="37" y="8472"/>
                  </a:cubicBezTo>
                  <a:cubicBezTo>
                    <a:pt x="23" y="8527"/>
                    <a:pt x="12" y="8583"/>
                    <a:pt x="0" y="8638"/>
                  </a:cubicBezTo>
                  <a:cubicBezTo>
                    <a:pt x="11" y="8642"/>
                    <a:pt x="22" y="8645"/>
                    <a:pt x="32" y="8649"/>
                  </a:cubicBezTo>
                  <a:cubicBezTo>
                    <a:pt x="50" y="8656"/>
                    <a:pt x="68" y="8663"/>
                    <a:pt x="86" y="8669"/>
                  </a:cubicBezTo>
                  <a:cubicBezTo>
                    <a:pt x="96" y="8671"/>
                    <a:pt x="107" y="8675"/>
                    <a:pt x="117" y="8680"/>
                  </a:cubicBezTo>
                  <a:cubicBezTo>
                    <a:pt x="136" y="8686"/>
                    <a:pt x="155" y="8692"/>
                    <a:pt x="174" y="8699"/>
                  </a:cubicBezTo>
                  <a:cubicBezTo>
                    <a:pt x="181" y="8702"/>
                    <a:pt x="188" y="8703"/>
                    <a:pt x="194" y="8706"/>
                  </a:cubicBezTo>
                  <a:cubicBezTo>
                    <a:pt x="205" y="8710"/>
                    <a:pt x="216" y="8712"/>
                    <a:pt x="228" y="8716"/>
                  </a:cubicBezTo>
                  <a:cubicBezTo>
                    <a:pt x="231" y="8716"/>
                    <a:pt x="232" y="8717"/>
                    <a:pt x="235" y="8717"/>
                  </a:cubicBezTo>
                  <a:cubicBezTo>
                    <a:pt x="249" y="8721"/>
                    <a:pt x="262" y="8726"/>
                    <a:pt x="277" y="8729"/>
                  </a:cubicBezTo>
                  <a:cubicBezTo>
                    <a:pt x="283" y="8732"/>
                    <a:pt x="290" y="8734"/>
                    <a:pt x="298" y="8736"/>
                  </a:cubicBezTo>
                  <a:cubicBezTo>
                    <a:pt x="301" y="8737"/>
                    <a:pt x="304" y="8737"/>
                    <a:pt x="308" y="8738"/>
                  </a:cubicBezTo>
                  <a:lnTo>
                    <a:pt x="310" y="8738"/>
                  </a:lnTo>
                  <a:cubicBezTo>
                    <a:pt x="322" y="8741"/>
                    <a:pt x="334" y="8744"/>
                    <a:pt x="346" y="8747"/>
                  </a:cubicBezTo>
                  <a:cubicBezTo>
                    <a:pt x="371" y="8754"/>
                    <a:pt x="395" y="8760"/>
                    <a:pt x="421" y="8767"/>
                  </a:cubicBezTo>
                  <a:cubicBezTo>
                    <a:pt x="434" y="8769"/>
                    <a:pt x="447" y="8774"/>
                    <a:pt x="460" y="8776"/>
                  </a:cubicBezTo>
                  <a:cubicBezTo>
                    <a:pt x="472" y="8779"/>
                    <a:pt x="486" y="8781"/>
                    <a:pt x="497" y="8784"/>
                  </a:cubicBezTo>
                  <a:cubicBezTo>
                    <a:pt x="501" y="8785"/>
                    <a:pt x="503" y="8785"/>
                    <a:pt x="507" y="8786"/>
                  </a:cubicBezTo>
                  <a:cubicBezTo>
                    <a:pt x="518" y="8788"/>
                    <a:pt x="528" y="8790"/>
                    <a:pt x="540" y="8793"/>
                  </a:cubicBezTo>
                  <a:cubicBezTo>
                    <a:pt x="566" y="8799"/>
                    <a:pt x="593" y="8804"/>
                    <a:pt x="621" y="8809"/>
                  </a:cubicBezTo>
                  <a:cubicBezTo>
                    <a:pt x="635" y="8811"/>
                    <a:pt x="648" y="8814"/>
                    <a:pt x="663" y="8816"/>
                  </a:cubicBezTo>
                  <a:cubicBezTo>
                    <a:pt x="690" y="8822"/>
                    <a:pt x="718" y="8826"/>
                    <a:pt x="748" y="8831"/>
                  </a:cubicBezTo>
                  <a:cubicBezTo>
                    <a:pt x="762" y="8833"/>
                    <a:pt x="778" y="8836"/>
                    <a:pt x="793" y="8838"/>
                  </a:cubicBezTo>
                  <a:cubicBezTo>
                    <a:pt x="802" y="8840"/>
                    <a:pt x="812" y="8841"/>
                    <a:pt x="823" y="8842"/>
                  </a:cubicBezTo>
                  <a:cubicBezTo>
                    <a:pt x="844" y="8847"/>
                    <a:pt x="864" y="8849"/>
                    <a:pt x="885" y="8852"/>
                  </a:cubicBezTo>
                  <a:cubicBezTo>
                    <a:pt x="914" y="8856"/>
                    <a:pt x="941" y="8859"/>
                    <a:pt x="968" y="8862"/>
                  </a:cubicBezTo>
                  <a:cubicBezTo>
                    <a:pt x="997" y="8866"/>
                    <a:pt x="1026" y="8870"/>
                    <a:pt x="1057" y="8873"/>
                  </a:cubicBezTo>
                  <a:cubicBezTo>
                    <a:pt x="1096" y="8877"/>
                    <a:pt x="1136" y="8880"/>
                    <a:pt x="1178" y="8883"/>
                  </a:cubicBezTo>
                  <a:cubicBezTo>
                    <a:pt x="1191" y="8884"/>
                    <a:pt x="1204" y="8884"/>
                    <a:pt x="1217" y="8885"/>
                  </a:cubicBezTo>
                  <a:cubicBezTo>
                    <a:pt x="1230" y="8887"/>
                    <a:pt x="1243" y="8887"/>
                    <a:pt x="1256" y="8888"/>
                  </a:cubicBezTo>
                  <a:cubicBezTo>
                    <a:pt x="1272" y="8889"/>
                    <a:pt x="1286" y="8889"/>
                    <a:pt x="1302" y="8891"/>
                  </a:cubicBezTo>
                  <a:cubicBezTo>
                    <a:pt x="1327" y="8893"/>
                    <a:pt x="1353" y="8894"/>
                    <a:pt x="1379" y="8895"/>
                  </a:cubicBezTo>
                  <a:cubicBezTo>
                    <a:pt x="1392" y="8895"/>
                    <a:pt x="1405" y="8896"/>
                    <a:pt x="1418" y="8896"/>
                  </a:cubicBezTo>
                  <a:cubicBezTo>
                    <a:pt x="1480" y="8899"/>
                    <a:pt x="1545" y="8901"/>
                    <a:pt x="1611" y="8903"/>
                  </a:cubicBezTo>
                  <a:cubicBezTo>
                    <a:pt x="1626" y="8904"/>
                    <a:pt x="1642" y="8904"/>
                    <a:pt x="1658" y="8904"/>
                  </a:cubicBezTo>
                  <a:lnTo>
                    <a:pt x="1775" y="8904"/>
                  </a:lnTo>
                  <a:cubicBezTo>
                    <a:pt x="1872" y="8904"/>
                    <a:pt x="1985" y="8904"/>
                    <a:pt x="2112" y="8905"/>
                  </a:cubicBezTo>
                  <a:lnTo>
                    <a:pt x="2142" y="8905"/>
                  </a:lnTo>
                  <a:cubicBezTo>
                    <a:pt x="2183" y="8906"/>
                    <a:pt x="2225" y="8906"/>
                    <a:pt x="2267" y="8906"/>
                  </a:cubicBezTo>
                  <a:lnTo>
                    <a:pt x="2325" y="8906"/>
                  </a:lnTo>
                  <a:cubicBezTo>
                    <a:pt x="2367" y="8908"/>
                    <a:pt x="2411" y="8908"/>
                    <a:pt x="2455" y="8908"/>
                  </a:cubicBezTo>
                  <a:lnTo>
                    <a:pt x="2579" y="8908"/>
                  </a:lnTo>
                  <a:cubicBezTo>
                    <a:pt x="2606" y="8909"/>
                    <a:pt x="2633" y="8909"/>
                    <a:pt x="2660" y="8909"/>
                  </a:cubicBezTo>
                  <a:lnTo>
                    <a:pt x="2764" y="8909"/>
                  </a:lnTo>
                  <a:cubicBezTo>
                    <a:pt x="2789" y="8910"/>
                    <a:pt x="2817" y="8910"/>
                    <a:pt x="2843" y="8910"/>
                  </a:cubicBezTo>
                  <a:cubicBezTo>
                    <a:pt x="2900" y="8910"/>
                    <a:pt x="2957" y="8911"/>
                    <a:pt x="3018" y="8911"/>
                  </a:cubicBezTo>
                  <a:cubicBezTo>
                    <a:pt x="3049" y="8911"/>
                    <a:pt x="3081" y="8913"/>
                    <a:pt x="3113" y="8913"/>
                  </a:cubicBezTo>
                  <a:cubicBezTo>
                    <a:pt x="3191" y="8915"/>
                    <a:pt x="3272" y="8915"/>
                    <a:pt x="3354" y="8916"/>
                  </a:cubicBezTo>
                  <a:cubicBezTo>
                    <a:pt x="3391" y="8916"/>
                    <a:pt x="3427" y="8917"/>
                    <a:pt x="3465" y="8917"/>
                  </a:cubicBezTo>
                  <a:lnTo>
                    <a:pt x="3587" y="8917"/>
                  </a:lnTo>
                  <a:cubicBezTo>
                    <a:pt x="3616" y="8917"/>
                    <a:pt x="3646" y="8919"/>
                    <a:pt x="3678" y="8919"/>
                  </a:cubicBezTo>
                  <a:lnTo>
                    <a:pt x="3682" y="8919"/>
                  </a:lnTo>
                  <a:cubicBezTo>
                    <a:pt x="3714" y="8919"/>
                    <a:pt x="3747" y="8920"/>
                    <a:pt x="3780" y="8920"/>
                  </a:cubicBezTo>
                  <a:cubicBezTo>
                    <a:pt x="3801" y="8921"/>
                    <a:pt x="3823" y="8921"/>
                    <a:pt x="3844" y="8921"/>
                  </a:cubicBezTo>
                  <a:lnTo>
                    <a:pt x="3900" y="8921"/>
                  </a:lnTo>
                  <a:cubicBezTo>
                    <a:pt x="3938" y="8921"/>
                    <a:pt x="3975" y="8923"/>
                    <a:pt x="4013" y="8923"/>
                  </a:cubicBezTo>
                  <a:lnTo>
                    <a:pt x="4031" y="8923"/>
                  </a:lnTo>
                  <a:cubicBezTo>
                    <a:pt x="4063" y="8923"/>
                    <a:pt x="4096" y="8924"/>
                    <a:pt x="4130" y="8924"/>
                  </a:cubicBezTo>
                  <a:lnTo>
                    <a:pt x="4133" y="8924"/>
                  </a:lnTo>
                  <a:cubicBezTo>
                    <a:pt x="4167" y="8924"/>
                    <a:pt x="4203" y="8925"/>
                    <a:pt x="4237" y="8925"/>
                  </a:cubicBezTo>
                  <a:lnTo>
                    <a:pt x="4247" y="8925"/>
                  </a:lnTo>
                  <a:cubicBezTo>
                    <a:pt x="4303" y="8925"/>
                    <a:pt x="4360" y="8926"/>
                    <a:pt x="4418" y="8926"/>
                  </a:cubicBezTo>
                  <a:cubicBezTo>
                    <a:pt x="4477" y="8928"/>
                    <a:pt x="4539" y="8928"/>
                    <a:pt x="4602" y="8929"/>
                  </a:cubicBezTo>
                  <a:lnTo>
                    <a:pt x="4631" y="8784"/>
                  </a:lnTo>
                  <a:lnTo>
                    <a:pt x="6303" y="381"/>
                  </a:lnTo>
                  <a:lnTo>
                    <a:pt x="6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4"/>
            <p:cNvSpPr/>
            <p:nvPr/>
          </p:nvSpPr>
          <p:spPr>
            <a:xfrm flipH="1">
              <a:off x="6996199" y="1849098"/>
              <a:ext cx="359298" cy="572599"/>
            </a:xfrm>
            <a:custGeom>
              <a:avLst/>
              <a:gdLst/>
              <a:ahLst/>
              <a:cxnLst/>
              <a:rect l="l" t="t" r="r" b="b"/>
              <a:pathLst>
                <a:path w="6123" h="9758" extrusionOk="0">
                  <a:moveTo>
                    <a:pt x="1" y="1"/>
                  </a:moveTo>
                  <a:lnTo>
                    <a:pt x="6" y="32"/>
                  </a:lnTo>
                  <a:lnTo>
                    <a:pt x="110" y="678"/>
                  </a:lnTo>
                  <a:lnTo>
                    <a:pt x="171" y="1055"/>
                  </a:lnTo>
                  <a:lnTo>
                    <a:pt x="231" y="1427"/>
                  </a:lnTo>
                  <a:lnTo>
                    <a:pt x="954" y="5920"/>
                  </a:lnTo>
                  <a:lnTo>
                    <a:pt x="1571" y="9751"/>
                  </a:lnTo>
                  <a:cubicBezTo>
                    <a:pt x="1870" y="9752"/>
                    <a:pt x="2168" y="9753"/>
                    <a:pt x="2461" y="9755"/>
                  </a:cubicBezTo>
                  <a:cubicBezTo>
                    <a:pt x="2933" y="9756"/>
                    <a:pt x="3394" y="9757"/>
                    <a:pt x="3844" y="9757"/>
                  </a:cubicBezTo>
                  <a:lnTo>
                    <a:pt x="4032" y="9757"/>
                  </a:lnTo>
                  <a:cubicBezTo>
                    <a:pt x="4567" y="9757"/>
                    <a:pt x="5081" y="9756"/>
                    <a:pt x="5575" y="9755"/>
                  </a:cubicBezTo>
                  <a:lnTo>
                    <a:pt x="5575" y="9757"/>
                  </a:lnTo>
                  <a:lnTo>
                    <a:pt x="5577" y="9755"/>
                  </a:lnTo>
                  <a:cubicBezTo>
                    <a:pt x="5710" y="9627"/>
                    <a:pt x="5836" y="9500"/>
                    <a:pt x="5957" y="9376"/>
                  </a:cubicBezTo>
                  <a:cubicBezTo>
                    <a:pt x="6014" y="9319"/>
                    <a:pt x="6068" y="9262"/>
                    <a:pt x="6122" y="9207"/>
                  </a:cubicBezTo>
                  <a:cubicBezTo>
                    <a:pt x="5737" y="6864"/>
                    <a:pt x="5044" y="4495"/>
                    <a:pt x="3750" y="2936"/>
                  </a:cubicBezTo>
                  <a:cubicBezTo>
                    <a:pt x="3020" y="2053"/>
                    <a:pt x="2394" y="1323"/>
                    <a:pt x="1470" y="727"/>
                  </a:cubicBezTo>
                  <a:cubicBezTo>
                    <a:pt x="1443" y="711"/>
                    <a:pt x="1416" y="694"/>
                    <a:pt x="1390" y="676"/>
                  </a:cubicBezTo>
                  <a:cubicBezTo>
                    <a:pt x="1364" y="660"/>
                    <a:pt x="1338" y="644"/>
                    <a:pt x="1312" y="628"/>
                  </a:cubicBezTo>
                  <a:cubicBezTo>
                    <a:pt x="1035" y="460"/>
                    <a:pt x="729" y="304"/>
                    <a:pt x="389" y="157"/>
                  </a:cubicBezTo>
                  <a:cubicBezTo>
                    <a:pt x="273" y="107"/>
                    <a:pt x="152" y="58"/>
                    <a:pt x="27" y="11"/>
                  </a:cubicBezTo>
                  <a:cubicBezTo>
                    <a:pt x="17" y="7"/>
                    <a:pt x="10" y="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4"/>
            <p:cNvSpPr/>
            <p:nvPr/>
          </p:nvSpPr>
          <p:spPr>
            <a:xfrm flipH="1">
              <a:off x="7334606" y="1824159"/>
              <a:ext cx="557401" cy="133145"/>
            </a:xfrm>
            <a:custGeom>
              <a:avLst/>
              <a:gdLst/>
              <a:ahLst/>
              <a:cxnLst/>
              <a:rect l="l" t="t" r="r" b="b"/>
              <a:pathLst>
                <a:path w="9499" h="2269" extrusionOk="0">
                  <a:moveTo>
                    <a:pt x="9448" y="1"/>
                  </a:moveTo>
                  <a:cubicBezTo>
                    <a:pt x="9434" y="1"/>
                    <a:pt x="9420" y="8"/>
                    <a:pt x="9411" y="20"/>
                  </a:cubicBezTo>
                  <a:cubicBezTo>
                    <a:pt x="9395" y="43"/>
                    <a:pt x="7853" y="2178"/>
                    <a:pt x="4715" y="2178"/>
                  </a:cubicBezTo>
                  <a:cubicBezTo>
                    <a:pt x="4526" y="2178"/>
                    <a:pt x="4331" y="2170"/>
                    <a:pt x="4130" y="2153"/>
                  </a:cubicBezTo>
                  <a:cubicBezTo>
                    <a:pt x="1721" y="1954"/>
                    <a:pt x="92" y="988"/>
                    <a:pt x="74" y="979"/>
                  </a:cubicBezTo>
                  <a:cubicBezTo>
                    <a:pt x="67" y="974"/>
                    <a:pt x="59" y="972"/>
                    <a:pt x="51" y="972"/>
                  </a:cubicBezTo>
                  <a:cubicBezTo>
                    <a:pt x="36" y="972"/>
                    <a:pt x="21" y="980"/>
                    <a:pt x="14" y="995"/>
                  </a:cubicBezTo>
                  <a:cubicBezTo>
                    <a:pt x="0" y="1016"/>
                    <a:pt x="7" y="1044"/>
                    <a:pt x="30" y="1056"/>
                  </a:cubicBezTo>
                  <a:cubicBezTo>
                    <a:pt x="46" y="1067"/>
                    <a:pt x="1692" y="2043"/>
                    <a:pt x="4124" y="2243"/>
                  </a:cubicBezTo>
                  <a:cubicBezTo>
                    <a:pt x="4281" y="2255"/>
                    <a:pt x="4437" y="2263"/>
                    <a:pt x="4588" y="2267"/>
                  </a:cubicBezTo>
                  <a:cubicBezTo>
                    <a:pt x="4631" y="2268"/>
                    <a:pt x="4674" y="2268"/>
                    <a:pt x="4716" y="2268"/>
                  </a:cubicBezTo>
                  <a:cubicBezTo>
                    <a:pt x="7901" y="2268"/>
                    <a:pt x="9468" y="96"/>
                    <a:pt x="9484" y="72"/>
                  </a:cubicBezTo>
                  <a:cubicBezTo>
                    <a:pt x="9499" y="51"/>
                    <a:pt x="9493" y="24"/>
                    <a:pt x="9474" y="9"/>
                  </a:cubicBezTo>
                  <a:cubicBezTo>
                    <a:pt x="9466" y="4"/>
                    <a:pt x="9457" y="1"/>
                    <a:pt x="9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4"/>
            <p:cNvSpPr/>
            <p:nvPr/>
          </p:nvSpPr>
          <p:spPr>
            <a:xfrm flipH="1">
              <a:off x="8014238" y="1941577"/>
              <a:ext cx="52753" cy="421264"/>
            </a:xfrm>
            <a:custGeom>
              <a:avLst/>
              <a:gdLst/>
              <a:ahLst/>
              <a:cxnLst/>
              <a:rect l="l" t="t" r="r" b="b"/>
              <a:pathLst>
                <a:path w="899" h="7179" extrusionOk="0">
                  <a:moveTo>
                    <a:pt x="849" y="1"/>
                  </a:moveTo>
                  <a:cubicBezTo>
                    <a:pt x="829" y="1"/>
                    <a:pt x="809" y="21"/>
                    <a:pt x="807" y="44"/>
                  </a:cubicBezTo>
                  <a:cubicBezTo>
                    <a:pt x="806" y="71"/>
                    <a:pt x="706" y="2794"/>
                    <a:pt x="5" y="7126"/>
                  </a:cubicBezTo>
                  <a:cubicBezTo>
                    <a:pt x="1" y="7151"/>
                    <a:pt x="18" y="7174"/>
                    <a:pt x="43" y="7178"/>
                  </a:cubicBezTo>
                  <a:cubicBezTo>
                    <a:pt x="44" y="7179"/>
                    <a:pt x="45" y="7179"/>
                    <a:pt x="48" y="7179"/>
                  </a:cubicBezTo>
                  <a:cubicBezTo>
                    <a:pt x="70" y="7179"/>
                    <a:pt x="90" y="7163"/>
                    <a:pt x="94" y="7141"/>
                  </a:cubicBezTo>
                  <a:cubicBezTo>
                    <a:pt x="795" y="2803"/>
                    <a:pt x="898" y="75"/>
                    <a:pt x="898" y="48"/>
                  </a:cubicBezTo>
                  <a:cubicBezTo>
                    <a:pt x="899" y="23"/>
                    <a:pt x="879" y="2"/>
                    <a:pt x="854" y="1"/>
                  </a:cubicBezTo>
                  <a:cubicBezTo>
                    <a:pt x="852" y="1"/>
                    <a:pt x="850"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4"/>
            <p:cNvSpPr/>
            <p:nvPr/>
          </p:nvSpPr>
          <p:spPr>
            <a:xfrm flipH="1">
              <a:off x="7126938" y="2196249"/>
              <a:ext cx="155678" cy="141125"/>
            </a:xfrm>
            <a:custGeom>
              <a:avLst/>
              <a:gdLst/>
              <a:ahLst/>
              <a:cxnLst/>
              <a:rect l="l" t="t" r="r" b="b"/>
              <a:pathLst>
                <a:path w="2653" h="2405" extrusionOk="0">
                  <a:moveTo>
                    <a:pt x="51" y="0"/>
                  </a:moveTo>
                  <a:cubicBezTo>
                    <a:pt x="40" y="0"/>
                    <a:pt x="28" y="5"/>
                    <a:pt x="19" y="14"/>
                  </a:cubicBezTo>
                  <a:cubicBezTo>
                    <a:pt x="1" y="31"/>
                    <a:pt x="1" y="60"/>
                    <a:pt x="19" y="78"/>
                  </a:cubicBezTo>
                  <a:cubicBezTo>
                    <a:pt x="527" y="595"/>
                    <a:pt x="2552" y="2375"/>
                    <a:pt x="2571" y="2394"/>
                  </a:cubicBezTo>
                  <a:cubicBezTo>
                    <a:pt x="2579" y="2401"/>
                    <a:pt x="2590" y="2405"/>
                    <a:pt x="2600" y="2405"/>
                  </a:cubicBezTo>
                  <a:cubicBezTo>
                    <a:pt x="2613" y="2405"/>
                    <a:pt x="2626" y="2399"/>
                    <a:pt x="2636" y="2389"/>
                  </a:cubicBezTo>
                  <a:cubicBezTo>
                    <a:pt x="2652" y="2370"/>
                    <a:pt x="2649" y="2342"/>
                    <a:pt x="2632" y="2325"/>
                  </a:cubicBezTo>
                  <a:cubicBezTo>
                    <a:pt x="2611" y="2307"/>
                    <a:pt x="588" y="528"/>
                    <a:pt x="83" y="14"/>
                  </a:cubicBezTo>
                  <a:cubicBezTo>
                    <a:pt x="75" y="5"/>
                    <a:pt x="63" y="0"/>
                    <a:pt x="51" y="0"/>
                  </a:cubicBezTo>
                  <a:close/>
                </a:path>
              </a:pathLst>
            </a:custGeom>
            <a:solidFill>
              <a:srgbClr val="282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4"/>
            <p:cNvSpPr/>
            <p:nvPr/>
          </p:nvSpPr>
          <p:spPr>
            <a:xfrm flipH="1">
              <a:off x="8088644" y="958981"/>
              <a:ext cx="118475" cy="435816"/>
            </a:xfrm>
            <a:custGeom>
              <a:avLst/>
              <a:gdLst/>
              <a:ahLst/>
              <a:cxnLst/>
              <a:rect l="l" t="t" r="r" b="b"/>
              <a:pathLst>
                <a:path w="2019" h="7427" extrusionOk="0">
                  <a:moveTo>
                    <a:pt x="1976" y="1"/>
                  </a:moveTo>
                  <a:cubicBezTo>
                    <a:pt x="1188" y="192"/>
                    <a:pt x="515" y="811"/>
                    <a:pt x="258" y="1578"/>
                  </a:cubicBezTo>
                  <a:cubicBezTo>
                    <a:pt x="1" y="2346"/>
                    <a:pt x="165" y="3245"/>
                    <a:pt x="677" y="3872"/>
                  </a:cubicBezTo>
                  <a:lnTo>
                    <a:pt x="705" y="3907"/>
                  </a:lnTo>
                  <a:cubicBezTo>
                    <a:pt x="766" y="3980"/>
                    <a:pt x="824" y="4051"/>
                    <a:pt x="846" y="4130"/>
                  </a:cubicBezTo>
                  <a:cubicBezTo>
                    <a:pt x="885" y="4261"/>
                    <a:pt x="823" y="4407"/>
                    <a:pt x="746" y="4571"/>
                  </a:cubicBezTo>
                  <a:cubicBezTo>
                    <a:pt x="515" y="5062"/>
                    <a:pt x="275" y="5638"/>
                    <a:pt x="340" y="6234"/>
                  </a:cubicBezTo>
                  <a:cubicBezTo>
                    <a:pt x="402" y="6808"/>
                    <a:pt x="860" y="7426"/>
                    <a:pt x="1488" y="7426"/>
                  </a:cubicBezTo>
                  <a:cubicBezTo>
                    <a:pt x="1490" y="7426"/>
                    <a:pt x="1491" y="7426"/>
                    <a:pt x="1495" y="7425"/>
                  </a:cubicBezTo>
                  <a:lnTo>
                    <a:pt x="1495" y="7246"/>
                  </a:lnTo>
                  <a:lnTo>
                    <a:pt x="1492" y="7246"/>
                  </a:lnTo>
                  <a:cubicBezTo>
                    <a:pt x="964" y="7246"/>
                    <a:pt x="578" y="6710"/>
                    <a:pt x="522" y="6214"/>
                  </a:cubicBezTo>
                  <a:cubicBezTo>
                    <a:pt x="462" y="5664"/>
                    <a:pt x="692" y="5118"/>
                    <a:pt x="912" y="4648"/>
                  </a:cubicBezTo>
                  <a:cubicBezTo>
                    <a:pt x="984" y="4496"/>
                    <a:pt x="1081" y="4287"/>
                    <a:pt x="1022" y="4079"/>
                  </a:cubicBezTo>
                  <a:cubicBezTo>
                    <a:pt x="990" y="3964"/>
                    <a:pt x="913" y="3872"/>
                    <a:pt x="846" y="3791"/>
                  </a:cubicBezTo>
                  <a:lnTo>
                    <a:pt x="818" y="3757"/>
                  </a:lnTo>
                  <a:cubicBezTo>
                    <a:pt x="344" y="3178"/>
                    <a:pt x="193" y="2346"/>
                    <a:pt x="430" y="1636"/>
                  </a:cubicBezTo>
                  <a:cubicBezTo>
                    <a:pt x="668" y="926"/>
                    <a:pt x="1291" y="353"/>
                    <a:pt x="2018" y="175"/>
                  </a:cubicBezTo>
                  <a:lnTo>
                    <a:pt x="19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4"/>
            <p:cNvSpPr/>
            <p:nvPr/>
          </p:nvSpPr>
          <p:spPr>
            <a:xfrm flipH="1">
              <a:off x="7154224" y="1012732"/>
              <a:ext cx="146524" cy="326378"/>
            </a:xfrm>
            <a:custGeom>
              <a:avLst/>
              <a:gdLst/>
              <a:ahLst/>
              <a:cxnLst/>
              <a:rect l="l" t="t" r="r" b="b"/>
              <a:pathLst>
                <a:path w="2497" h="5562" extrusionOk="0">
                  <a:moveTo>
                    <a:pt x="1" y="0"/>
                  </a:moveTo>
                  <a:cubicBezTo>
                    <a:pt x="294" y="587"/>
                    <a:pt x="659" y="1273"/>
                    <a:pt x="813" y="1394"/>
                  </a:cubicBezTo>
                  <a:cubicBezTo>
                    <a:pt x="813" y="1394"/>
                    <a:pt x="1422" y="4833"/>
                    <a:pt x="1829" y="5456"/>
                  </a:cubicBezTo>
                  <a:cubicBezTo>
                    <a:pt x="1876" y="5528"/>
                    <a:pt x="1922" y="5561"/>
                    <a:pt x="1965" y="5561"/>
                  </a:cubicBezTo>
                  <a:cubicBezTo>
                    <a:pt x="2298" y="5561"/>
                    <a:pt x="2496" y="3624"/>
                    <a:pt x="2131" y="2430"/>
                  </a:cubicBezTo>
                  <a:cubicBezTo>
                    <a:pt x="1886" y="1633"/>
                    <a:pt x="1664" y="1237"/>
                    <a:pt x="1523" y="1045"/>
                  </a:cubicBezTo>
                  <a:cubicBezTo>
                    <a:pt x="1212" y="936"/>
                    <a:pt x="721" y="729"/>
                    <a:pt x="439" y="445"/>
                  </a:cubicBezTo>
                  <a:cubicBezTo>
                    <a:pt x="260" y="266"/>
                    <a:pt x="113" y="11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4"/>
            <p:cNvSpPr/>
            <p:nvPr/>
          </p:nvSpPr>
          <p:spPr>
            <a:xfrm flipH="1">
              <a:off x="7169774" y="824252"/>
              <a:ext cx="946860" cy="963291"/>
            </a:xfrm>
            <a:custGeom>
              <a:avLst/>
              <a:gdLst/>
              <a:ahLst/>
              <a:cxnLst/>
              <a:rect l="l" t="t" r="r" b="b"/>
              <a:pathLst>
                <a:path w="16136" h="16416" extrusionOk="0">
                  <a:moveTo>
                    <a:pt x="9285" y="1"/>
                  </a:moveTo>
                  <a:cubicBezTo>
                    <a:pt x="8141" y="1"/>
                    <a:pt x="6846" y="249"/>
                    <a:pt x="5430" y="756"/>
                  </a:cubicBezTo>
                  <a:cubicBezTo>
                    <a:pt x="1129" y="2296"/>
                    <a:pt x="0" y="6328"/>
                    <a:pt x="1587" y="11079"/>
                  </a:cubicBezTo>
                  <a:cubicBezTo>
                    <a:pt x="2912" y="15050"/>
                    <a:pt x="5747" y="16416"/>
                    <a:pt x="8654" y="16416"/>
                  </a:cubicBezTo>
                  <a:cubicBezTo>
                    <a:pt x="9225" y="16416"/>
                    <a:pt x="9800" y="16363"/>
                    <a:pt x="10366" y="16266"/>
                  </a:cubicBezTo>
                  <a:cubicBezTo>
                    <a:pt x="14030" y="15643"/>
                    <a:pt x="16136" y="12434"/>
                    <a:pt x="15822" y="9412"/>
                  </a:cubicBezTo>
                  <a:cubicBezTo>
                    <a:pt x="15420" y="5539"/>
                    <a:pt x="14130" y="2992"/>
                    <a:pt x="14130" y="2992"/>
                  </a:cubicBezTo>
                  <a:cubicBezTo>
                    <a:pt x="13315" y="1030"/>
                    <a:pt x="11615" y="1"/>
                    <a:pt x="9285"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4"/>
            <p:cNvSpPr/>
            <p:nvPr/>
          </p:nvSpPr>
          <p:spPr>
            <a:xfrm flipH="1">
              <a:off x="7646666" y="1459756"/>
              <a:ext cx="212070" cy="111903"/>
            </a:xfrm>
            <a:custGeom>
              <a:avLst/>
              <a:gdLst/>
              <a:ahLst/>
              <a:cxnLst/>
              <a:rect l="l" t="t" r="r" b="b"/>
              <a:pathLst>
                <a:path w="3614" h="1907" extrusionOk="0">
                  <a:moveTo>
                    <a:pt x="1590" y="0"/>
                  </a:moveTo>
                  <a:cubicBezTo>
                    <a:pt x="756" y="0"/>
                    <a:pt x="91" y="328"/>
                    <a:pt x="48" y="791"/>
                  </a:cubicBezTo>
                  <a:cubicBezTo>
                    <a:pt x="0" y="1309"/>
                    <a:pt x="749" y="1803"/>
                    <a:pt x="1719" y="1892"/>
                  </a:cubicBezTo>
                  <a:cubicBezTo>
                    <a:pt x="1822" y="1902"/>
                    <a:pt x="1924" y="1906"/>
                    <a:pt x="2023" y="1906"/>
                  </a:cubicBezTo>
                  <a:cubicBezTo>
                    <a:pt x="2857" y="1906"/>
                    <a:pt x="3521" y="1579"/>
                    <a:pt x="3565" y="1116"/>
                  </a:cubicBezTo>
                  <a:cubicBezTo>
                    <a:pt x="3613" y="598"/>
                    <a:pt x="2864" y="105"/>
                    <a:pt x="1893" y="14"/>
                  </a:cubicBezTo>
                  <a:cubicBezTo>
                    <a:pt x="1790" y="5"/>
                    <a:pt x="1689" y="0"/>
                    <a:pt x="1590" y="0"/>
                  </a:cubicBez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4"/>
            <p:cNvSpPr/>
            <p:nvPr/>
          </p:nvSpPr>
          <p:spPr>
            <a:xfrm flipH="1">
              <a:off x="7205627" y="1405125"/>
              <a:ext cx="216060" cy="123580"/>
            </a:xfrm>
            <a:custGeom>
              <a:avLst/>
              <a:gdLst/>
              <a:ahLst/>
              <a:cxnLst/>
              <a:rect l="l" t="t" r="r" b="b"/>
              <a:pathLst>
                <a:path w="3682" h="2106" extrusionOk="0">
                  <a:moveTo>
                    <a:pt x="2469" y="0"/>
                  </a:moveTo>
                  <a:cubicBezTo>
                    <a:pt x="2186" y="0"/>
                    <a:pt x="1868" y="51"/>
                    <a:pt x="1545" y="157"/>
                  </a:cubicBezTo>
                  <a:cubicBezTo>
                    <a:pt x="618" y="463"/>
                    <a:pt x="0" y="1111"/>
                    <a:pt x="163" y="1606"/>
                  </a:cubicBezTo>
                  <a:cubicBezTo>
                    <a:pt x="270" y="1928"/>
                    <a:pt x="681" y="2105"/>
                    <a:pt x="1210" y="2105"/>
                  </a:cubicBezTo>
                  <a:cubicBezTo>
                    <a:pt x="1494" y="2105"/>
                    <a:pt x="1812" y="2054"/>
                    <a:pt x="2136" y="1948"/>
                  </a:cubicBezTo>
                  <a:cubicBezTo>
                    <a:pt x="3062" y="1643"/>
                    <a:pt x="3681" y="994"/>
                    <a:pt x="3518" y="500"/>
                  </a:cubicBezTo>
                  <a:cubicBezTo>
                    <a:pt x="3411" y="177"/>
                    <a:pt x="3000" y="0"/>
                    <a:pt x="2469" y="0"/>
                  </a:cubicBez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4"/>
            <p:cNvSpPr/>
            <p:nvPr/>
          </p:nvSpPr>
          <p:spPr>
            <a:xfrm flipH="1">
              <a:off x="7545326" y="941964"/>
              <a:ext cx="2112" cy="2289"/>
            </a:xfrm>
            <a:custGeom>
              <a:avLst/>
              <a:gdLst/>
              <a:ahLst/>
              <a:cxnLst/>
              <a:rect l="l" t="t" r="r" b="b"/>
              <a:pathLst>
                <a:path w="36" h="39" extrusionOk="0">
                  <a:moveTo>
                    <a:pt x="0" y="1"/>
                  </a:moveTo>
                  <a:lnTo>
                    <a:pt x="0" y="1"/>
                  </a:lnTo>
                  <a:cubicBezTo>
                    <a:pt x="0" y="1"/>
                    <a:pt x="12" y="15"/>
                    <a:pt x="36" y="38"/>
                  </a:cubicBezTo>
                  <a:cubicBezTo>
                    <a:pt x="14" y="14"/>
                    <a:pt x="0" y="1"/>
                    <a:pt x="0"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4"/>
            <p:cNvSpPr/>
            <p:nvPr/>
          </p:nvSpPr>
          <p:spPr>
            <a:xfrm flipH="1">
              <a:off x="7128463" y="599625"/>
              <a:ext cx="1120025" cy="1136808"/>
            </a:xfrm>
            <a:custGeom>
              <a:avLst/>
              <a:gdLst/>
              <a:ahLst/>
              <a:cxnLst/>
              <a:rect l="l" t="t" r="r" b="b"/>
              <a:pathLst>
                <a:path w="19087" h="19373" extrusionOk="0">
                  <a:moveTo>
                    <a:pt x="11944" y="5835"/>
                  </a:moveTo>
                  <a:cubicBezTo>
                    <a:pt x="11944" y="5835"/>
                    <a:pt x="11959" y="5848"/>
                    <a:pt x="11980" y="5872"/>
                  </a:cubicBezTo>
                  <a:cubicBezTo>
                    <a:pt x="11958" y="5849"/>
                    <a:pt x="11944" y="5835"/>
                    <a:pt x="11944" y="5835"/>
                  </a:cubicBezTo>
                  <a:close/>
                  <a:moveTo>
                    <a:pt x="14320" y="0"/>
                  </a:moveTo>
                  <a:cubicBezTo>
                    <a:pt x="13277" y="0"/>
                    <a:pt x="11528" y="1217"/>
                    <a:pt x="10855" y="1475"/>
                  </a:cubicBezTo>
                  <a:cubicBezTo>
                    <a:pt x="10295" y="1691"/>
                    <a:pt x="9890" y="1734"/>
                    <a:pt x="9497" y="1734"/>
                  </a:cubicBezTo>
                  <a:cubicBezTo>
                    <a:pt x="9231" y="1734"/>
                    <a:pt x="8970" y="1714"/>
                    <a:pt x="8671" y="1714"/>
                  </a:cubicBezTo>
                  <a:cubicBezTo>
                    <a:pt x="8067" y="1714"/>
                    <a:pt x="7307" y="1795"/>
                    <a:pt x="6027" y="2284"/>
                  </a:cubicBezTo>
                  <a:cubicBezTo>
                    <a:pt x="4801" y="2752"/>
                    <a:pt x="4280" y="3866"/>
                    <a:pt x="4280" y="3866"/>
                  </a:cubicBezTo>
                  <a:cubicBezTo>
                    <a:pt x="4280" y="3866"/>
                    <a:pt x="4445" y="1695"/>
                    <a:pt x="3825" y="1695"/>
                  </a:cubicBezTo>
                  <a:cubicBezTo>
                    <a:pt x="3811" y="1695"/>
                    <a:pt x="3796" y="1696"/>
                    <a:pt x="3781" y="1699"/>
                  </a:cubicBezTo>
                  <a:cubicBezTo>
                    <a:pt x="3110" y="1803"/>
                    <a:pt x="3301" y="4638"/>
                    <a:pt x="3301" y="4638"/>
                  </a:cubicBezTo>
                  <a:cubicBezTo>
                    <a:pt x="3301" y="4638"/>
                    <a:pt x="2673" y="4427"/>
                    <a:pt x="2153" y="4427"/>
                  </a:cubicBezTo>
                  <a:cubicBezTo>
                    <a:pt x="1809" y="4427"/>
                    <a:pt x="1513" y="4520"/>
                    <a:pt x="1477" y="4827"/>
                  </a:cubicBezTo>
                  <a:cubicBezTo>
                    <a:pt x="1387" y="5600"/>
                    <a:pt x="2594" y="6226"/>
                    <a:pt x="2594" y="6226"/>
                  </a:cubicBezTo>
                  <a:cubicBezTo>
                    <a:pt x="2594" y="6226"/>
                    <a:pt x="1" y="8043"/>
                    <a:pt x="1785" y="9764"/>
                  </a:cubicBezTo>
                  <a:cubicBezTo>
                    <a:pt x="1785" y="9764"/>
                    <a:pt x="621" y="11052"/>
                    <a:pt x="1073" y="12433"/>
                  </a:cubicBezTo>
                  <a:cubicBezTo>
                    <a:pt x="1073" y="12433"/>
                    <a:pt x="1226" y="12924"/>
                    <a:pt x="1782" y="13020"/>
                  </a:cubicBezTo>
                  <a:cubicBezTo>
                    <a:pt x="1782" y="13020"/>
                    <a:pt x="647" y="14576"/>
                    <a:pt x="2160" y="15996"/>
                  </a:cubicBezTo>
                  <a:cubicBezTo>
                    <a:pt x="3551" y="17301"/>
                    <a:pt x="4444" y="19372"/>
                    <a:pt x="5685" y="19372"/>
                  </a:cubicBezTo>
                  <a:cubicBezTo>
                    <a:pt x="5794" y="19372"/>
                    <a:pt x="5907" y="19356"/>
                    <a:pt x="6022" y="19322"/>
                  </a:cubicBezTo>
                  <a:cubicBezTo>
                    <a:pt x="7447" y="18900"/>
                    <a:pt x="5190" y="16916"/>
                    <a:pt x="4603" y="16191"/>
                  </a:cubicBezTo>
                  <a:cubicBezTo>
                    <a:pt x="4016" y="15468"/>
                    <a:pt x="4255" y="14502"/>
                    <a:pt x="4436" y="12461"/>
                  </a:cubicBezTo>
                  <a:cubicBezTo>
                    <a:pt x="4618" y="10421"/>
                    <a:pt x="4926" y="7793"/>
                    <a:pt x="4926" y="7793"/>
                  </a:cubicBezTo>
                  <a:cubicBezTo>
                    <a:pt x="4926" y="7793"/>
                    <a:pt x="7318" y="8641"/>
                    <a:pt x="9314" y="8641"/>
                  </a:cubicBezTo>
                  <a:cubicBezTo>
                    <a:pt x="10091" y="8641"/>
                    <a:pt x="10808" y="8513"/>
                    <a:pt x="11301" y="8155"/>
                  </a:cubicBezTo>
                  <a:cubicBezTo>
                    <a:pt x="12865" y="7020"/>
                    <a:pt x="12156" y="6069"/>
                    <a:pt x="11980" y="5872"/>
                  </a:cubicBezTo>
                  <a:lnTo>
                    <a:pt x="11980" y="5872"/>
                  </a:lnTo>
                  <a:cubicBezTo>
                    <a:pt x="12210" y="6113"/>
                    <a:pt x="13547" y="7437"/>
                    <a:pt x="14857" y="7437"/>
                  </a:cubicBezTo>
                  <a:cubicBezTo>
                    <a:pt x="14959" y="7437"/>
                    <a:pt x="15061" y="7429"/>
                    <a:pt x="15162" y="7412"/>
                  </a:cubicBezTo>
                  <a:cubicBezTo>
                    <a:pt x="16187" y="7238"/>
                    <a:pt x="15771" y="6267"/>
                    <a:pt x="15726" y="6168"/>
                  </a:cubicBezTo>
                  <a:lnTo>
                    <a:pt x="15726" y="6168"/>
                  </a:lnTo>
                  <a:cubicBezTo>
                    <a:pt x="15754" y="6228"/>
                    <a:pt x="15933" y="6608"/>
                    <a:pt x="16149" y="7041"/>
                  </a:cubicBezTo>
                  <a:cubicBezTo>
                    <a:pt x="16263" y="7158"/>
                    <a:pt x="16409" y="7307"/>
                    <a:pt x="16587" y="7487"/>
                  </a:cubicBezTo>
                  <a:cubicBezTo>
                    <a:pt x="16869" y="7770"/>
                    <a:pt x="17360" y="7978"/>
                    <a:pt x="17672" y="8089"/>
                  </a:cubicBezTo>
                  <a:cubicBezTo>
                    <a:pt x="17574" y="7955"/>
                    <a:pt x="17514" y="7920"/>
                    <a:pt x="17514" y="7920"/>
                  </a:cubicBezTo>
                  <a:lnTo>
                    <a:pt x="17514" y="7920"/>
                  </a:lnTo>
                  <a:cubicBezTo>
                    <a:pt x="17514" y="7920"/>
                    <a:pt x="17689" y="7968"/>
                    <a:pt x="17913" y="7968"/>
                  </a:cubicBezTo>
                  <a:cubicBezTo>
                    <a:pt x="18352" y="7968"/>
                    <a:pt x="18979" y="7784"/>
                    <a:pt x="18842" y="6690"/>
                  </a:cubicBezTo>
                  <a:cubicBezTo>
                    <a:pt x="18744" y="5744"/>
                    <a:pt x="17866" y="5186"/>
                    <a:pt x="17866" y="5186"/>
                  </a:cubicBezTo>
                  <a:cubicBezTo>
                    <a:pt x="17866" y="5186"/>
                    <a:pt x="18753" y="4820"/>
                    <a:pt x="18976" y="3670"/>
                  </a:cubicBezTo>
                  <a:cubicBezTo>
                    <a:pt x="19087" y="3094"/>
                    <a:pt x="18883" y="2951"/>
                    <a:pt x="18652" y="2951"/>
                  </a:cubicBezTo>
                  <a:cubicBezTo>
                    <a:pt x="18421" y="2951"/>
                    <a:pt x="18164" y="3093"/>
                    <a:pt x="18164" y="3093"/>
                  </a:cubicBezTo>
                  <a:cubicBezTo>
                    <a:pt x="18164" y="3093"/>
                    <a:pt x="18404" y="2125"/>
                    <a:pt x="17635" y="1624"/>
                  </a:cubicBezTo>
                  <a:cubicBezTo>
                    <a:pt x="17443" y="1499"/>
                    <a:pt x="17204" y="1451"/>
                    <a:pt x="16944" y="1451"/>
                  </a:cubicBezTo>
                  <a:cubicBezTo>
                    <a:pt x="16165" y="1451"/>
                    <a:pt x="15197" y="1878"/>
                    <a:pt x="14736" y="1925"/>
                  </a:cubicBezTo>
                  <a:cubicBezTo>
                    <a:pt x="14736" y="1925"/>
                    <a:pt x="15669" y="771"/>
                    <a:pt x="14818" y="141"/>
                  </a:cubicBezTo>
                  <a:cubicBezTo>
                    <a:pt x="14684" y="43"/>
                    <a:pt x="14514" y="0"/>
                    <a:pt x="14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4"/>
            <p:cNvSpPr/>
            <p:nvPr/>
          </p:nvSpPr>
          <p:spPr>
            <a:xfrm flipH="1">
              <a:off x="7918765" y="1415629"/>
              <a:ext cx="220519" cy="242818"/>
            </a:xfrm>
            <a:custGeom>
              <a:avLst/>
              <a:gdLst/>
              <a:ahLst/>
              <a:cxnLst/>
              <a:rect l="l" t="t" r="r" b="b"/>
              <a:pathLst>
                <a:path w="3758" h="4138" extrusionOk="0">
                  <a:moveTo>
                    <a:pt x="1952" y="1"/>
                  </a:moveTo>
                  <a:cubicBezTo>
                    <a:pt x="1163" y="1"/>
                    <a:pt x="0" y="299"/>
                    <a:pt x="96" y="2083"/>
                  </a:cubicBezTo>
                  <a:cubicBezTo>
                    <a:pt x="171" y="3514"/>
                    <a:pt x="1008" y="4138"/>
                    <a:pt x="1879" y="4138"/>
                  </a:cubicBezTo>
                  <a:cubicBezTo>
                    <a:pt x="2641" y="4138"/>
                    <a:pt x="3429" y="3660"/>
                    <a:pt x="3757" y="2829"/>
                  </a:cubicBezTo>
                  <a:lnTo>
                    <a:pt x="2653" y="76"/>
                  </a:lnTo>
                  <a:cubicBezTo>
                    <a:pt x="2653" y="76"/>
                    <a:pt x="2350" y="1"/>
                    <a:pt x="1952"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4"/>
            <p:cNvSpPr/>
            <p:nvPr/>
          </p:nvSpPr>
          <p:spPr>
            <a:xfrm flipH="1">
              <a:off x="7682285" y="1181319"/>
              <a:ext cx="191062" cy="146289"/>
            </a:xfrm>
            <a:custGeom>
              <a:avLst/>
              <a:gdLst/>
              <a:ahLst/>
              <a:cxnLst/>
              <a:rect l="l" t="t" r="r" b="b"/>
              <a:pathLst>
                <a:path w="3256" h="2493" extrusionOk="0">
                  <a:moveTo>
                    <a:pt x="2532" y="1"/>
                  </a:moveTo>
                  <a:cubicBezTo>
                    <a:pt x="2236" y="1"/>
                    <a:pt x="1808" y="198"/>
                    <a:pt x="1164" y="739"/>
                  </a:cubicBezTo>
                  <a:cubicBezTo>
                    <a:pt x="1" y="1712"/>
                    <a:pt x="663" y="2327"/>
                    <a:pt x="663" y="2327"/>
                  </a:cubicBezTo>
                  <a:cubicBezTo>
                    <a:pt x="777" y="2439"/>
                    <a:pt x="910" y="2492"/>
                    <a:pt x="1063" y="2492"/>
                  </a:cubicBezTo>
                  <a:cubicBezTo>
                    <a:pt x="1395" y="2492"/>
                    <a:pt x="1824" y="2244"/>
                    <a:pt x="2368" y="1809"/>
                  </a:cubicBezTo>
                  <a:cubicBezTo>
                    <a:pt x="3029" y="1279"/>
                    <a:pt x="3256" y="671"/>
                    <a:pt x="3031" y="306"/>
                  </a:cubicBezTo>
                  <a:cubicBezTo>
                    <a:pt x="2921" y="128"/>
                    <a:pt x="2769" y="1"/>
                    <a:pt x="2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4"/>
            <p:cNvSpPr/>
            <p:nvPr/>
          </p:nvSpPr>
          <p:spPr>
            <a:xfrm flipH="1">
              <a:off x="7240659" y="1151979"/>
              <a:ext cx="199688" cy="108969"/>
            </a:xfrm>
            <a:custGeom>
              <a:avLst/>
              <a:gdLst/>
              <a:ahLst/>
              <a:cxnLst/>
              <a:rect l="l" t="t" r="r" b="b"/>
              <a:pathLst>
                <a:path w="3403" h="1857" extrusionOk="0">
                  <a:moveTo>
                    <a:pt x="816" y="0"/>
                  </a:moveTo>
                  <a:cubicBezTo>
                    <a:pt x="285" y="0"/>
                    <a:pt x="110" y="239"/>
                    <a:pt x="65" y="546"/>
                  </a:cubicBezTo>
                  <a:cubicBezTo>
                    <a:pt x="1" y="972"/>
                    <a:pt x="447" y="1442"/>
                    <a:pt x="1264" y="1668"/>
                  </a:cubicBezTo>
                  <a:cubicBezTo>
                    <a:pt x="1692" y="1788"/>
                    <a:pt x="2046" y="1856"/>
                    <a:pt x="2326" y="1856"/>
                  </a:cubicBezTo>
                  <a:cubicBezTo>
                    <a:pt x="2688" y="1856"/>
                    <a:pt x="2926" y="1742"/>
                    <a:pt x="3035" y="1479"/>
                  </a:cubicBezTo>
                  <a:cubicBezTo>
                    <a:pt x="3035" y="1479"/>
                    <a:pt x="3403" y="655"/>
                    <a:pt x="1952" y="214"/>
                  </a:cubicBezTo>
                  <a:cubicBezTo>
                    <a:pt x="1458" y="64"/>
                    <a:pt x="1090"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4"/>
            <p:cNvSpPr/>
            <p:nvPr/>
          </p:nvSpPr>
          <p:spPr>
            <a:xfrm flipH="1">
              <a:off x="7688564" y="1349144"/>
              <a:ext cx="68010" cy="77634"/>
            </a:xfrm>
            <a:custGeom>
              <a:avLst/>
              <a:gdLst/>
              <a:ahLst/>
              <a:cxnLst/>
              <a:rect l="l" t="t" r="r" b="b"/>
              <a:pathLst>
                <a:path w="1159" h="1323" extrusionOk="0">
                  <a:moveTo>
                    <a:pt x="558" y="0"/>
                  </a:moveTo>
                  <a:cubicBezTo>
                    <a:pt x="542" y="0"/>
                    <a:pt x="527" y="1"/>
                    <a:pt x="511" y="3"/>
                  </a:cubicBezTo>
                  <a:cubicBezTo>
                    <a:pt x="212" y="34"/>
                    <a:pt x="0" y="353"/>
                    <a:pt x="38" y="718"/>
                  </a:cubicBezTo>
                  <a:cubicBezTo>
                    <a:pt x="74" y="1063"/>
                    <a:pt x="321" y="1322"/>
                    <a:pt x="600" y="1322"/>
                  </a:cubicBezTo>
                  <a:cubicBezTo>
                    <a:pt x="616" y="1322"/>
                    <a:pt x="632" y="1322"/>
                    <a:pt x="648" y="1320"/>
                  </a:cubicBezTo>
                  <a:cubicBezTo>
                    <a:pt x="947" y="1289"/>
                    <a:pt x="1158" y="969"/>
                    <a:pt x="1120" y="605"/>
                  </a:cubicBezTo>
                  <a:cubicBezTo>
                    <a:pt x="1085" y="261"/>
                    <a:pt x="838" y="0"/>
                    <a:pt x="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4"/>
            <p:cNvSpPr/>
            <p:nvPr/>
          </p:nvSpPr>
          <p:spPr>
            <a:xfrm flipH="1">
              <a:off x="7335428" y="1301965"/>
              <a:ext cx="68010" cy="77634"/>
            </a:xfrm>
            <a:custGeom>
              <a:avLst/>
              <a:gdLst/>
              <a:ahLst/>
              <a:cxnLst/>
              <a:rect l="l" t="t" r="r" b="b"/>
              <a:pathLst>
                <a:path w="1159" h="1323" extrusionOk="0">
                  <a:moveTo>
                    <a:pt x="557" y="0"/>
                  </a:moveTo>
                  <a:cubicBezTo>
                    <a:pt x="541" y="0"/>
                    <a:pt x="526" y="1"/>
                    <a:pt x="511" y="3"/>
                  </a:cubicBezTo>
                  <a:cubicBezTo>
                    <a:pt x="212" y="34"/>
                    <a:pt x="0" y="354"/>
                    <a:pt x="39" y="718"/>
                  </a:cubicBezTo>
                  <a:cubicBezTo>
                    <a:pt x="75" y="1063"/>
                    <a:pt x="321" y="1323"/>
                    <a:pt x="600" y="1323"/>
                  </a:cubicBezTo>
                  <a:cubicBezTo>
                    <a:pt x="616" y="1323"/>
                    <a:pt x="632" y="1322"/>
                    <a:pt x="648" y="1320"/>
                  </a:cubicBezTo>
                  <a:cubicBezTo>
                    <a:pt x="947" y="1289"/>
                    <a:pt x="1158" y="969"/>
                    <a:pt x="1120" y="605"/>
                  </a:cubicBezTo>
                  <a:cubicBezTo>
                    <a:pt x="1085" y="261"/>
                    <a:pt x="837"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4"/>
            <p:cNvSpPr/>
            <p:nvPr/>
          </p:nvSpPr>
          <p:spPr>
            <a:xfrm flipH="1">
              <a:off x="7940947" y="1466504"/>
              <a:ext cx="170700" cy="129859"/>
            </a:xfrm>
            <a:custGeom>
              <a:avLst/>
              <a:gdLst/>
              <a:ahLst/>
              <a:cxnLst/>
              <a:rect l="l" t="t" r="r" b="b"/>
              <a:pathLst>
                <a:path w="2909" h="2213" extrusionOk="0">
                  <a:moveTo>
                    <a:pt x="1189" y="0"/>
                  </a:moveTo>
                  <a:cubicBezTo>
                    <a:pt x="1070" y="0"/>
                    <a:pt x="953" y="19"/>
                    <a:pt x="840" y="56"/>
                  </a:cubicBezTo>
                  <a:cubicBezTo>
                    <a:pt x="293" y="237"/>
                    <a:pt x="26" y="781"/>
                    <a:pt x="15" y="805"/>
                  </a:cubicBezTo>
                  <a:cubicBezTo>
                    <a:pt x="1" y="832"/>
                    <a:pt x="11" y="864"/>
                    <a:pt x="39" y="876"/>
                  </a:cubicBezTo>
                  <a:cubicBezTo>
                    <a:pt x="46" y="880"/>
                    <a:pt x="54" y="882"/>
                    <a:pt x="62" y="882"/>
                  </a:cubicBezTo>
                  <a:cubicBezTo>
                    <a:pt x="82" y="882"/>
                    <a:pt x="102" y="871"/>
                    <a:pt x="111" y="852"/>
                  </a:cubicBezTo>
                  <a:cubicBezTo>
                    <a:pt x="114" y="847"/>
                    <a:pt x="372" y="325"/>
                    <a:pt x="874" y="159"/>
                  </a:cubicBezTo>
                  <a:cubicBezTo>
                    <a:pt x="976" y="126"/>
                    <a:pt x="1081" y="109"/>
                    <a:pt x="1190" y="109"/>
                  </a:cubicBezTo>
                  <a:cubicBezTo>
                    <a:pt x="1390" y="109"/>
                    <a:pt x="1600" y="166"/>
                    <a:pt x="1818" y="281"/>
                  </a:cubicBezTo>
                  <a:cubicBezTo>
                    <a:pt x="2775" y="786"/>
                    <a:pt x="2338" y="2128"/>
                    <a:pt x="2334" y="2142"/>
                  </a:cubicBezTo>
                  <a:cubicBezTo>
                    <a:pt x="2325" y="2169"/>
                    <a:pt x="2339" y="2200"/>
                    <a:pt x="2368" y="2210"/>
                  </a:cubicBezTo>
                  <a:cubicBezTo>
                    <a:pt x="2373" y="2211"/>
                    <a:pt x="2378" y="2212"/>
                    <a:pt x="2383" y="2212"/>
                  </a:cubicBezTo>
                  <a:cubicBezTo>
                    <a:pt x="2386" y="2212"/>
                    <a:pt x="2388" y="2212"/>
                    <a:pt x="2390" y="2212"/>
                  </a:cubicBezTo>
                  <a:cubicBezTo>
                    <a:pt x="2411" y="2210"/>
                    <a:pt x="2429" y="2196"/>
                    <a:pt x="2437" y="2174"/>
                  </a:cubicBezTo>
                  <a:cubicBezTo>
                    <a:pt x="2441" y="2159"/>
                    <a:pt x="2908" y="732"/>
                    <a:pt x="1870" y="185"/>
                  </a:cubicBezTo>
                  <a:cubicBezTo>
                    <a:pt x="1636" y="62"/>
                    <a:pt x="1408" y="0"/>
                    <a:pt x="1189"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4"/>
            <p:cNvSpPr/>
            <p:nvPr/>
          </p:nvSpPr>
          <p:spPr>
            <a:xfrm flipH="1">
              <a:off x="7963773" y="1514622"/>
              <a:ext cx="95179" cy="28342"/>
            </a:xfrm>
            <a:custGeom>
              <a:avLst/>
              <a:gdLst/>
              <a:ahLst/>
              <a:cxnLst/>
              <a:rect l="l" t="t" r="r" b="b"/>
              <a:pathLst>
                <a:path w="1622" h="483" extrusionOk="0">
                  <a:moveTo>
                    <a:pt x="965" y="1"/>
                  </a:moveTo>
                  <a:cubicBezTo>
                    <a:pt x="455" y="1"/>
                    <a:pt x="29" y="384"/>
                    <a:pt x="23" y="389"/>
                  </a:cubicBezTo>
                  <a:cubicBezTo>
                    <a:pt x="2" y="409"/>
                    <a:pt x="1" y="444"/>
                    <a:pt x="21" y="466"/>
                  </a:cubicBezTo>
                  <a:cubicBezTo>
                    <a:pt x="32" y="477"/>
                    <a:pt x="47" y="483"/>
                    <a:pt x="62" y="483"/>
                  </a:cubicBezTo>
                  <a:cubicBezTo>
                    <a:pt x="63" y="483"/>
                    <a:pt x="64" y="482"/>
                    <a:pt x="65" y="482"/>
                  </a:cubicBezTo>
                  <a:cubicBezTo>
                    <a:pt x="78" y="481"/>
                    <a:pt x="88" y="477"/>
                    <a:pt x="96" y="470"/>
                  </a:cubicBezTo>
                  <a:cubicBezTo>
                    <a:pt x="102" y="465"/>
                    <a:pt x="496" y="109"/>
                    <a:pt x="964" y="109"/>
                  </a:cubicBezTo>
                  <a:cubicBezTo>
                    <a:pt x="1147" y="109"/>
                    <a:pt x="1341" y="164"/>
                    <a:pt x="1528" y="315"/>
                  </a:cubicBezTo>
                  <a:cubicBezTo>
                    <a:pt x="1538" y="324"/>
                    <a:pt x="1550" y="328"/>
                    <a:pt x="1562" y="328"/>
                  </a:cubicBezTo>
                  <a:cubicBezTo>
                    <a:pt x="1578" y="328"/>
                    <a:pt x="1593" y="321"/>
                    <a:pt x="1603" y="308"/>
                  </a:cubicBezTo>
                  <a:cubicBezTo>
                    <a:pt x="1622" y="284"/>
                    <a:pt x="1619" y="251"/>
                    <a:pt x="1596" y="232"/>
                  </a:cubicBezTo>
                  <a:cubicBezTo>
                    <a:pt x="1386" y="62"/>
                    <a:pt x="1169" y="1"/>
                    <a:pt x="965"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4"/>
            <p:cNvSpPr/>
            <p:nvPr/>
          </p:nvSpPr>
          <p:spPr>
            <a:xfrm flipH="1">
              <a:off x="7445394" y="1125925"/>
              <a:ext cx="142240" cy="316227"/>
            </a:xfrm>
            <a:custGeom>
              <a:avLst/>
              <a:gdLst/>
              <a:ahLst/>
              <a:cxnLst/>
              <a:rect l="l" t="t" r="r" b="b"/>
              <a:pathLst>
                <a:path w="2424" h="5389" extrusionOk="0">
                  <a:moveTo>
                    <a:pt x="57" y="0"/>
                  </a:moveTo>
                  <a:cubicBezTo>
                    <a:pt x="56" y="0"/>
                    <a:pt x="55" y="0"/>
                    <a:pt x="54" y="1"/>
                  </a:cubicBezTo>
                  <a:cubicBezTo>
                    <a:pt x="25" y="3"/>
                    <a:pt x="0" y="27"/>
                    <a:pt x="1" y="56"/>
                  </a:cubicBezTo>
                  <a:cubicBezTo>
                    <a:pt x="13" y="408"/>
                    <a:pt x="120" y="3493"/>
                    <a:pt x="404" y="3856"/>
                  </a:cubicBezTo>
                  <a:cubicBezTo>
                    <a:pt x="484" y="3957"/>
                    <a:pt x="605" y="4043"/>
                    <a:pt x="787" y="4043"/>
                  </a:cubicBezTo>
                  <a:cubicBezTo>
                    <a:pt x="961" y="4043"/>
                    <a:pt x="1191" y="3964"/>
                    <a:pt x="1493" y="3744"/>
                  </a:cubicBezTo>
                  <a:cubicBezTo>
                    <a:pt x="1505" y="3736"/>
                    <a:pt x="1514" y="3729"/>
                    <a:pt x="1519" y="3725"/>
                  </a:cubicBezTo>
                  <a:cubicBezTo>
                    <a:pt x="1614" y="3662"/>
                    <a:pt x="1704" y="3631"/>
                    <a:pt x="1788" y="3631"/>
                  </a:cubicBezTo>
                  <a:cubicBezTo>
                    <a:pt x="1862" y="3631"/>
                    <a:pt x="1931" y="3655"/>
                    <a:pt x="1993" y="3704"/>
                  </a:cubicBezTo>
                  <a:cubicBezTo>
                    <a:pt x="2213" y="3878"/>
                    <a:pt x="2306" y="4325"/>
                    <a:pt x="2188" y="4642"/>
                  </a:cubicBezTo>
                  <a:cubicBezTo>
                    <a:pt x="2038" y="5044"/>
                    <a:pt x="1631" y="5286"/>
                    <a:pt x="1628" y="5289"/>
                  </a:cubicBezTo>
                  <a:cubicBezTo>
                    <a:pt x="1602" y="5304"/>
                    <a:pt x="1592" y="5336"/>
                    <a:pt x="1608" y="5362"/>
                  </a:cubicBezTo>
                  <a:cubicBezTo>
                    <a:pt x="1619" y="5378"/>
                    <a:pt x="1636" y="5388"/>
                    <a:pt x="1655" y="5388"/>
                  </a:cubicBezTo>
                  <a:cubicBezTo>
                    <a:pt x="1657" y="5388"/>
                    <a:pt x="1658" y="5388"/>
                    <a:pt x="1660" y="5388"/>
                  </a:cubicBezTo>
                  <a:cubicBezTo>
                    <a:pt x="1667" y="5387"/>
                    <a:pt x="1675" y="5385"/>
                    <a:pt x="1681" y="5381"/>
                  </a:cubicBezTo>
                  <a:cubicBezTo>
                    <a:pt x="1699" y="5370"/>
                    <a:pt x="2126" y="5118"/>
                    <a:pt x="2289" y="4678"/>
                  </a:cubicBezTo>
                  <a:cubicBezTo>
                    <a:pt x="2423" y="4316"/>
                    <a:pt x="2317" y="3822"/>
                    <a:pt x="2059" y="3619"/>
                  </a:cubicBezTo>
                  <a:cubicBezTo>
                    <a:pt x="1978" y="3554"/>
                    <a:pt x="1886" y="3522"/>
                    <a:pt x="1789" y="3522"/>
                  </a:cubicBezTo>
                  <a:cubicBezTo>
                    <a:pt x="1684" y="3522"/>
                    <a:pt x="1572" y="3560"/>
                    <a:pt x="1459" y="3634"/>
                  </a:cubicBezTo>
                  <a:cubicBezTo>
                    <a:pt x="1452" y="3640"/>
                    <a:pt x="1442" y="3646"/>
                    <a:pt x="1429" y="3656"/>
                  </a:cubicBezTo>
                  <a:cubicBezTo>
                    <a:pt x="1173" y="3843"/>
                    <a:pt x="959" y="3937"/>
                    <a:pt x="789" y="3937"/>
                  </a:cubicBezTo>
                  <a:cubicBezTo>
                    <a:pt x="665" y="3937"/>
                    <a:pt x="565" y="3888"/>
                    <a:pt x="488" y="3790"/>
                  </a:cubicBezTo>
                  <a:cubicBezTo>
                    <a:pt x="267" y="3506"/>
                    <a:pt x="138" y="995"/>
                    <a:pt x="109" y="53"/>
                  </a:cubicBezTo>
                  <a:cubicBezTo>
                    <a:pt x="109" y="24"/>
                    <a:pt x="8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4"/>
            <p:cNvSpPr/>
            <p:nvPr/>
          </p:nvSpPr>
          <p:spPr>
            <a:xfrm flipH="1">
              <a:off x="7215427" y="836457"/>
              <a:ext cx="807730" cy="276852"/>
            </a:xfrm>
            <a:custGeom>
              <a:avLst/>
              <a:gdLst/>
              <a:ahLst/>
              <a:cxnLst/>
              <a:rect l="l" t="t" r="r" b="b"/>
              <a:pathLst>
                <a:path w="13765" h="4718" extrusionOk="0">
                  <a:moveTo>
                    <a:pt x="7035" y="152"/>
                  </a:moveTo>
                  <a:lnTo>
                    <a:pt x="7035" y="152"/>
                  </a:lnTo>
                  <a:cubicBezTo>
                    <a:pt x="7035" y="152"/>
                    <a:pt x="7035" y="152"/>
                    <a:pt x="7035" y="153"/>
                  </a:cubicBezTo>
                  <a:cubicBezTo>
                    <a:pt x="7035" y="153"/>
                    <a:pt x="7035" y="153"/>
                    <a:pt x="7035" y="153"/>
                  </a:cubicBezTo>
                  <a:lnTo>
                    <a:pt x="7035" y="153"/>
                  </a:lnTo>
                  <a:cubicBezTo>
                    <a:pt x="7036" y="152"/>
                    <a:pt x="7037" y="152"/>
                    <a:pt x="7038" y="152"/>
                  </a:cubicBezTo>
                  <a:cubicBezTo>
                    <a:pt x="7042" y="152"/>
                    <a:pt x="7049" y="153"/>
                    <a:pt x="7059" y="156"/>
                  </a:cubicBezTo>
                  <a:cubicBezTo>
                    <a:pt x="7157" y="186"/>
                    <a:pt x="7269" y="284"/>
                    <a:pt x="7364" y="375"/>
                  </a:cubicBezTo>
                  <a:cubicBezTo>
                    <a:pt x="7459" y="469"/>
                    <a:pt x="7548" y="575"/>
                    <a:pt x="7631" y="683"/>
                  </a:cubicBezTo>
                  <a:cubicBezTo>
                    <a:pt x="7884" y="1020"/>
                    <a:pt x="8092" y="1397"/>
                    <a:pt x="8219" y="1797"/>
                  </a:cubicBezTo>
                  <a:lnTo>
                    <a:pt x="8219" y="1797"/>
                  </a:lnTo>
                  <a:cubicBezTo>
                    <a:pt x="7876" y="1464"/>
                    <a:pt x="7556" y="1104"/>
                    <a:pt x="7287" y="714"/>
                  </a:cubicBezTo>
                  <a:cubicBezTo>
                    <a:pt x="7209" y="601"/>
                    <a:pt x="7136" y="483"/>
                    <a:pt x="7083" y="363"/>
                  </a:cubicBezTo>
                  <a:cubicBezTo>
                    <a:pt x="7057" y="305"/>
                    <a:pt x="7033" y="241"/>
                    <a:pt x="7031" y="190"/>
                  </a:cubicBezTo>
                  <a:cubicBezTo>
                    <a:pt x="7028" y="170"/>
                    <a:pt x="7034" y="155"/>
                    <a:pt x="7035" y="153"/>
                  </a:cubicBezTo>
                  <a:lnTo>
                    <a:pt x="7035" y="153"/>
                  </a:lnTo>
                  <a:cubicBezTo>
                    <a:pt x="7034" y="153"/>
                    <a:pt x="7033" y="153"/>
                    <a:pt x="7033" y="153"/>
                  </a:cubicBezTo>
                  <a:cubicBezTo>
                    <a:pt x="7032" y="153"/>
                    <a:pt x="7033" y="153"/>
                    <a:pt x="7035" y="153"/>
                  </a:cubicBezTo>
                  <a:lnTo>
                    <a:pt x="7035" y="153"/>
                  </a:lnTo>
                  <a:cubicBezTo>
                    <a:pt x="7035" y="153"/>
                    <a:pt x="7035" y="153"/>
                    <a:pt x="7035" y="153"/>
                  </a:cubicBezTo>
                  <a:lnTo>
                    <a:pt x="7035" y="153"/>
                  </a:lnTo>
                  <a:cubicBezTo>
                    <a:pt x="7035" y="153"/>
                    <a:pt x="7035" y="153"/>
                    <a:pt x="7035" y="153"/>
                  </a:cubicBezTo>
                  <a:lnTo>
                    <a:pt x="7035" y="153"/>
                  </a:lnTo>
                  <a:cubicBezTo>
                    <a:pt x="7035" y="153"/>
                    <a:pt x="7035" y="153"/>
                    <a:pt x="7035" y="153"/>
                  </a:cubicBezTo>
                  <a:lnTo>
                    <a:pt x="7035" y="153"/>
                  </a:lnTo>
                  <a:cubicBezTo>
                    <a:pt x="7035" y="152"/>
                    <a:pt x="7035" y="152"/>
                    <a:pt x="7035" y="152"/>
                  </a:cubicBezTo>
                  <a:close/>
                  <a:moveTo>
                    <a:pt x="11407" y="289"/>
                  </a:moveTo>
                  <a:cubicBezTo>
                    <a:pt x="11408" y="289"/>
                    <a:pt x="11412" y="289"/>
                    <a:pt x="11423" y="290"/>
                  </a:cubicBezTo>
                  <a:cubicBezTo>
                    <a:pt x="11441" y="294"/>
                    <a:pt x="11464" y="307"/>
                    <a:pt x="11487" y="326"/>
                  </a:cubicBezTo>
                  <a:cubicBezTo>
                    <a:pt x="11531" y="361"/>
                    <a:pt x="11572" y="415"/>
                    <a:pt x="11608" y="468"/>
                  </a:cubicBezTo>
                  <a:cubicBezTo>
                    <a:pt x="11749" y="692"/>
                    <a:pt x="11838" y="958"/>
                    <a:pt x="11903" y="1224"/>
                  </a:cubicBezTo>
                  <a:cubicBezTo>
                    <a:pt x="11965" y="1490"/>
                    <a:pt x="12002" y="1765"/>
                    <a:pt x="12000" y="2038"/>
                  </a:cubicBezTo>
                  <a:cubicBezTo>
                    <a:pt x="11999" y="2082"/>
                    <a:pt x="11998" y="2127"/>
                    <a:pt x="11995" y="2172"/>
                  </a:cubicBezTo>
                  <a:lnTo>
                    <a:pt x="11995" y="2172"/>
                  </a:lnTo>
                  <a:cubicBezTo>
                    <a:pt x="11870" y="1933"/>
                    <a:pt x="11759" y="1686"/>
                    <a:pt x="11660" y="1437"/>
                  </a:cubicBezTo>
                  <a:cubicBezTo>
                    <a:pt x="11558" y="1179"/>
                    <a:pt x="11467" y="916"/>
                    <a:pt x="11414" y="648"/>
                  </a:cubicBezTo>
                  <a:cubicBezTo>
                    <a:pt x="11401" y="582"/>
                    <a:pt x="11390" y="515"/>
                    <a:pt x="11386" y="450"/>
                  </a:cubicBezTo>
                  <a:cubicBezTo>
                    <a:pt x="11381" y="388"/>
                    <a:pt x="11388" y="312"/>
                    <a:pt x="11405" y="291"/>
                  </a:cubicBezTo>
                  <a:cubicBezTo>
                    <a:pt x="11408" y="290"/>
                    <a:pt x="11406" y="289"/>
                    <a:pt x="11407" y="289"/>
                  </a:cubicBezTo>
                  <a:close/>
                  <a:moveTo>
                    <a:pt x="7040" y="0"/>
                  </a:moveTo>
                  <a:cubicBezTo>
                    <a:pt x="7004" y="0"/>
                    <a:pt x="6963" y="10"/>
                    <a:pt x="6928" y="44"/>
                  </a:cubicBezTo>
                  <a:cubicBezTo>
                    <a:pt x="6876" y="97"/>
                    <a:pt x="6875" y="159"/>
                    <a:pt x="6876" y="202"/>
                  </a:cubicBezTo>
                  <a:cubicBezTo>
                    <a:pt x="6884" y="291"/>
                    <a:pt x="6913" y="359"/>
                    <a:pt x="6942" y="428"/>
                  </a:cubicBezTo>
                  <a:cubicBezTo>
                    <a:pt x="7002" y="563"/>
                    <a:pt x="7079" y="684"/>
                    <a:pt x="7158" y="803"/>
                  </a:cubicBezTo>
                  <a:cubicBezTo>
                    <a:pt x="7484" y="1272"/>
                    <a:pt x="7870" y="1685"/>
                    <a:pt x="8284" y="2070"/>
                  </a:cubicBezTo>
                  <a:cubicBezTo>
                    <a:pt x="8288" y="2074"/>
                    <a:pt x="8291" y="2077"/>
                    <a:pt x="8295" y="2081"/>
                  </a:cubicBezTo>
                  <a:lnTo>
                    <a:pt x="8295" y="2081"/>
                  </a:lnTo>
                  <a:cubicBezTo>
                    <a:pt x="8301" y="2108"/>
                    <a:pt x="8307" y="2136"/>
                    <a:pt x="8312" y="2163"/>
                  </a:cubicBezTo>
                  <a:cubicBezTo>
                    <a:pt x="8361" y="2429"/>
                    <a:pt x="8364" y="2705"/>
                    <a:pt x="8301" y="2964"/>
                  </a:cubicBezTo>
                  <a:cubicBezTo>
                    <a:pt x="8239" y="3224"/>
                    <a:pt x="8110" y="3464"/>
                    <a:pt x="7928" y="3660"/>
                  </a:cubicBezTo>
                  <a:cubicBezTo>
                    <a:pt x="7746" y="3856"/>
                    <a:pt x="7517" y="4011"/>
                    <a:pt x="7272" y="4130"/>
                  </a:cubicBezTo>
                  <a:cubicBezTo>
                    <a:pt x="7027" y="4248"/>
                    <a:pt x="6766" y="4336"/>
                    <a:pt x="6499" y="4393"/>
                  </a:cubicBezTo>
                  <a:cubicBezTo>
                    <a:pt x="6182" y="4460"/>
                    <a:pt x="5859" y="4486"/>
                    <a:pt x="5536" y="4486"/>
                  </a:cubicBezTo>
                  <a:cubicBezTo>
                    <a:pt x="5310" y="4486"/>
                    <a:pt x="5084" y="4473"/>
                    <a:pt x="4859" y="4453"/>
                  </a:cubicBezTo>
                  <a:cubicBezTo>
                    <a:pt x="4311" y="4397"/>
                    <a:pt x="3765" y="4295"/>
                    <a:pt x="3230" y="4151"/>
                  </a:cubicBezTo>
                  <a:cubicBezTo>
                    <a:pt x="2161" y="3855"/>
                    <a:pt x="1117" y="3444"/>
                    <a:pt x="130" y="2938"/>
                  </a:cubicBezTo>
                  <a:lnTo>
                    <a:pt x="128" y="2942"/>
                  </a:lnTo>
                  <a:cubicBezTo>
                    <a:pt x="116" y="2936"/>
                    <a:pt x="103" y="2933"/>
                    <a:pt x="91" y="2933"/>
                  </a:cubicBezTo>
                  <a:cubicBezTo>
                    <a:pt x="63" y="2933"/>
                    <a:pt x="36" y="2948"/>
                    <a:pt x="21" y="2974"/>
                  </a:cubicBezTo>
                  <a:cubicBezTo>
                    <a:pt x="0" y="3014"/>
                    <a:pt x="13" y="3062"/>
                    <a:pt x="53" y="3084"/>
                  </a:cubicBezTo>
                  <a:cubicBezTo>
                    <a:pt x="1038" y="3638"/>
                    <a:pt x="2079" y="4082"/>
                    <a:pt x="3170" y="4387"/>
                  </a:cubicBezTo>
                  <a:cubicBezTo>
                    <a:pt x="3716" y="4534"/>
                    <a:pt x="4272" y="4654"/>
                    <a:pt x="4840" y="4697"/>
                  </a:cubicBezTo>
                  <a:cubicBezTo>
                    <a:pt x="5003" y="4710"/>
                    <a:pt x="5168" y="4717"/>
                    <a:pt x="5332" y="4717"/>
                  </a:cubicBezTo>
                  <a:cubicBezTo>
                    <a:pt x="5738" y="4717"/>
                    <a:pt x="6145" y="4674"/>
                    <a:pt x="6541" y="4577"/>
                  </a:cubicBezTo>
                  <a:cubicBezTo>
                    <a:pt x="6819" y="4505"/>
                    <a:pt x="7093" y="4413"/>
                    <a:pt x="7348" y="4280"/>
                  </a:cubicBezTo>
                  <a:cubicBezTo>
                    <a:pt x="7602" y="4152"/>
                    <a:pt x="7849" y="3990"/>
                    <a:pt x="8048" y="3773"/>
                  </a:cubicBezTo>
                  <a:cubicBezTo>
                    <a:pt x="8248" y="3560"/>
                    <a:pt x="8392" y="3292"/>
                    <a:pt x="8460" y="3005"/>
                  </a:cubicBezTo>
                  <a:cubicBezTo>
                    <a:pt x="8519" y="2758"/>
                    <a:pt x="8523" y="2501"/>
                    <a:pt x="8490" y="2253"/>
                  </a:cubicBezTo>
                  <a:lnTo>
                    <a:pt x="8490" y="2253"/>
                  </a:lnTo>
                  <a:cubicBezTo>
                    <a:pt x="8847" y="2563"/>
                    <a:pt x="9230" y="2846"/>
                    <a:pt x="9646" y="3078"/>
                  </a:cubicBezTo>
                  <a:cubicBezTo>
                    <a:pt x="9895" y="3213"/>
                    <a:pt x="10157" y="3332"/>
                    <a:pt x="10435" y="3407"/>
                  </a:cubicBezTo>
                  <a:cubicBezTo>
                    <a:pt x="10609" y="3453"/>
                    <a:pt x="10790" y="3484"/>
                    <a:pt x="10973" y="3484"/>
                  </a:cubicBezTo>
                  <a:cubicBezTo>
                    <a:pt x="11083" y="3484"/>
                    <a:pt x="11193" y="3473"/>
                    <a:pt x="11303" y="3447"/>
                  </a:cubicBezTo>
                  <a:cubicBezTo>
                    <a:pt x="11598" y="3380"/>
                    <a:pt x="11853" y="3159"/>
                    <a:pt x="11975" y="2889"/>
                  </a:cubicBezTo>
                  <a:cubicBezTo>
                    <a:pt x="12016" y="2804"/>
                    <a:pt x="12048" y="2716"/>
                    <a:pt x="12072" y="2627"/>
                  </a:cubicBezTo>
                  <a:lnTo>
                    <a:pt x="12072" y="2627"/>
                  </a:lnTo>
                  <a:cubicBezTo>
                    <a:pt x="12146" y="2751"/>
                    <a:pt x="12224" y="2873"/>
                    <a:pt x="12306" y="2992"/>
                  </a:cubicBezTo>
                  <a:cubicBezTo>
                    <a:pt x="12471" y="3223"/>
                    <a:pt x="12651" y="3447"/>
                    <a:pt x="12870" y="3637"/>
                  </a:cubicBezTo>
                  <a:cubicBezTo>
                    <a:pt x="13070" y="3808"/>
                    <a:pt x="13322" y="3969"/>
                    <a:pt x="13615" y="3969"/>
                  </a:cubicBezTo>
                  <a:cubicBezTo>
                    <a:pt x="13639" y="3969"/>
                    <a:pt x="13663" y="3968"/>
                    <a:pt x="13687" y="3966"/>
                  </a:cubicBezTo>
                  <a:lnTo>
                    <a:pt x="13688" y="3966"/>
                  </a:lnTo>
                  <a:cubicBezTo>
                    <a:pt x="13733" y="3961"/>
                    <a:pt x="13764" y="3922"/>
                    <a:pt x="13760" y="3877"/>
                  </a:cubicBezTo>
                  <a:cubicBezTo>
                    <a:pt x="13755" y="3836"/>
                    <a:pt x="13721" y="3806"/>
                    <a:pt x="13679" y="3806"/>
                  </a:cubicBezTo>
                  <a:cubicBezTo>
                    <a:pt x="13677" y="3806"/>
                    <a:pt x="13674" y="3806"/>
                    <a:pt x="13671" y="3806"/>
                  </a:cubicBezTo>
                  <a:lnTo>
                    <a:pt x="13670" y="3806"/>
                  </a:lnTo>
                  <a:cubicBezTo>
                    <a:pt x="13651" y="3808"/>
                    <a:pt x="13632" y="3809"/>
                    <a:pt x="13614" y="3809"/>
                  </a:cubicBezTo>
                  <a:cubicBezTo>
                    <a:pt x="13384" y="3809"/>
                    <a:pt x="13160" y="3678"/>
                    <a:pt x="12973" y="3517"/>
                  </a:cubicBezTo>
                  <a:cubicBezTo>
                    <a:pt x="12768" y="3342"/>
                    <a:pt x="12594" y="3126"/>
                    <a:pt x="12434" y="2901"/>
                  </a:cubicBezTo>
                  <a:cubicBezTo>
                    <a:pt x="12322" y="2740"/>
                    <a:pt x="12217" y="2573"/>
                    <a:pt x="12119" y="2401"/>
                  </a:cubicBezTo>
                  <a:lnTo>
                    <a:pt x="12119" y="2401"/>
                  </a:lnTo>
                  <a:cubicBezTo>
                    <a:pt x="12137" y="2281"/>
                    <a:pt x="12145" y="2160"/>
                    <a:pt x="12146" y="2040"/>
                  </a:cubicBezTo>
                  <a:cubicBezTo>
                    <a:pt x="12147" y="1753"/>
                    <a:pt x="12109" y="1469"/>
                    <a:pt x="12044" y="1190"/>
                  </a:cubicBezTo>
                  <a:cubicBezTo>
                    <a:pt x="11976" y="915"/>
                    <a:pt x="11886" y="640"/>
                    <a:pt x="11728" y="389"/>
                  </a:cubicBezTo>
                  <a:cubicBezTo>
                    <a:pt x="11687" y="328"/>
                    <a:pt x="11642" y="267"/>
                    <a:pt x="11577" y="215"/>
                  </a:cubicBezTo>
                  <a:cubicBezTo>
                    <a:pt x="11545" y="189"/>
                    <a:pt x="11506" y="164"/>
                    <a:pt x="11457" y="153"/>
                  </a:cubicBezTo>
                  <a:cubicBezTo>
                    <a:pt x="11442" y="149"/>
                    <a:pt x="11425" y="146"/>
                    <a:pt x="11406" y="146"/>
                  </a:cubicBezTo>
                  <a:cubicBezTo>
                    <a:pt x="11395" y="146"/>
                    <a:pt x="11382" y="147"/>
                    <a:pt x="11369" y="150"/>
                  </a:cubicBezTo>
                  <a:cubicBezTo>
                    <a:pt x="11336" y="158"/>
                    <a:pt x="11307" y="184"/>
                    <a:pt x="11288" y="207"/>
                  </a:cubicBezTo>
                  <a:cubicBezTo>
                    <a:pt x="11228" y="306"/>
                    <a:pt x="11243" y="382"/>
                    <a:pt x="11241" y="457"/>
                  </a:cubicBezTo>
                  <a:cubicBezTo>
                    <a:pt x="11245" y="534"/>
                    <a:pt x="11258" y="605"/>
                    <a:pt x="11270" y="676"/>
                  </a:cubicBezTo>
                  <a:cubicBezTo>
                    <a:pt x="11327" y="958"/>
                    <a:pt x="11417" y="1228"/>
                    <a:pt x="11520" y="1491"/>
                  </a:cubicBezTo>
                  <a:cubicBezTo>
                    <a:pt x="11648" y="1815"/>
                    <a:pt x="11794" y="2133"/>
                    <a:pt x="11963" y="2438"/>
                  </a:cubicBezTo>
                  <a:lnTo>
                    <a:pt x="11963" y="2438"/>
                  </a:lnTo>
                  <a:cubicBezTo>
                    <a:pt x="11939" y="2573"/>
                    <a:pt x="11900" y="2703"/>
                    <a:pt x="11842" y="2823"/>
                  </a:cubicBezTo>
                  <a:cubicBezTo>
                    <a:pt x="11731" y="3063"/>
                    <a:pt x="11522" y="3243"/>
                    <a:pt x="11266" y="3302"/>
                  </a:cubicBezTo>
                  <a:cubicBezTo>
                    <a:pt x="11170" y="3325"/>
                    <a:pt x="11071" y="3335"/>
                    <a:pt x="10971" y="3335"/>
                  </a:cubicBezTo>
                  <a:cubicBezTo>
                    <a:pt x="10805" y="3335"/>
                    <a:pt x="10636" y="3307"/>
                    <a:pt x="10473" y="3263"/>
                  </a:cubicBezTo>
                  <a:cubicBezTo>
                    <a:pt x="10211" y="3191"/>
                    <a:pt x="9959" y="3078"/>
                    <a:pt x="9718" y="2945"/>
                  </a:cubicBezTo>
                  <a:cubicBezTo>
                    <a:pt x="9258" y="2688"/>
                    <a:pt x="8836" y="2364"/>
                    <a:pt x="8444" y="2008"/>
                  </a:cubicBezTo>
                  <a:lnTo>
                    <a:pt x="8444" y="2008"/>
                  </a:lnTo>
                  <a:cubicBezTo>
                    <a:pt x="8323" y="1490"/>
                    <a:pt x="8075" y="1013"/>
                    <a:pt x="7759" y="593"/>
                  </a:cubicBezTo>
                  <a:cubicBezTo>
                    <a:pt x="7672" y="479"/>
                    <a:pt x="7579" y="370"/>
                    <a:pt x="7476" y="268"/>
                  </a:cubicBezTo>
                  <a:cubicBezTo>
                    <a:pt x="7369" y="169"/>
                    <a:pt x="7270" y="66"/>
                    <a:pt x="7100" y="8"/>
                  </a:cubicBezTo>
                  <a:cubicBezTo>
                    <a:pt x="7084" y="4"/>
                    <a:pt x="7063" y="0"/>
                    <a:pt x="7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4"/>
            <p:cNvSpPr/>
            <p:nvPr/>
          </p:nvSpPr>
          <p:spPr>
            <a:xfrm flipH="1">
              <a:off x="7133451" y="1647063"/>
              <a:ext cx="480296" cy="570076"/>
            </a:xfrm>
            <a:custGeom>
              <a:avLst/>
              <a:gdLst/>
              <a:ahLst/>
              <a:cxnLst/>
              <a:rect l="l" t="t" r="r" b="b"/>
              <a:pathLst>
                <a:path w="8185" h="9715" extrusionOk="0">
                  <a:moveTo>
                    <a:pt x="3788" y="1"/>
                  </a:moveTo>
                  <a:cubicBezTo>
                    <a:pt x="3760" y="1"/>
                    <a:pt x="3732" y="8"/>
                    <a:pt x="3703" y="23"/>
                  </a:cubicBezTo>
                  <a:cubicBezTo>
                    <a:pt x="3213" y="283"/>
                    <a:pt x="3274" y="1691"/>
                    <a:pt x="3274" y="1691"/>
                  </a:cubicBezTo>
                  <a:cubicBezTo>
                    <a:pt x="3274" y="1691"/>
                    <a:pt x="1394" y="1250"/>
                    <a:pt x="501" y="1250"/>
                  </a:cubicBezTo>
                  <a:cubicBezTo>
                    <a:pt x="230" y="1250"/>
                    <a:pt x="50" y="1290"/>
                    <a:pt x="40" y="1396"/>
                  </a:cubicBezTo>
                  <a:cubicBezTo>
                    <a:pt x="1" y="1850"/>
                    <a:pt x="2016" y="2306"/>
                    <a:pt x="2016" y="2306"/>
                  </a:cubicBezTo>
                  <a:cubicBezTo>
                    <a:pt x="2016" y="2306"/>
                    <a:pt x="1686" y="2242"/>
                    <a:pt x="1354" y="2242"/>
                  </a:cubicBezTo>
                  <a:cubicBezTo>
                    <a:pt x="989" y="2242"/>
                    <a:pt x="622" y="2319"/>
                    <a:pt x="684" y="2640"/>
                  </a:cubicBezTo>
                  <a:cubicBezTo>
                    <a:pt x="769" y="2998"/>
                    <a:pt x="1857" y="3011"/>
                    <a:pt x="1857" y="3011"/>
                  </a:cubicBezTo>
                  <a:cubicBezTo>
                    <a:pt x="1857" y="3011"/>
                    <a:pt x="722" y="3034"/>
                    <a:pt x="789" y="3420"/>
                  </a:cubicBezTo>
                  <a:cubicBezTo>
                    <a:pt x="831" y="3669"/>
                    <a:pt x="1279" y="3713"/>
                    <a:pt x="1592" y="3713"/>
                  </a:cubicBezTo>
                  <a:cubicBezTo>
                    <a:pt x="1765" y="3713"/>
                    <a:pt x="1896" y="3700"/>
                    <a:pt x="1896" y="3700"/>
                  </a:cubicBezTo>
                  <a:lnTo>
                    <a:pt x="1896" y="3700"/>
                  </a:lnTo>
                  <a:cubicBezTo>
                    <a:pt x="1896" y="3700"/>
                    <a:pt x="977" y="3811"/>
                    <a:pt x="1073" y="4203"/>
                  </a:cubicBezTo>
                  <a:cubicBezTo>
                    <a:pt x="1136" y="4459"/>
                    <a:pt x="1467" y="4576"/>
                    <a:pt x="2012" y="4576"/>
                  </a:cubicBezTo>
                  <a:cubicBezTo>
                    <a:pt x="2303" y="4576"/>
                    <a:pt x="2656" y="4543"/>
                    <a:pt x="3061" y="4478"/>
                  </a:cubicBezTo>
                  <a:lnTo>
                    <a:pt x="3080" y="4529"/>
                  </a:lnTo>
                  <a:lnTo>
                    <a:pt x="3791" y="9715"/>
                  </a:lnTo>
                  <a:lnTo>
                    <a:pt x="8185" y="8722"/>
                  </a:lnTo>
                  <a:lnTo>
                    <a:pt x="4626" y="1875"/>
                  </a:lnTo>
                  <a:cubicBezTo>
                    <a:pt x="4626" y="1875"/>
                    <a:pt x="4243" y="1"/>
                    <a:pt x="3788"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4"/>
            <p:cNvSpPr/>
            <p:nvPr/>
          </p:nvSpPr>
          <p:spPr>
            <a:xfrm flipH="1">
              <a:off x="7031772" y="2151811"/>
              <a:ext cx="362936" cy="262945"/>
            </a:xfrm>
            <a:custGeom>
              <a:avLst/>
              <a:gdLst/>
              <a:ahLst/>
              <a:cxnLst/>
              <a:rect l="l" t="t" r="r" b="b"/>
              <a:pathLst>
                <a:path w="6185" h="4481" extrusionOk="0">
                  <a:moveTo>
                    <a:pt x="4394" y="1"/>
                  </a:moveTo>
                  <a:lnTo>
                    <a:pt x="3594" y="182"/>
                  </a:lnTo>
                  <a:lnTo>
                    <a:pt x="2864" y="347"/>
                  </a:lnTo>
                  <a:lnTo>
                    <a:pt x="1564" y="642"/>
                  </a:lnTo>
                  <a:lnTo>
                    <a:pt x="0" y="995"/>
                  </a:lnTo>
                  <a:cubicBezTo>
                    <a:pt x="0" y="995"/>
                    <a:pt x="325" y="2771"/>
                    <a:pt x="708" y="4464"/>
                  </a:cubicBezTo>
                  <a:cubicBezTo>
                    <a:pt x="1204" y="4469"/>
                    <a:pt x="1695" y="4471"/>
                    <a:pt x="2180" y="4474"/>
                  </a:cubicBezTo>
                  <a:cubicBezTo>
                    <a:pt x="2479" y="4475"/>
                    <a:pt x="2777" y="4476"/>
                    <a:pt x="3070" y="4478"/>
                  </a:cubicBezTo>
                  <a:cubicBezTo>
                    <a:pt x="3542" y="4479"/>
                    <a:pt x="4003" y="4480"/>
                    <a:pt x="4453" y="4480"/>
                  </a:cubicBezTo>
                  <a:lnTo>
                    <a:pt x="4641" y="4480"/>
                  </a:lnTo>
                  <a:cubicBezTo>
                    <a:pt x="5176" y="4480"/>
                    <a:pt x="5690" y="4479"/>
                    <a:pt x="6184" y="4478"/>
                  </a:cubicBezTo>
                  <a:cubicBezTo>
                    <a:pt x="6143" y="4281"/>
                    <a:pt x="6096" y="4082"/>
                    <a:pt x="6045" y="3884"/>
                  </a:cubicBezTo>
                  <a:cubicBezTo>
                    <a:pt x="5513" y="1891"/>
                    <a:pt x="4394" y="1"/>
                    <a:pt x="4394"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4"/>
            <p:cNvSpPr/>
            <p:nvPr/>
          </p:nvSpPr>
          <p:spPr>
            <a:xfrm flipH="1">
              <a:off x="7253921" y="1643953"/>
              <a:ext cx="361586" cy="280197"/>
            </a:xfrm>
            <a:custGeom>
              <a:avLst/>
              <a:gdLst/>
              <a:ahLst/>
              <a:cxnLst/>
              <a:rect l="l" t="t" r="r" b="b"/>
              <a:pathLst>
                <a:path w="6162" h="4775" extrusionOk="0">
                  <a:moveTo>
                    <a:pt x="3814" y="1"/>
                  </a:moveTo>
                  <a:cubicBezTo>
                    <a:pt x="3778" y="1"/>
                    <a:pt x="3742" y="10"/>
                    <a:pt x="3707" y="28"/>
                  </a:cubicBezTo>
                  <a:cubicBezTo>
                    <a:pt x="3251" y="270"/>
                    <a:pt x="3246" y="1395"/>
                    <a:pt x="3251" y="1677"/>
                  </a:cubicBezTo>
                  <a:cubicBezTo>
                    <a:pt x="2872" y="1590"/>
                    <a:pt x="1345" y="1250"/>
                    <a:pt x="537" y="1250"/>
                  </a:cubicBezTo>
                  <a:cubicBezTo>
                    <a:pt x="326" y="1250"/>
                    <a:pt x="164" y="1274"/>
                    <a:pt x="85" y="1331"/>
                  </a:cubicBezTo>
                  <a:cubicBezTo>
                    <a:pt x="36" y="1367"/>
                    <a:pt x="22" y="1409"/>
                    <a:pt x="20" y="1439"/>
                  </a:cubicBezTo>
                  <a:cubicBezTo>
                    <a:pt x="0" y="1655"/>
                    <a:pt x="329" y="1876"/>
                    <a:pt x="1024" y="2114"/>
                  </a:cubicBezTo>
                  <a:cubicBezTo>
                    <a:pt x="1165" y="2162"/>
                    <a:pt x="1307" y="2207"/>
                    <a:pt x="1438" y="2244"/>
                  </a:cubicBezTo>
                  <a:cubicBezTo>
                    <a:pt x="1426" y="2244"/>
                    <a:pt x="1415" y="2244"/>
                    <a:pt x="1403" y="2244"/>
                  </a:cubicBezTo>
                  <a:cubicBezTo>
                    <a:pt x="1145" y="2244"/>
                    <a:pt x="873" y="2278"/>
                    <a:pt x="743" y="2410"/>
                  </a:cubicBezTo>
                  <a:cubicBezTo>
                    <a:pt x="669" y="2484"/>
                    <a:pt x="642" y="2580"/>
                    <a:pt x="665" y="2699"/>
                  </a:cubicBezTo>
                  <a:cubicBezTo>
                    <a:pt x="717" y="2914"/>
                    <a:pt x="1056" y="3016"/>
                    <a:pt x="1365" y="3064"/>
                  </a:cubicBezTo>
                  <a:cubicBezTo>
                    <a:pt x="1146" y="3102"/>
                    <a:pt x="919" y="3172"/>
                    <a:pt x="821" y="3290"/>
                  </a:cubicBezTo>
                  <a:cubicBezTo>
                    <a:pt x="775" y="3347"/>
                    <a:pt x="758" y="3409"/>
                    <a:pt x="770" y="3477"/>
                  </a:cubicBezTo>
                  <a:cubicBezTo>
                    <a:pt x="814" y="3720"/>
                    <a:pt x="1160" y="3791"/>
                    <a:pt x="1466" y="3807"/>
                  </a:cubicBezTo>
                  <a:cubicBezTo>
                    <a:pt x="1317" y="3859"/>
                    <a:pt x="1171" y="3935"/>
                    <a:pt x="1098" y="4041"/>
                  </a:cubicBezTo>
                  <a:cubicBezTo>
                    <a:pt x="1051" y="4110"/>
                    <a:pt x="1036" y="4185"/>
                    <a:pt x="1056" y="4264"/>
                  </a:cubicBezTo>
                  <a:cubicBezTo>
                    <a:pt x="1122" y="4537"/>
                    <a:pt x="1455" y="4674"/>
                    <a:pt x="2047" y="4674"/>
                  </a:cubicBezTo>
                  <a:cubicBezTo>
                    <a:pt x="2336" y="4674"/>
                    <a:pt x="2686" y="4642"/>
                    <a:pt x="3098" y="4576"/>
                  </a:cubicBezTo>
                  <a:lnTo>
                    <a:pt x="3084" y="4481"/>
                  </a:lnTo>
                  <a:cubicBezTo>
                    <a:pt x="2672" y="4547"/>
                    <a:pt x="2322" y="4579"/>
                    <a:pt x="2037" y="4579"/>
                  </a:cubicBezTo>
                  <a:cubicBezTo>
                    <a:pt x="1506" y="4579"/>
                    <a:pt x="1204" y="4466"/>
                    <a:pt x="1149" y="4242"/>
                  </a:cubicBezTo>
                  <a:cubicBezTo>
                    <a:pt x="1135" y="4190"/>
                    <a:pt x="1145" y="4141"/>
                    <a:pt x="1176" y="4095"/>
                  </a:cubicBezTo>
                  <a:cubicBezTo>
                    <a:pt x="1330" y="3873"/>
                    <a:pt x="1925" y="3799"/>
                    <a:pt x="1932" y="3796"/>
                  </a:cubicBezTo>
                  <a:lnTo>
                    <a:pt x="1921" y="3702"/>
                  </a:lnTo>
                  <a:cubicBezTo>
                    <a:pt x="1847" y="3710"/>
                    <a:pt x="1740" y="3717"/>
                    <a:pt x="1623" y="3717"/>
                  </a:cubicBezTo>
                  <a:cubicBezTo>
                    <a:pt x="1301" y="3717"/>
                    <a:pt x="900" y="3668"/>
                    <a:pt x="864" y="3462"/>
                  </a:cubicBezTo>
                  <a:cubicBezTo>
                    <a:pt x="857" y="3422"/>
                    <a:pt x="868" y="3387"/>
                    <a:pt x="895" y="3353"/>
                  </a:cubicBezTo>
                  <a:cubicBezTo>
                    <a:pt x="1050" y="3166"/>
                    <a:pt x="1662" y="3114"/>
                    <a:pt x="1887" y="3108"/>
                  </a:cubicBezTo>
                  <a:lnTo>
                    <a:pt x="1887" y="3014"/>
                  </a:lnTo>
                  <a:cubicBezTo>
                    <a:pt x="1594" y="3011"/>
                    <a:pt x="822" y="2946"/>
                    <a:pt x="759" y="2683"/>
                  </a:cubicBezTo>
                  <a:cubicBezTo>
                    <a:pt x="744" y="2598"/>
                    <a:pt x="761" y="2531"/>
                    <a:pt x="812" y="2479"/>
                  </a:cubicBezTo>
                  <a:cubicBezTo>
                    <a:pt x="916" y="2374"/>
                    <a:pt x="1148" y="2342"/>
                    <a:pt x="1388" y="2342"/>
                  </a:cubicBezTo>
                  <a:cubicBezTo>
                    <a:pt x="1639" y="2342"/>
                    <a:pt x="1900" y="2377"/>
                    <a:pt x="2037" y="2403"/>
                  </a:cubicBezTo>
                  <a:lnTo>
                    <a:pt x="2057" y="2311"/>
                  </a:lnTo>
                  <a:cubicBezTo>
                    <a:pt x="1294" y="2137"/>
                    <a:pt x="90" y="1750"/>
                    <a:pt x="117" y="1451"/>
                  </a:cubicBezTo>
                  <a:cubicBezTo>
                    <a:pt x="117" y="1441"/>
                    <a:pt x="122" y="1427"/>
                    <a:pt x="143" y="1411"/>
                  </a:cubicBezTo>
                  <a:cubicBezTo>
                    <a:pt x="206" y="1366"/>
                    <a:pt x="340" y="1348"/>
                    <a:pt x="519" y="1348"/>
                  </a:cubicBezTo>
                  <a:cubicBezTo>
                    <a:pt x="1234" y="1348"/>
                    <a:pt x="2677" y="1645"/>
                    <a:pt x="3293" y="1789"/>
                  </a:cubicBezTo>
                  <a:lnTo>
                    <a:pt x="3353" y="1803"/>
                  </a:lnTo>
                  <a:lnTo>
                    <a:pt x="3351" y="1740"/>
                  </a:lnTo>
                  <a:cubicBezTo>
                    <a:pt x="3350" y="1726"/>
                    <a:pt x="3296" y="360"/>
                    <a:pt x="3755" y="117"/>
                  </a:cubicBezTo>
                  <a:cubicBezTo>
                    <a:pt x="3776" y="106"/>
                    <a:pt x="3797" y="100"/>
                    <a:pt x="3818" y="100"/>
                  </a:cubicBezTo>
                  <a:cubicBezTo>
                    <a:pt x="3838" y="100"/>
                    <a:pt x="3858" y="105"/>
                    <a:pt x="3878" y="116"/>
                  </a:cubicBezTo>
                  <a:cubicBezTo>
                    <a:pt x="4204" y="270"/>
                    <a:pt x="4517" y="1483"/>
                    <a:pt x="4610" y="1937"/>
                  </a:cubicBezTo>
                  <a:lnTo>
                    <a:pt x="6082" y="4775"/>
                  </a:lnTo>
                  <a:lnTo>
                    <a:pt x="6161" y="4724"/>
                  </a:lnTo>
                  <a:lnTo>
                    <a:pt x="4698" y="1906"/>
                  </a:lnTo>
                  <a:cubicBezTo>
                    <a:pt x="4671" y="1775"/>
                    <a:pt x="4340" y="225"/>
                    <a:pt x="3915" y="25"/>
                  </a:cubicBezTo>
                  <a:cubicBezTo>
                    <a:pt x="3882" y="9"/>
                    <a:pt x="3848" y="1"/>
                    <a:pt x="3814"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4"/>
            <p:cNvSpPr/>
            <p:nvPr/>
          </p:nvSpPr>
          <p:spPr>
            <a:xfrm flipH="1">
              <a:off x="7450440" y="1486103"/>
              <a:ext cx="136548" cy="57506"/>
            </a:xfrm>
            <a:custGeom>
              <a:avLst/>
              <a:gdLst/>
              <a:ahLst/>
              <a:cxnLst/>
              <a:rect l="l" t="t" r="r" b="b"/>
              <a:pathLst>
                <a:path w="2327" h="980" extrusionOk="0">
                  <a:moveTo>
                    <a:pt x="70" y="1"/>
                  </a:moveTo>
                  <a:cubicBezTo>
                    <a:pt x="70" y="1"/>
                    <a:pt x="1" y="205"/>
                    <a:pt x="9" y="467"/>
                  </a:cubicBezTo>
                  <a:cubicBezTo>
                    <a:pt x="892" y="503"/>
                    <a:pt x="1638" y="767"/>
                    <a:pt x="2098" y="980"/>
                  </a:cubicBezTo>
                  <a:cubicBezTo>
                    <a:pt x="2257" y="739"/>
                    <a:pt x="2327" y="509"/>
                    <a:pt x="2327" y="509"/>
                  </a:cubicBezTo>
                  <a:cubicBezTo>
                    <a:pt x="2327" y="509"/>
                    <a:pt x="1194" y="36"/>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4"/>
            <p:cNvSpPr/>
            <p:nvPr/>
          </p:nvSpPr>
          <p:spPr>
            <a:xfrm flipH="1">
              <a:off x="7463761" y="1513507"/>
              <a:ext cx="122641" cy="62846"/>
            </a:xfrm>
            <a:custGeom>
              <a:avLst/>
              <a:gdLst/>
              <a:ahLst/>
              <a:cxnLst/>
              <a:rect l="l" t="t" r="r" b="b"/>
              <a:pathLst>
                <a:path w="2090" h="1071" extrusionOk="0">
                  <a:moveTo>
                    <a:pt x="0" y="0"/>
                  </a:moveTo>
                  <a:lnTo>
                    <a:pt x="0" y="0"/>
                  </a:lnTo>
                  <a:cubicBezTo>
                    <a:pt x="11" y="367"/>
                    <a:pt x="177" y="845"/>
                    <a:pt x="907" y="1034"/>
                  </a:cubicBezTo>
                  <a:cubicBezTo>
                    <a:pt x="1006" y="1059"/>
                    <a:pt x="1099" y="1071"/>
                    <a:pt x="1186" y="1071"/>
                  </a:cubicBezTo>
                  <a:cubicBezTo>
                    <a:pt x="1620" y="1071"/>
                    <a:pt x="1911" y="784"/>
                    <a:pt x="2089" y="513"/>
                  </a:cubicBezTo>
                  <a:cubicBezTo>
                    <a:pt x="1628" y="300"/>
                    <a:pt x="882" y="3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4"/>
            <p:cNvSpPr/>
            <p:nvPr/>
          </p:nvSpPr>
          <p:spPr>
            <a:xfrm flipH="1">
              <a:off x="6426416" y="957573"/>
              <a:ext cx="633861" cy="462105"/>
            </a:xfrm>
            <a:custGeom>
              <a:avLst/>
              <a:gdLst/>
              <a:ahLst/>
              <a:cxnLst/>
              <a:rect l="l" t="t" r="r" b="b"/>
              <a:pathLst>
                <a:path w="10802" h="7875" extrusionOk="0">
                  <a:moveTo>
                    <a:pt x="9682" y="0"/>
                  </a:moveTo>
                  <a:cubicBezTo>
                    <a:pt x="9656" y="0"/>
                    <a:pt x="9641" y="1"/>
                    <a:pt x="9641" y="1"/>
                  </a:cubicBezTo>
                  <a:lnTo>
                    <a:pt x="1191" y="1"/>
                  </a:lnTo>
                  <a:cubicBezTo>
                    <a:pt x="672" y="1"/>
                    <a:pt x="117" y="26"/>
                    <a:pt x="117" y="783"/>
                  </a:cubicBezTo>
                  <a:cubicBezTo>
                    <a:pt x="117" y="1540"/>
                    <a:pt x="0" y="6249"/>
                    <a:pt x="105" y="6961"/>
                  </a:cubicBezTo>
                  <a:cubicBezTo>
                    <a:pt x="190" y="7554"/>
                    <a:pt x="498" y="7842"/>
                    <a:pt x="1780" y="7867"/>
                  </a:cubicBezTo>
                  <a:cubicBezTo>
                    <a:pt x="2080" y="7873"/>
                    <a:pt x="2627" y="7875"/>
                    <a:pt x="3297" y="7875"/>
                  </a:cubicBezTo>
                  <a:cubicBezTo>
                    <a:pt x="4954" y="7875"/>
                    <a:pt x="7367" y="7862"/>
                    <a:pt x="8661" y="7862"/>
                  </a:cubicBezTo>
                  <a:cubicBezTo>
                    <a:pt x="9078" y="7862"/>
                    <a:pt x="9379" y="7863"/>
                    <a:pt x="9502" y="7867"/>
                  </a:cubicBezTo>
                  <a:cubicBezTo>
                    <a:pt x="9544" y="7868"/>
                    <a:pt x="9590" y="7869"/>
                    <a:pt x="9639" y="7869"/>
                  </a:cubicBezTo>
                  <a:cubicBezTo>
                    <a:pt x="10068" y="7869"/>
                    <a:pt x="10702" y="7787"/>
                    <a:pt x="10748" y="6985"/>
                  </a:cubicBezTo>
                  <a:cubicBezTo>
                    <a:pt x="10801" y="6075"/>
                    <a:pt x="10787" y="1729"/>
                    <a:pt x="10781" y="909"/>
                  </a:cubicBezTo>
                  <a:cubicBezTo>
                    <a:pt x="10786" y="49"/>
                    <a:pt x="9888" y="0"/>
                    <a:pt x="9682" y="0"/>
                  </a:cubicBezTo>
                  <a:close/>
                </a:path>
              </a:pathLst>
            </a:custGeom>
            <a:solidFill>
              <a:srgbClr val="B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4"/>
            <p:cNvSpPr/>
            <p:nvPr/>
          </p:nvSpPr>
          <p:spPr>
            <a:xfrm flipH="1">
              <a:off x="6813469" y="1379716"/>
              <a:ext cx="132558" cy="152392"/>
            </a:xfrm>
            <a:custGeom>
              <a:avLst/>
              <a:gdLst/>
              <a:ahLst/>
              <a:cxnLst/>
              <a:rect l="l" t="t" r="r" b="b"/>
              <a:pathLst>
                <a:path w="2259" h="2597" extrusionOk="0">
                  <a:moveTo>
                    <a:pt x="2258" y="0"/>
                  </a:moveTo>
                  <a:lnTo>
                    <a:pt x="607" y="237"/>
                  </a:lnTo>
                  <a:cubicBezTo>
                    <a:pt x="607" y="237"/>
                    <a:pt x="539" y="1585"/>
                    <a:pt x="0" y="2597"/>
                  </a:cubicBezTo>
                  <a:cubicBezTo>
                    <a:pt x="0" y="2597"/>
                    <a:pt x="1718" y="2293"/>
                    <a:pt x="2258" y="0"/>
                  </a:cubicBezTo>
                  <a:close/>
                </a:path>
              </a:pathLst>
            </a:custGeom>
            <a:solidFill>
              <a:srgbClr val="B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64"/>
          <p:cNvGrpSpPr/>
          <p:nvPr/>
        </p:nvGrpSpPr>
        <p:grpSpPr>
          <a:xfrm>
            <a:off x="6139656" y="2705893"/>
            <a:ext cx="2284354" cy="1897535"/>
            <a:chOff x="6139718" y="2705893"/>
            <a:chExt cx="2284354" cy="1897535"/>
          </a:xfrm>
        </p:grpSpPr>
        <p:sp>
          <p:nvSpPr>
            <p:cNvPr id="583" name="Google Shape;583;p64"/>
            <p:cNvSpPr/>
            <p:nvPr/>
          </p:nvSpPr>
          <p:spPr>
            <a:xfrm flipH="1">
              <a:off x="6529354" y="2705893"/>
              <a:ext cx="1894719" cy="1897476"/>
            </a:xfrm>
            <a:custGeom>
              <a:avLst/>
              <a:gdLst/>
              <a:ahLst/>
              <a:cxnLst/>
              <a:rect l="l" t="t" r="r" b="b"/>
              <a:pathLst>
                <a:path w="32289" h="32336" extrusionOk="0">
                  <a:moveTo>
                    <a:pt x="28943" y="1"/>
                  </a:moveTo>
                  <a:cubicBezTo>
                    <a:pt x="28863" y="1"/>
                    <a:pt x="28818" y="4"/>
                    <a:pt x="28818" y="4"/>
                  </a:cubicBezTo>
                  <a:lnTo>
                    <a:pt x="3560" y="4"/>
                  </a:lnTo>
                  <a:cubicBezTo>
                    <a:pt x="2008" y="4"/>
                    <a:pt x="351" y="107"/>
                    <a:pt x="351" y="3213"/>
                  </a:cubicBezTo>
                  <a:cubicBezTo>
                    <a:pt x="351" y="6319"/>
                    <a:pt x="0" y="25656"/>
                    <a:pt x="312" y="28583"/>
                  </a:cubicBezTo>
                  <a:cubicBezTo>
                    <a:pt x="570" y="31015"/>
                    <a:pt x="1490" y="32198"/>
                    <a:pt x="5320" y="32302"/>
                  </a:cubicBezTo>
                  <a:cubicBezTo>
                    <a:pt x="6234" y="32327"/>
                    <a:pt x="7913" y="32336"/>
                    <a:pt x="9967" y="32336"/>
                  </a:cubicBezTo>
                  <a:cubicBezTo>
                    <a:pt x="14964" y="32336"/>
                    <a:pt x="22181" y="32284"/>
                    <a:pt x="25996" y="32284"/>
                  </a:cubicBezTo>
                  <a:cubicBezTo>
                    <a:pt x="27188" y="32284"/>
                    <a:pt x="28048" y="32289"/>
                    <a:pt x="28405" y="32302"/>
                  </a:cubicBezTo>
                  <a:cubicBezTo>
                    <a:pt x="28530" y="32307"/>
                    <a:pt x="28666" y="32311"/>
                    <a:pt x="28809" y="32311"/>
                  </a:cubicBezTo>
                  <a:cubicBezTo>
                    <a:pt x="30094" y="32311"/>
                    <a:pt x="31991" y="31979"/>
                    <a:pt x="32131" y="28679"/>
                  </a:cubicBezTo>
                  <a:cubicBezTo>
                    <a:pt x="32289" y="24943"/>
                    <a:pt x="32247" y="7094"/>
                    <a:pt x="32231" y="3731"/>
                  </a:cubicBezTo>
                  <a:cubicBezTo>
                    <a:pt x="32244" y="203"/>
                    <a:pt x="29558" y="1"/>
                    <a:pt x="28943" y="1"/>
                  </a:cubicBezTo>
                  <a:close/>
                </a:path>
              </a:pathLst>
            </a:custGeom>
            <a:solidFill>
              <a:srgbClr val="E9C1D9"/>
            </a:solidFill>
            <a:ln>
              <a:noFill/>
            </a:ln>
            <a:effectLst>
              <a:outerShdw dist="104775"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4"/>
            <p:cNvSpPr/>
            <p:nvPr/>
          </p:nvSpPr>
          <p:spPr>
            <a:xfrm flipH="1">
              <a:off x="6621657" y="3143939"/>
              <a:ext cx="352197" cy="1277640"/>
            </a:xfrm>
            <a:custGeom>
              <a:avLst/>
              <a:gdLst/>
              <a:ahLst/>
              <a:cxnLst/>
              <a:rect l="l" t="t" r="r" b="b"/>
              <a:pathLst>
                <a:path w="6002" h="21773" extrusionOk="0">
                  <a:moveTo>
                    <a:pt x="109" y="1"/>
                  </a:moveTo>
                  <a:lnTo>
                    <a:pt x="1" y="7"/>
                  </a:lnTo>
                  <a:cubicBezTo>
                    <a:pt x="69" y="1272"/>
                    <a:pt x="951" y="2258"/>
                    <a:pt x="1805" y="3212"/>
                  </a:cubicBezTo>
                  <a:cubicBezTo>
                    <a:pt x="2087" y="3526"/>
                    <a:pt x="2378" y="3851"/>
                    <a:pt x="2632" y="4180"/>
                  </a:cubicBezTo>
                  <a:cubicBezTo>
                    <a:pt x="3931" y="5854"/>
                    <a:pt x="4510" y="8018"/>
                    <a:pt x="4222" y="10116"/>
                  </a:cubicBezTo>
                  <a:cubicBezTo>
                    <a:pt x="4167" y="10519"/>
                    <a:pt x="4078" y="10928"/>
                    <a:pt x="3993" y="11324"/>
                  </a:cubicBezTo>
                  <a:cubicBezTo>
                    <a:pt x="3815" y="12155"/>
                    <a:pt x="3629" y="13014"/>
                    <a:pt x="3736" y="13870"/>
                  </a:cubicBezTo>
                  <a:cubicBezTo>
                    <a:pt x="3854" y="14836"/>
                    <a:pt x="4328" y="15714"/>
                    <a:pt x="4791" y="16567"/>
                  </a:cubicBezTo>
                  <a:cubicBezTo>
                    <a:pt x="5220" y="17359"/>
                    <a:pt x="5705" y="18255"/>
                    <a:pt x="5804" y="19235"/>
                  </a:cubicBezTo>
                  <a:cubicBezTo>
                    <a:pt x="5891" y="20106"/>
                    <a:pt x="5590" y="21199"/>
                    <a:pt x="4722" y="21677"/>
                  </a:cubicBezTo>
                  <a:lnTo>
                    <a:pt x="4774" y="21772"/>
                  </a:lnTo>
                  <a:cubicBezTo>
                    <a:pt x="5685" y="21270"/>
                    <a:pt x="6002" y="20129"/>
                    <a:pt x="5911" y="19221"/>
                  </a:cubicBezTo>
                  <a:cubicBezTo>
                    <a:pt x="5811" y="18220"/>
                    <a:pt x="5319" y="17314"/>
                    <a:pt x="4883" y="16508"/>
                  </a:cubicBezTo>
                  <a:cubicBezTo>
                    <a:pt x="4428" y="15668"/>
                    <a:pt x="3958" y="14800"/>
                    <a:pt x="3842" y="13854"/>
                  </a:cubicBezTo>
                  <a:cubicBezTo>
                    <a:pt x="3739" y="13016"/>
                    <a:pt x="3921" y="12167"/>
                    <a:pt x="4099" y="11345"/>
                  </a:cubicBezTo>
                  <a:cubicBezTo>
                    <a:pt x="4185" y="10948"/>
                    <a:pt x="4274" y="10536"/>
                    <a:pt x="4331" y="10129"/>
                  </a:cubicBezTo>
                  <a:cubicBezTo>
                    <a:pt x="4623" y="8002"/>
                    <a:pt x="4035" y="5808"/>
                    <a:pt x="2719" y="4112"/>
                  </a:cubicBezTo>
                  <a:cubicBezTo>
                    <a:pt x="2462" y="3781"/>
                    <a:pt x="2170" y="3454"/>
                    <a:pt x="1886" y="3139"/>
                  </a:cubicBezTo>
                  <a:cubicBezTo>
                    <a:pt x="1045" y="2199"/>
                    <a:pt x="177" y="1228"/>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4"/>
            <p:cNvSpPr/>
            <p:nvPr/>
          </p:nvSpPr>
          <p:spPr>
            <a:xfrm flipH="1">
              <a:off x="6601589" y="3157494"/>
              <a:ext cx="1719265" cy="1394648"/>
            </a:xfrm>
            <a:custGeom>
              <a:avLst/>
              <a:gdLst/>
              <a:ahLst/>
              <a:cxnLst/>
              <a:rect l="l" t="t" r="r" b="b"/>
              <a:pathLst>
                <a:path w="29299" h="23767" extrusionOk="0">
                  <a:moveTo>
                    <a:pt x="6481" y="0"/>
                  </a:moveTo>
                  <a:cubicBezTo>
                    <a:pt x="6481" y="0"/>
                    <a:pt x="5929" y="2765"/>
                    <a:pt x="4827" y="4194"/>
                  </a:cubicBezTo>
                  <a:cubicBezTo>
                    <a:pt x="3726" y="5623"/>
                    <a:pt x="1938" y="6678"/>
                    <a:pt x="2851" y="9777"/>
                  </a:cubicBezTo>
                  <a:cubicBezTo>
                    <a:pt x="3601" y="12318"/>
                    <a:pt x="1870" y="14763"/>
                    <a:pt x="928" y="16152"/>
                  </a:cubicBezTo>
                  <a:cubicBezTo>
                    <a:pt x="0" y="17519"/>
                    <a:pt x="393" y="18964"/>
                    <a:pt x="1489" y="22316"/>
                  </a:cubicBezTo>
                  <a:cubicBezTo>
                    <a:pt x="1489" y="22316"/>
                    <a:pt x="2266" y="22801"/>
                    <a:pt x="2893" y="23142"/>
                  </a:cubicBezTo>
                  <a:lnTo>
                    <a:pt x="3147" y="21714"/>
                  </a:lnTo>
                  <a:cubicBezTo>
                    <a:pt x="3386" y="21816"/>
                    <a:pt x="3586" y="23462"/>
                    <a:pt x="3872" y="23549"/>
                  </a:cubicBezTo>
                  <a:cubicBezTo>
                    <a:pt x="4155" y="23635"/>
                    <a:pt x="4459" y="23711"/>
                    <a:pt x="4784" y="23767"/>
                  </a:cubicBezTo>
                  <a:cubicBezTo>
                    <a:pt x="4352" y="22638"/>
                    <a:pt x="4250" y="21477"/>
                    <a:pt x="4697" y="20540"/>
                  </a:cubicBezTo>
                  <a:cubicBezTo>
                    <a:pt x="6348" y="16716"/>
                    <a:pt x="7489" y="12901"/>
                    <a:pt x="6228" y="8777"/>
                  </a:cubicBezTo>
                  <a:cubicBezTo>
                    <a:pt x="5327" y="5682"/>
                    <a:pt x="7683" y="3229"/>
                    <a:pt x="10241" y="2673"/>
                  </a:cubicBezTo>
                  <a:cubicBezTo>
                    <a:pt x="10771" y="2562"/>
                    <a:pt x="11288" y="2513"/>
                    <a:pt x="11792" y="2513"/>
                  </a:cubicBezTo>
                  <a:cubicBezTo>
                    <a:pt x="14696" y="2513"/>
                    <a:pt x="17219" y="4152"/>
                    <a:pt x="19859" y="5289"/>
                  </a:cubicBezTo>
                  <a:cubicBezTo>
                    <a:pt x="20890" y="5619"/>
                    <a:pt x="22264" y="5942"/>
                    <a:pt x="22793" y="6971"/>
                  </a:cubicBezTo>
                  <a:cubicBezTo>
                    <a:pt x="23847" y="8854"/>
                    <a:pt x="22000" y="11126"/>
                    <a:pt x="22887" y="13185"/>
                  </a:cubicBezTo>
                  <a:cubicBezTo>
                    <a:pt x="23420" y="14558"/>
                    <a:pt x="24807" y="15745"/>
                    <a:pt x="25344" y="17292"/>
                  </a:cubicBezTo>
                  <a:cubicBezTo>
                    <a:pt x="25960" y="18837"/>
                    <a:pt x="26002" y="20472"/>
                    <a:pt x="25639" y="22083"/>
                  </a:cubicBezTo>
                  <a:lnTo>
                    <a:pt x="25695" y="22190"/>
                  </a:lnTo>
                  <a:cubicBezTo>
                    <a:pt x="25695" y="22190"/>
                    <a:pt x="25922" y="22245"/>
                    <a:pt x="26274" y="22245"/>
                  </a:cubicBezTo>
                  <a:cubicBezTo>
                    <a:pt x="26865" y="22245"/>
                    <a:pt x="27807" y="22089"/>
                    <a:pt x="28619" y="21254"/>
                  </a:cubicBezTo>
                  <a:cubicBezTo>
                    <a:pt x="28915" y="20948"/>
                    <a:pt x="29298" y="18863"/>
                    <a:pt x="27818" y="16407"/>
                  </a:cubicBezTo>
                  <a:cubicBezTo>
                    <a:pt x="26972" y="15008"/>
                    <a:pt x="26377" y="13322"/>
                    <a:pt x="26362" y="12310"/>
                  </a:cubicBezTo>
                  <a:cubicBezTo>
                    <a:pt x="26333" y="10435"/>
                    <a:pt x="28196" y="8137"/>
                    <a:pt x="25696" y="4648"/>
                  </a:cubicBezTo>
                  <a:cubicBezTo>
                    <a:pt x="23893" y="2132"/>
                    <a:pt x="24047" y="1222"/>
                    <a:pt x="24047" y="1222"/>
                  </a:cubicBezTo>
                  <a:lnTo>
                    <a:pt x="6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4"/>
            <p:cNvSpPr/>
            <p:nvPr/>
          </p:nvSpPr>
          <p:spPr>
            <a:xfrm flipH="1">
              <a:off x="6794998" y="3304899"/>
              <a:ext cx="1276349" cy="1271830"/>
            </a:xfrm>
            <a:custGeom>
              <a:avLst/>
              <a:gdLst/>
              <a:ahLst/>
              <a:cxnLst/>
              <a:rect l="l" t="t" r="r" b="b"/>
              <a:pathLst>
                <a:path w="21751" h="21674" extrusionOk="0">
                  <a:moveTo>
                    <a:pt x="7542" y="1"/>
                  </a:moveTo>
                  <a:cubicBezTo>
                    <a:pt x="7037" y="1"/>
                    <a:pt x="6520" y="50"/>
                    <a:pt x="5990" y="161"/>
                  </a:cubicBezTo>
                  <a:cubicBezTo>
                    <a:pt x="3432" y="718"/>
                    <a:pt x="1076" y="3171"/>
                    <a:pt x="1978" y="6265"/>
                  </a:cubicBezTo>
                  <a:cubicBezTo>
                    <a:pt x="3238" y="10389"/>
                    <a:pt x="2098" y="14204"/>
                    <a:pt x="446" y="18028"/>
                  </a:cubicBezTo>
                  <a:cubicBezTo>
                    <a:pt x="0" y="18964"/>
                    <a:pt x="100" y="20126"/>
                    <a:pt x="534" y="21255"/>
                  </a:cubicBezTo>
                  <a:cubicBezTo>
                    <a:pt x="932" y="21325"/>
                    <a:pt x="1361" y="21366"/>
                    <a:pt x="1817" y="21366"/>
                  </a:cubicBezTo>
                  <a:cubicBezTo>
                    <a:pt x="1968" y="21366"/>
                    <a:pt x="2122" y="21362"/>
                    <a:pt x="2279" y="21352"/>
                  </a:cubicBezTo>
                  <a:lnTo>
                    <a:pt x="2720" y="18253"/>
                  </a:lnTo>
                  <a:lnTo>
                    <a:pt x="3546" y="21342"/>
                  </a:lnTo>
                  <a:cubicBezTo>
                    <a:pt x="3546" y="21342"/>
                    <a:pt x="4148" y="21673"/>
                    <a:pt x="5896" y="21673"/>
                  </a:cubicBezTo>
                  <a:cubicBezTo>
                    <a:pt x="7150" y="21673"/>
                    <a:pt x="8993" y="21503"/>
                    <a:pt x="11626" y="20917"/>
                  </a:cubicBezTo>
                  <a:cubicBezTo>
                    <a:pt x="17931" y="19516"/>
                    <a:pt x="19032" y="20540"/>
                    <a:pt x="19519" y="19466"/>
                  </a:cubicBezTo>
                  <a:cubicBezTo>
                    <a:pt x="20006" y="18393"/>
                    <a:pt x="18813" y="14500"/>
                    <a:pt x="18813" y="14499"/>
                  </a:cubicBezTo>
                  <a:lnTo>
                    <a:pt x="18813" y="14499"/>
                  </a:lnTo>
                  <a:lnTo>
                    <a:pt x="21389" y="19573"/>
                  </a:lnTo>
                  <a:cubicBezTo>
                    <a:pt x="21751" y="17960"/>
                    <a:pt x="21708" y="16325"/>
                    <a:pt x="21093" y="14780"/>
                  </a:cubicBezTo>
                  <a:cubicBezTo>
                    <a:pt x="20556" y="13233"/>
                    <a:pt x="19169" y="12046"/>
                    <a:pt x="18636" y="10673"/>
                  </a:cubicBezTo>
                  <a:cubicBezTo>
                    <a:pt x="17749" y="8613"/>
                    <a:pt x="19596" y="6342"/>
                    <a:pt x="18542" y="4459"/>
                  </a:cubicBezTo>
                  <a:cubicBezTo>
                    <a:pt x="18013" y="3430"/>
                    <a:pt x="16640" y="3107"/>
                    <a:pt x="15608" y="2777"/>
                  </a:cubicBezTo>
                  <a:cubicBezTo>
                    <a:pt x="12968" y="1640"/>
                    <a:pt x="10445" y="1"/>
                    <a:pt x="7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4"/>
            <p:cNvSpPr/>
            <p:nvPr/>
          </p:nvSpPr>
          <p:spPr>
            <a:xfrm flipH="1">
              <a:off x="7245426" y="3767062"/>
              <a:ext cx="270163" cy="104509"/>
            </a:xfrm>
            <a:custGeom>
              <a:avLst/>
              <a:gdLst/>
              <a:ahLst/>
              <a:cxnLst/>
              <a:rect l="l" t="t" r="r" b="b"/>
              <a:pathLst>
                <a:path w="4604" h="1781" extrusionOk="0">
                  <a:moveTo>
                    <a:pt x="4526" y="0"/>
                  </a:moveTo>
                  <a:lnTo>
                    <a:pt x="75" y="229"/>
                  </a:lnTo>
                  <a:lnTo>
                    <a:pt x="0" y="1614"/>
                  </a:lnTo>
                  <a:cubicBezTo>
                    <a:pt x="644" y="1729"/>
                    <a:pt x="1287" y="1781"/>
                    <a:pt x="1930" y="1781"/>
                  </a:cubicBezTo>
                  <a:cubicBezTo>
                    <a:pt x="2821" y="1781"/>
                    <a:pt x="3713" y="1682"/>
                    <a:pt x="4604" y="1517"/>
                  </a:cubicBezTo>
                  <a:lnTo>
                    <a:pt x="4526" y="0"/>
                  </a:ln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4"/>
            <p:cNvSpPr/>
            <p:nvPr/>
          </p:nvSpPr>
          <p:spPr>
            <a:xfrm flipH="1">
              <a:off x="6994862" y="3856080"/>
              <a:ext cx="656747" cy="747231"/>
            </a:xfrm>
            <a:custGeom>
              <a:avLst/>
              <a:gdLst/>
              <a:ahLst/>
              <a:cxnLst/>
              <a:rect l="l" t="t" r="r" b="b"/>
              <a:pathLst>
                <a:path w="11192" h="12734" extrusionOk="0">
                  <a:moveTo>
                    <a:pt x="6923" y="0"/>
                  </a:moveTo>
                  <a:cubicBezTo>
                    <a:pt x="6032" y="165"/>
                    <a:pt x="5141" y="263"/>
                    <a:pt x="4251" y="263"/>
                  </a:cubicBezTo>
                  <a:cubicBezTo>
                    <a:pt x="3607" y="263"/>
                    <a:pt x="2963" y="212"/>
                    <a:pt x="2319" y="97"/>
                  </a:cubicBezTo>
                  <a:lnTo>
                    <a:pt x="2269" y="1042"/>
                  </a:lnTo>
                  <a:cubicBezTo>
                    <a:pt x="2269" y="1042"/>
                    <a:pt x="784" y="1667"/>
                    <a:pt x="255" y="1798"/>
                  </a:cubicBezTo>
                  <a:cubicBezTo>
                    <a:pt x="256" y="1900"/>
                    <a:pt x="256" y="2008"/>
                    <a:pt x="255" y="2122"/>
                  </a:cubicBezTo>
                  <a:cubicBezTo>
                    <a:pt x="252" y="2315"/>
                    <a:pt x="250" y="2526"/>
                    <a:pt x="245" y="2753"/>
                  </a:cubicBezTo>
                  <a:cubicBezTo>
                    <a:pt x="244" y="2767"/>
                    <a:pt x="244" y="2782"/>
                    <a:pt x="244" y="2796"/>
                  </a:cubicBezTo>
                  <a:cubicBezTo>
                    <a:pt x="223" y="3740"/>
                    <a:pt x="174" y="4954"/>
                    <a:pt x="129" y="6235"/>
                  </a:cubicBezTo>
                  <a:lnTo>
                    <a:pt x="121" y="6443"/>
                  </a:lnTo>
                  <a:cubicBezTo>
                    <a:pt x="99" y="7089"/>
                    <a:pt x="77" y="7748"/>
                    <a:pt x="58" y="8396"/>
                  </a:cubicBezTo>
                  <a:cubicBezTo>
                    <a:pt x="20" y="9815"/>
                    <a:pt x="1" y="11180"/>
                    <a:pt x="41" y="12225"/>
                  </a:cubicBezTo>
                  <a:cubicBezTo>
                    <a:pt x="47" y="12405"/>
                    <a:pt x="54" y="12575"/>
                    <a:pt x="65" y="12734"/>
                  </a:cubicBezTo>
                  <a:cubicBezTo>
                    <a:pt x="3491" y="12727"/>
                    <a:pt x="7393" y="12712"/>
                    <a:pt x="10673" y="12701"/>
                  </a:cubicBezTo>
                  <a:cubicBezTo>
                    <a:pt x="10727" y="12193"/>
                    <a:pt x="10815" y="11390"/>
                    <a:pt x="10897" y="10659"/>
                  </a:cubicBezTo>
                  <a:cubicBezTo>
                    <a:pt x="10955" y="10132"/>
                    <a:pt x="11012" y="9642"/>
                    <a:pt x="11049" y="9325"/>
                  </a:cubicBezTo>
                  <a:cubicBezTo>
                    <a:pt x="11063" y="9213"/>
                    <a:pt x="11074" y="9096"/>
                    <a:pt x="11085" y="8980"/>
                  </a:cubicBezTo>
                  <a:cubicBezTo>
                    <a:pt x="11191" y="7747"/>
                    <a:pt x="11107" y="6379"/>
                    <a:pt x="10961" y="5155"/>
                  </a:cubicBezTo>
                  <a:cubicBezTo>
                    <a:pt x="10883" y="4515"/>
                    <a:pt x="10790" y="3913"/>
                    <a:pt x="10699" y="3391"/>
                  </a:cubicBezTo>
                  <a:cubicBezTo>
                    <a:pt x="10626" y="2977"/>
                    <a:pt x="10554" y="2613"/>
                    <a:pt x="10492" y="2319"/>
                  </a:cubicBezTo>
                  <a:cubicBezTo>
                    <a:pt x="10388" y="1818"/>
                    <a:pt x="10312" y="1517"/>
                    <a:pt x="10312" y="1517"/>
                  </a:cubicBezTo>
                  <a:lnTo>
                    <a:pt x="9676" y="1433"/>
                  </a:lnTo>
                  <a:lnTo>
                    <a:pt x="9316" y="1386"/>
                  </a:lnTo>
                  <a:lnTo>
                    <a:pt x="7280" y="1122"/>
                  </a:lnTo>
                  <a:lnTo>
                    <a:pt x="7029" y="1089"/>
                  </a:lnTo>
                  <a:lnTo>
                    <a:pt x="6923" y="0"/>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4"/>
            <p:cNvSpPr/>
            <p:nvPr/>
          </p:nvSpPr>
          <p:spPr>
            <a:xfrm flipH="1">
              <a:off x="7636763" y="3454767"/>
              <a:ext cx="208021" cy="229145"/>
            </a:xfrm>
            <a:custGeom>
              <a:avLst/>
              <a:gdLst/>
              <a:ahLst/>
              <a:cxnLst/>
              <a:rect l="l" t="t" r="r" b="b"/>
              <a:pathLst>
                <a:path w="3545" h="3905" extrusionOk="0">
                  <a:moveTo>
                    <a:pt x="1841" y="1"/>
                  </a:moveTo>
                  <a:cubicBezTo>
                    <a:pt x="1097" y="1"/>
                    <a:pt x="1" y="283"/>
                    <a:pt x="90" y="1966"/>
                  </a:cubicBezTo>
                  <a:cubicBezTo>
                    <a:pt x="161" y="3316"/>
                    <a:pt x="951" y="3905"/>
                    <a:pt x="1773" y="3905"/>
                  </a:cubicBezTo>
                  <a:cubicBezTo>
                    <a:pt x="2492" y="3905"/>
                    <a:pt x="3236" y="3455"/>
                    <a:pt x="3544" y="2671"/>
                  </a:cubicBezTo>
                  <a:lnTo>
                    <a:pt x="2503" y="73"/>
                  </a:lnTo>
                  <a:cubicBezTo>
                    <a:pt x="2503" y="73"/>
                    <a:pt x="2217" y="1"/>
                    <a:pt x="1841"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4"/>
            <p:cNvSpPr/>
            <p:nvPr/>
          </p:nvSpPr>
          <p:spPr>
            <a:xfrm flipH="1">
              <a:off x="6887888" y="3399080"/>
              <a:ext cx="204852" cy="228969"/>
            </a:xfrm>
            <a:custGeom>
              <a:avLst/>
              <a:gdLst/>
              <a:ahLst/>
              <a:cxnLst/>
              <a:rect l="l" t="t" r="r" b="b"/>
              <a:pathLst>
                <a:path w="3491" h="3902" extrusionOk="0">
                  <a:moveTo>
                    <a:pt x="1566" y="0"/>
                  </a:moveTo>
                  <a:cubicBezTo>
                    <a:pt x="910" y="0"/>
                    <a:pt x="315" y="337"/>
                    <a:pt x="315" y="337"/>
                  </a:cubicBezTo>
                  <a:lnTo>
                    <a:pt x="0" y="3119"/>
                  </a:lnTo>
                  <a:cubicBezTo>
                    <a:pt x="394" y="3642"/>
                    <a:pt x="986" y="3901"/>
                    <a:pt x="1556" y="3901"/>
                  </a:cubicBezTo>
                  <a:cubicBezTo>
                    <a:pt x="2558" y="3901"/>
                    <a:pt x="3490" y="3099"/>
                    <a:pt x="3143" y="1521"/>
                  </a:cubicBezTo>
                  <a:cubicBezTo>
                    <a:pt x="2877" y="309"/>
                    <a:pt x="2194" y="0"/>
                    <a:pt x="1566" y="0"/>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4"/>
            <p:cNvSpPr/>
            <p:nvPr/>
          </p:nvSpPr>
          <p:spPr>
            <a:xfrm flipH="1">
              <a:off x="6933894" y="3444322"/>
              <a:ext cx="156676" cy="138015"/>
            </a:xfrm>
            <a:custGeom>
              <a:avLst/>
              <a:gdLst/>
              <a:ahLst/>
              <a:cxnLst/>
              <a:rect l="l" t="t" r="r" b="b"/>
              <a:pathLst>
                <a:path w="2670" h="2352" extrusionOk="0">
                  <a:moveTo>
                    <a:pt x="1659" y="1"/>
                  </a:moveTo>
                  <a:cubicBezTo>
                    <a:pt x="1361" y="1"/>
                    <a:pt x="1075" y="127"/>
                    <a:pt x="808" y="378"/>
                  </a:cubicBezTo>
                  <a:cubicBezTo>
                    <a:pt x="1" y="1136"/>
                    <a:pt x="783" y="2316"/>
                    <a:pt x="790" y="2328"/>
                  </a:cubicBezTo>
                  <a:cubicBezTo>
                    <a:pt x="801" y="2344"/>
                    <a:pt x="817" y="2351"/>
                    <a:pt x="835" y="2351"/>
                  </a:cubicBezTo>
                  <a:cubicBezTo>
                    <a:pt x="837" y="2351"/>
                    <a:pt x="839" y="2351"/>
                    <a:pt x="841" y="2351"/>
                  </a:cubicBezTo>
                  <a:cubicBezTo>
                    <a:pt x="847" y="2349"/>
                    <a:pt x="856" y="2347"/>
                    <a:pt x="861" y="2343"/>
                  </a:cubicBezTo>
                  <a:cubicBezTo>
                    <a:pt x="884" y="2327"/>
                    <a:pt x="889" y="2296"/>
                    <a:pt x="876" y="2273"/>
                  </a:cubicBezTo>
                  <a:cubicBezTo>
                    <a:pt x="867" y="2260"/>
                    <a:pt x="132" y="1150"/>
                    <a:pt x="877" y="452"/>
                  </a:cubicBezTo>
                  <a:cubicBezTo>
                    <a:pt x="1123" y="220"/>
                    <a:pt x="1386" y="102"/>
                    <a:pt x="1658" y="102"/>
                  </a:cubicBezTo>
                  <a:cubicBezTo>
                    <a:pt x="1674" y="102"/>
                    <a:pt x="1690" y="103"/>
                    <a:pt x="1706" y="103"/>
                  </a:cubicBezTo>
                  <a:cubicBezTo>
                    <a:pt x="2204" y="127"/>
                    <a:pt x="2570" y="538"/>
                    <a:pt x="2574" y="542"/>
                  </a:cubicBezTo>
                  <a:cubicBezTo>
                    <a:pt x="2584" y="553"/>
                    <a:pt x="2599" y="559"/>
                    <a:pt x="2613" y="559"/>
                  </a:cubicBezTo>
                  <a:cubicBezTo>
                    <a:pt x="2625" y="559"/>
                    <a:pt x="2637" y="555"/>
                    <a:pt x="2646" y="547"/>
                  </a:cubicBezTo>
                  <a:cubicBezTo>
                    <a:pt x="2667" y="529"/>
                    <a:pt x="2669" y="496"/>
                    <a:pt x="2651" y="475"/>
                  </a:cubicBezTo>
                  <a:cubicBezTo>
                    <a:pt x="2636" y="457"/>
                    <a:pt x="2255" y="29"/>
                    <a:pt x="1712" y="2"/>
                  </a:cubicBezTo>
                  <a:cubicBezTo>
                    <a:pt x="1694" y="1"/>
                    <a:pt x="1677" y="1"/>
                    <a:pt x="1659" y="1"/>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4"/>
            <p:cNvSpPr/>
            <p:nvPr/>
          </p:nvSpPr>
          <p:spPr>
            <a:xfrm flipH="1">
              <a:off x="6975615" y="3497897"/>
              <a:ext cx="89252" cy="28577"/>
            </a:xfrm>
            <a:custGeom>
              <a:avLst/>
              <a:gdLst/>
              <a:ahLst/>
              <a:cxnLst/>
              <a:rect l="l" t="t" r="r" b="b"/>
              <a:pathLst>
                <a:path w="1521" h="487" extrusionOk="0">
                  <a:moveTo>
                    <a:pt x="819" y="1"/>
                  </a:moveTo>
                  <a:cubicBezTo>
                    <a:pt x="546" y="1"/>
                    <a:pt x="241" y="91"/>
                    <a:pt x="16" y="407"/>
                  </a:cubicBezTo>
                  <a:cubicBezTo>
                    <a:pt x="0" y="428"/>
                    <a:pt x="6" y="462"/>
                    <a:pt x="27" y="477"/>
                  </a:cubicBezTo>
                  <a:cubicBezTo>
                    <a:pt x="36" y="484"/>
                    <a:pt x="46" y="486"/>
                    <a:pt x="56" y="486"/>
                  </a:cubicBezTo>
                  <a:cubicBezTo>
                    <a:pt x="72" y="486"/>
                    <a:pt x="88" y="479"/>
                    <a:pt x="97" y="465"/>
                  </a:cubicBezTo>
                  <a:cubicBezTo>
                    <a:pt x="299" y="183"/>
                    <a:pt x="575" y="102"/>
                    <a:pt x="823" y="102"/>
                  </a:cubicBezTo>
                  <a:cubicBezTo>
                    <a:pt x="1152" y="102"/>
                    <a:pt x="1434" y="243"/>
                    <a:pt x="1439" y="246"/>
                  </a:cubicBezTo>
                  <a:cubicBezTo>
                    <a:pt x="1446" y="251"/>
                    <a:pt x="1453" y="253"/>
                    <a:pt x="1460" y="253"/>
                  </a:cubicBezTo>
                  <a:cubicBezTo>
                    <a:pt x="1464" y="253"/>
                    <a:pt x="1468" y="252"/>
                    <a:pt x="1471" y="251"/>
                  </a:cubicBezTo>
                  <a:cubicBezTo>
                    <a:pt x="1487" y="249"/>
                    <a:pt x="1499" y="239"/>
                    <a:pt x="1508" y="224"/>
                  </a:cubicBezTo>
                  <a:cubicBezTo>
                    <a:pt x="1520" y="199"/>
                    <a:pt x="1510" y="167"/>
                    <a:pt x="1485" y="156"/>
                  </a:cubicBezTo>
                  <a:cubicBezTo>
                    <a:pt x="1479" y="153"/>
                    <a:pt x="1176" y="1"/>
                    <a:pt x="819" y="1"/>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4"/>
            <p:cNvSpPr/>
            <p:nvPr/>
          </p:nvSpPr>
          <p:spPr>
            <a:xfrm flipH="1">
              <a:off x="6956779" y="2904290"/>
              <a:ext cx="893344" cy="908895"/>
            </a:xfrm>
            <a:custGeom>
              <a:avLst/>
              <a:gdLst/>
              <a:ahLst/>
              <a:cxnLst/>
              <a:rect l="l" t="t" r="r" b="b"/>
              <a:pathLst>
                <a:path w="15224" h="15489" extrusionOk="0">
                  <a:moveTo>
                    <a:pt x="8759" y="1"/>
                  </a:moveTo>
                  <a:cubicBezTo>
                    <a:pt x="7681" y="1"/>
                    <a:pt x="6460" y="234"/>
                    <a:pt x="5125" y="711"/>
                  </a:cubicBezTo>
                  <a:cubicBezTo>
                    <a:pt x="1066" y="2162"/>
                    <a:pt x="1" y="5967"/>
                    <a:pt x="1495" y="10450"/>
                  </a:cubicBezTo>
                  <a:cubicBezTo>
                    <a:pt x="2746" y="14199"/>
                    <a:pt x="5423" y="15488"/>
                    <a:pt x="8166" y="15488"/>
                  </a:cubicBezTo>
                  <a:cubicBezTo>
                    <a:pt x="8704" y="15488"/>
                    <a:pt x="9245" y="15439"/>
                    <a:pt x="9778" y="15348"/>
                  </a:cubicBezTo>
                  <a:cubicBezTo>
                    <a:pt x="13236" y="14761"/>
                    <a:pt x="15224" y="11733"/>
                    <a:pt x="14928" y="8883"/>
                  </a:cubicBezTo>
                  <a:cubicBezTo>
                    <a:pt x="14548" y="5228"/>
                    <a:pt x="13334" y="2824"/>
                    <a:pt x="13334" y="2824"/>
                  </a:cubicBezTo>
                  <a:cubicBezTo>
                    <a:pt x="12566" y="972"/>
                    <a:pt x="10960" y="1"/>
                    <a:pt x="8759"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4"/>
            <p:cNvSpPr/>
            <p:nvPr/>
          </p:nvSpPr>
          <p:spPr>
            <a:xfrm flipH="1">
              <a:off x="7433319" y="3513506"/>
              <a:ext cx="203091" cy="109145"/>
            </a:xfrm>
            <a:custGeom>
              <a:avLst/>
              <a:gdLst/>
              <a:ahLst/>
              <a:cxnLst/>
              <a:rect l="l" t="t" r="r" b="b"/>
              <a:pathLst>
                <a:path w="3461" h="1860" extrusionOk="0">
                  <a:moveTo>
                    <a:pt x="1329" y="0"/>
                  </a:moveTo>
                  <a:cubicBezTo>
                    <a:pt x="678" y="0"/>
                    <a:pt x="168" y="234"/>
                    <a:pt x="95" y="611"/>
                  </a:cubicBezTo>
                  <a:cubicBezTo>
                    <a:pt x="1" y="1094"/>
                    <a:pt x="657" y="1627"/>
                    <a:pt x="1560" y="1803"/>
                  </a:cubicBezTo>
                  <a:cubicBezTo>
                    <a:pt x="1757" y="1842"/>
                    <a:pt x="1950" y="1860"/>
                    <a:pt x="2131" y="1860"/>
                  </a:cubicBezTo>
                  <a:cubicBezTo>
                    <a:pt x="2783" y="1860"/>
                    <a:pt x="3293" y="1626"/>
                    <a:pt x="3366" y="1248"/>
                  </a:cubicBezTo>
                  <a:cubicBezTo>
                    <a:pt x="3460" y="767"/>
                    <a:pt x="2804" y="233"/>
                    <a:pt x="1901" y="57"/>
                  </a:cubicBezTo>
                  <a:cubicBezTo>
                    <a:pt x="1703" y="18"/>
                    <a:pt x="1510" y="0"/>
                    <a:pt x="1329" y="0"/>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4"/>
            <p:cNvSpPr/>
            <p:nvPr/>
          </p:nvSpPr>
          <p:spPr>
            <a:xfrm flipH="1">
              <a:off x="7015576" y="3503296"/>
              <a:ext cx="201859" cy="109614"/>
            </a:xfrm>
            <a:custGeom>
              <a:avLst/>
              <a:gdLst/>
              <a:ahLst/>
              <a:cxnLst/>
              <a:rect l="l" t="t" r="r" b="b"/>
              <a:pathLst>
                <a:path w="3440" h="1868" extrusionOk="0">
                  <a:moveTo>
                    <a:pt x="2163" y="1"/>
                  </a:moveTo>
                  <a:cubicBezTo>
                    <a:pt x="1963" y="1"/>
                    <a:pt x="1748" y="24"/>
                    <a:pt x="1529" y="72"/>
                  </a:cubicBezTo>
                  <a:cubicBezTo>
                    <a:pt x="638" y="271"/>
                    <a:pt x="1" y="816"/>
                    <a:pt x="106" y="1292"/>
                  </a:cubicBezTo>
                  <a:cubicBezTo>
                    <a:pt x="186" y="1651"/>
                    <a:pt x="664" y="1868"/>
                    <a:pt x="1277" y="1868"/>
                  </a:cubicBezTo>
                  <a:cubicBezTo>
                    <a:pt x="1477" y="1868"/>
                    <a:pt x="1692" y="1845"/>
                    <a:pt x="1911" y="1796"/>
                  </a:cubicBezTo>
                  <a:cubicBezTo>
                    <a:pt x="2803" y="1597"/>
                    <a:pt x="3440" y="1052"/>
                    <a:pt x="3333" y="575"/>
                  </a:cubicBezTo>
                  <a:cubicBezTo>
                    <a:pt x="3254" y="217"/>
                    <a:pt x="2775" y="1"/>
                    <a:pt x="2163" y="1"/>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4"/>
            <p:cNvSpPr/>
            <p:nvPr/>
          </p:nvSpPr>
          <p:spPr>
            <a:xfrm flipH="1">
              <a:off x="7446053" y="3252908"/>
              <a:ext cx="166651" cy="90778"/>
            </a:xfrm>
            <a:custGeom>
              <a:avLst/>
              <a:gdLst/>
              <a:ahLst/>
              <a:cxnLst/>
              <a:rect l="l" t="t" r="r" b="b"/>
              <a:pathLst>
                <a:path w="2840" h="1547" extrusionOk="0">
                  <a:moveTo>
                    <a:pt x="2225" y="1"/>
                  </a:moveTo>
                  <a:cubicBezTo>
                    <a:pt x="1975" y="1"/>
                    <a:pt x="1611" y="110"/>
                    <a:pt x="1066" y="399"/>
                  </a:cubicBezTo>
                  <a:cubicBezTo>
                    <a:pt x="1" y="963"/>
                    <a:pt x="507" y="1409"/>
                    <a:pt x="507" y="1409"/>
                  </a:cubicBezTo>
                  <a:cubicBezTo>
                    <a:pt x="607" y="1503"/>
                    <a:pt x="735" y="1547"/>
                    <a:pt x="892" y="1547"/>
                  </a:cubicBezTo>
                  <a:cubicBezTo>
                    <a:pt x="1167" y="1547"/>
                    <a:pt x="1530" y="1414"/>
                    <a:pt x="1991" y="1182"/>
                  </a:cubicBezTo>
                  <a:cubicBezTo>
                    <a:pt x="2595" y="876"/>
                    <a:pt x="2839" y="493"/>
                    <a:pt x="2680" y="237"/>
                  </a:cubicBezTo>
                  <a:cubicBezTo>
                    <a:pt x="2595" y="100"/>
                    <a:pt x="2462" y="1"/>
                    <a:pt x="2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4"/>
            <p:cNvSpPr/>
            <p:nvPr/>
          </p:nvSpPr>
          <p:spPr>
            <a:xfrm flipH="1">
              <a:off x="7039752" y="3259774"/>
              <a:ext cx="168940" cy="77399"/>
            </a:xfrm>
            <a:custGeom>
              <a:avLst/>
              <a:gdLst/>
              <a:ahLst/>
              <a:cxnLst/>
              <a:rect l="l" t="t" r="r" b="b"/>
              <a:pathLst>
                <a:path w="2879" h="1319" extrusionOk="0">
                  <a:moveTo>
                    <a:pt x="641" y="0"/>
                  </a:moveTo>
                  <a:cubicBezTo>
                    <a:pt x="289" y="0"/>
                    <a:pt x="147" y="135"/>
                    <a:pt x="89" y="314"/>
                  </a:cubicBezTo>
                  <a:cubicBezTo>
                    <a:pt x="0" y="586"/>
                    <a:pt x="333" y="922"/>
                    <a:pt x="999" y="1124"/>
                  </a:cubicBezTo>
                  <a:cubicBezTo>
                    <a:pt x="1409" y="1248"/>
                    <a:pt x="1740" y="1319"/>
                    <a:pt x="1993" y="1319"/>
                  </a:cubicBezTo>
                  <a:cubicBezTo>
                    <a:pt x="2232" y="1319"/>
                    <a:pt x="2401" y="1256"/>
                    <a:pt x="2499" y="1114"/>
                  </a:cubicBezTo>
                  <a:cubicBezTo>
                    <a:pt x="2499" y="1114"/>
                    <a:pt x="2878" y="600"/>
                    <a:pt x="1700" y="219"/>
                  </a:cubicBezTo>
                  <a:cubicBezTo>
                    <a:pt x="1221" y="63"/>
                    <a:pt x="882" y="0"/>
                    <a:pt x="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4"/>
            <p:cNvSpPr/>
            <p:nvPr/>
          </p:nvSpPr>
          <p:spPr>
            <a:xfrm flipH="1">
              <a:off x="7126657" y="3398963"/>
              <a:ext cx="59795" cy="72822"/>
            </a:xfrm>
            <a:custGeom>
              <a:avLst/>
              <a:gdLst/>
              <a:ahLst/>
              <a:cxnLst/>
              <a:rect l="l" t="t" r="r" b="b"/>
              <a:pathLst>
                <a:path w="1019" h="1241" extrusionOk="0">
                  <a:moveTo>
                    <a:pt x="509" y="1"/>
                  </a:moveTo>
                  <a:cubicBezTo>
                    <a:pt x="509" y="1"/>
                    <a:pt x="508" y="1"/>
                    <a:pt x="507" y="1"/>
                  </a:cubicBezTo>
                  <a:cubicBezTo>
                    <a:pt x="227" y="1"/>
                    <a:pt x="0" y="280"/>
                    <a:pt x="1" y="622"/>
                  </a:cubicBezTo>
                  <a:cubicBezTo>
                    <a:pt x="1" y="964"/>
                    <a:pt x="230" y="1241"/>
                    <a:pt x="510" y="1241"/>
                  </a:cubicBezTo>
                  <a:cubicBezTo>
                    <a:pt x="511" y="1241"/>
                    <a:pt x="511" y="1241"/>
                    <a:pt x="512" y="1241"/>
                  </a:cubicBezTo>
                  <a:cubicBezTo>
                    <a:pt x="792" y="1241"/>
                    <a:pt x="1019" y="961"/>
                    <a:pt x="1018" y="620"/>
                  </a:cubicBezTo>
                  <a:cubicBezTo>
                    <a:pt x="1017" y="278"/>
                    <a:pt x="789"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4"/>
            <p:cNvSpPr/>
            <p:nvPr/>
          </p:nvSpPr>
          <p:spPr>
            <a:xfrm flipH="1">
              <a:off x="7455794" y="3398963"/>
              <a:ext cx="59854" cy="72822"/>
            </a:xfrm>
            <a:custGeom>
              <a:avLst/>
              <a:gdLst/>
              <a:ahLst/>
              <a:cxnLst/>
              <a:rect l="l" t="t" r="r" b="b"/>
              <a:pathLst>
                <a:path w="1020" h="1241" extrusionOk="0">
                  <a:moveTo>
                    <a:pt x="509" y="1"/>
                  </a:moveTo>
                  <a:cubicBezTo>
                    <a:pt x="509" y="1"/>
                    <a:pt x="508" y="1"/>
                    <a:pt x="508" y="1"/>
                  </a:cubicBezTo>
                  <a:cubicBezTo>
                    <a:pt x="228" y="1"/>
                    <a:pt x="0" y="280"/>
                    <a:pt x="1" y="622"/>
                  </a:cubicBezTo>
                  <a:cubicBezTo>
                    <a:pt x="1" y="964"/>
                    <a:pt x="230" y="1241"/>
                    <a:pt x="510" y="1241"/>
                  </a:cubicBezTo>
                  <a:cubicBezTo>
                    <a:pt x="511" y="1241"/>
                    <a:pt x="511" y="1241"/>
                    <a:pt x="512" y="1241"/>
                  </a:cubicBezTo>
                  <a:cubicBezTo>
                    <a:pt x="793" y="1241"/>
                    <a:pt x="1019" y="961"/>
                    <a:pt x="1018" y="620"/>
                  </a:cubicBezTo>
                  <a:cubicBezTo>
                    <a:pt x="1017" y="278"/>
                    <a:pt x="789"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4"/>
            <p:cNvSpPr/>
            <p:nvPr/>
          </p:nvSpPr>
          <p:spPr>
            <a:xfrm flipH="1">
              <a:off x="7657535" y="3502826"/>
              <a:ext cx="161018" cy="122583"/>
            </a:xfrm>
            <a:custGeom>
              <a:avLst/>
              <a:gdLst/>
              <a:ahLst/>
              <a:cxnLst/>
              <a:rect l="l" t="t" r="r" b="b"/>
              <a:pathLst>
                <a:path w="2744" h="2089" extrusionOk="0">
                  <a:moveTo>
                    <a:pt x="1120" y="0"/>
                  </a:moveTo>
                  <a:cubicBezTo>
                    <a:pt x="1008" y="0"/>
                    <a:pt x="898" y="18"/>
                    <a:pt x="791" y="53"/>
                  </a:cubicBezTo>
                  <a:cubicBezTo>
                    <a:pt x="276" y="223"/>
                    <a:pt x="22" y="737"/>
                    <a:pt x="12" y="760"/>
                  </a:cubicBezTo>
                  <a:cubicBezTo>
                    <a:pt x="0" y="785"/>
                    <a:pt x="11" y="816"/>
                    <a:pt x="36" y="828"/>
                  </a:cubicBezTo>
                  <a:cubicBezTo>
                    <a:pt x="43" y="831"/>
                    <a:pt x="50" y="832"/>
                    <a:pt x="57" y="832"/>
                  </a:cubicBezTo>
                  <a:cubicBezTo>
                    <a:pt x="76" y="832"/>
                    <a:pt x="95" y="822"/>
                    <a:pt x="104" y="804"/>
                  </a:cubicBezTo>
                  <a:cubicBezTo>
                    <a:pt x="106" y="799"/>
                    <a:pt x="350" y="306"/>
                    <a:pt x="824" y="150"/>
                  </a:cubicBezTo>
                  <a:cubicBezTo>
                    <a:pt x="919" y="119"/>
                    <a:pt x="1018" y="103"/>
                    <a:pt x="1120" y="103"/>
                  </a:cubicBezTo>
                  <a:cubicBezTo>
                    <a:pt x="1309" y="103"/>
                    <a:pt x="1509" y="158"/>
                    <a:pt x="1714" y="266"/>
                  </a:cubicBezTo>
                  <a:cubicBezTo>
                    <a:pt x="2618" y="743"/>
                    <a:pt x="2204" y="2008"/>
                    <a:pt x="2201" y="2022"/>
                  </a:cubicBezTo>
                  <a:cubicBezTo>
                    <a:pt x="2191" y="2048"/>
                    <a:pt x="2206" y="2076"/>
                    <a:pt x="2232" y="2086"/>
                  </a:cubicBezTo>
                  <a:cubicBezTo>
                    <a:pt x="2236" y="2087"/>
                    <a:pt x="2241" y="2089"/>
                    <a:pt x="2247" y="2089"/>
                  </a:cubicBezTo>
                  <a:cubicBezTo>
                    <a:pt x="2249" y="2089"/>
                    <a:pt x="2251" y="2088"/>
                    <a:pt x="2253" y="2088"/>
                  </a:cubicBezTo>
                  <a:cubicBezTo>
                    <a:pt x="2272" y="2086"/>
                    <a:pt x="2288" y="2072"/>
                    <a:pt x="2298" y="2052"/>
                  </a:cubicBezTo>
                  <a:cubicBezTo>
                    <a:pt x="2302" y="2040"/>
                    <a:pt x="2744" y="692"/>
                    <a:pt x="1763" y="176"/>
                  </a:cubicBezTo>
                  <a:cubicBezTo>
                    <a:pt x="1541" y="59"/>
                    <a:pt x="1326" y="0"/>
                    <a:pt x="1120" y="0"/>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4"/>
            <p:cNvSpPr/>
            <p:nvPr/>
          </p:nvSpPr>
          <p:spPr>
            <a:xfrm flipH="1">
              <a:off x="7679130" y="3548303"/>
              <a:ext cx="89898" cy="26699"/>
            </a:xfrm>
            <a:custGeom>
              <a:avLst/>
              <a:gdLst/>
              <a:ahLst/>
              <a:cxnLst/>
              <a:rect l="l" t="t" r="r" b="b"/>
              <a:pathLst>
                <a:path w="1532" h="455" extrusionOk="0">
                  <a:moveTo>
                    <a:pt x="912" y="1"/>
                  </a:moveTo>
                  <a:cubicBezTo>
                    <a:pt x="431" y="1"/>
                    <a:pt x="29" y="362"/>
                    <a:pt x="23" y="367"/>
                  </a:cubicBezTo>
                  <a:cubicBezTo>
                    <a:pt x="3" y="387"/>
                    <a:pt x="1" y="418"/>
                    <a:pt x="21" y="439"/>
                  </a:cubicBezTo>
                  <a:cubicBezTo>
                    <a:pt x="31" y="450"/>
                    <a:pt x="45" y="455"/>
                    <a:pt x="59" y="455"/>
                  </a:cubicBezTo>
                  <a:cubicBezTo>
                    <a:pt x="61" y="455"/>
                    <a:pt x="62" y="455"/>
                    <a:pt x="63" y="455"/>
                  </a:cubicBezTo>
                  <a:cubicBezTo>
                    <a:pt x="74" y="454"/>
                    <a:pt x="84" y="449"/>
                    <a:pt x="92" y="443"/>
                  </a:cubicBezTo>
                  <a:cubicBezTo>
                    <a:pt x="97" y="438"/>
                    <a:pt x="468" y="103"/>
                    <a:pt x="909" y="103"/>
                  </a:cubicBezTo>
                  <a:cubicBezTo>
                    <a:pt x="1082" y="103"/>
                    <a:pt x="1266" y="154"/>
                    <a:pt x="1442" y="298"/>
                  </a:cubicBezTo>
                  <a:cubicBezTo>
                    <a:pt x="1452" y="305"/>
                    <a:pt x="1463" y="309"/>
                    <a:pt x="1474" y="309"/>
                  </a:cubicBezTo>
                  <a:cubicBezTo>
                    <a:pt x="1489" y="309"/>
                    <a:pt x="1504" y="303"/>
                    <a:pt x="1514" y="290"/>
                  </a:cubicBezTo>
                  <a:cubicBezTo>
                    <a:pt x="1531" y="268"/>
                    <a:pt x="1529" y="236"/>
                    <a:pt x="1506" y="219"/>
                  </a:cubicBezTo>
                  <a:cubicBezTo>
                    <a:pt x="1309" y="58"/>
                    <a:pt x="1104" y="1"/>
                    <a:pt x="912" y="1"/>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4"/>
            <p:cNvSpPr/>
            <p:nvPr/>
          </p:nvSpPr>
          <p:spPr>
            <a:xfrm flipH="1">
              <a:off x="7231049" y="3215118"/>
              <a:ext cx="121350" cy="303376"/>
            </a:xfrm>
            <a:custGeom>
              <a:avLst/>
              <a:gdLst/>
              <a:ahLst/>
              <a:cxnLst/>
              <a:rect l="l" t="t" r="r" b="b"/>
              <a:pathLst>
                <a:path w="2068" h="5170" extrusionOk="0">
                  <a:moveTo>
                    <a:pt x="263" y="1"/>
                  </a:moveTo>
                  <a:cubicBezTo>
                    <a:pt x="237" y="1"/>
                    <a:pt x="213" y="21"/>
                    <a:pt x="212" y="48"/>
                  </a:cubicBezTo>
                  <a:cubicBezTo>
                    <a:pt x="189" y="377"/>
                    <a:pt x="0" y="3262"/>
                    <a:pt x="231" y="3626"/>
                  </a:cubicBezTo>
                  <a:cubicBezTo>
                    <a:pt x="303" y="3739"/>
                    <a:pt x="424" y="3838"/>
                    <a:pt x="627" y="3838"/>
                  </a:cubicBezTo>
                  <a:cubicBezTo>
                    <a:pt x="783" y="3838"/>
                    <a:pt x="988" y="3780"/>
                    <a:pt x="1256" y="3623"/>
                  </a:cubicBezTo>
                  <a:cubicBezTo>
                    <a:pt x="1268" y="3616"/>
                    <a:pt x="1277" y="3611"/>
                    <a:pt x="1282" y="3607"/>
                  </a:cubicBezTo>
                  <a:cubicBezTo>
                    <a:pt x="1363" y="3564"/>
                    <a:pt x="1439" y="3543"/>
                    <a:pt x="1509" y="3543"/>
                  </a:cubicBezTo>
                  <a:cubicBezTo>
                    <a:pt x="1591" y="3543"/>
                    <a:pt x="1664" y="3573"/>
                    <a:pt x="1726" y="3633"/>
                  </a:cubicBezTo>
                  <a:cubicBezTo>
                    <a:pt x="1914" y="3815"/>
                    <a:pt x="1959" y="4240"/>
                    <a:pt x="1820" y="4523"/>
                  </a:cubicBezTo>
                  <a:cubicBezTo>
                    <a:pt x="1642" y="4885"/>
                    <a:pt x="1240" y="5073"/>
                    <a:pt x="1236" y="5074"/>
                  </a:cubicBezTo>
                  <a:cubicBezTo>
                    <a:pt x="1211" y="5086"/>
                    <a:pt x="1200" y="5116"/>
                    <a:pt x="1211" y="5141"/>
                  </a:cubicBezTo>
                  <a:cubicBezTo>
                    <a:pt x="1220" y="5159"/>
                    <a:pt x="1237" y="5169"/>
                    <a:pt x="1257" y="5169"/>
                  </a:cubicBezTo>
                  <a:cubicBezTo>
                    <a:pt x="1264" y="5169"/>
                    <a:pt x="1272" y="5168"/>
                    <a:pt x="1278" y="5167"/>
                  </a:cubicBezTo>
                  <a:cubicBezTo>
                    <a:pt x="1295" y="5159"/>
                    <a:pt x="1716" y="4963"/>
                    <a:pt x="1910" y="4569"/>
                  </a:cubicBezTo>
                  <a:cubicBezTo>
                    <a:pt x="2067" y="4245"/>
                    <a:pt x="2014" y="3774"/>
                    <a:pt x="1795" y="3560"/>
                  </a:cubicBezTo>
                  <a:cubicBezTo>
                    <a:pt x="1714" y="3482"/>
                    <a:pt x="1617" y="3443"/>
                    <a:pt x="1509" y="3443"/>
                  </a:cubicBezTo>
                  <a:cubicBezTo>
                    <a:pt x="1423" y="3443"/>
                    <a:pt x="1331" y="3468"/>
                    <a:pt x="1235" y="3519"/>
                  </a:cubicBezTo>
                  <a:cubicBezTo>
                    <a:pt x="1228" y="3521"/>
                    <a:pt x="1217" y="3528"/>
                    <a:pt x="1205" y="3535"/>
                  </a:cubicBezTo>
                  <a:cubicBezTo>
                    <a:pt x="974" y="3671"/>
                    <a:pt x="782" y="3739"/>
                    <a:pt x="630" y="3739"/>
                  </a:cubicBezTo>
                  <a:cubicBezTo>
                    <a:pt x="492" y="3739"/>
                    <a:pt x="387" y="3683"/>
                    <a:pt x="317" y="3571"/>
                  </a:cubicBezTo>
                  <a:cubicBezTo>
                    <a:pt x="136" y="3287"/>
                    <a:pt x="252" y="936"/>
                    <a:pt x="312" y="54"/>
                  </a:cubicBezTo>
                  <a:cubicBezTo>
                    <a:pt x="313" y="27"/>
                    <a:pt x="293" y="2"/>
                    <a:pt x="265" y="1"/>
                  </a:cubicBezTo>
                  <a:cubicBezTo>
                    <a:pt x="265" y="1"/>
                    <a:pt x="26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4"/>
            <p:cNvSpPr/>
            <p:nvPr/>
          </p:nvSpPr>
          <p:spPr>
            <a:xfrm flipH="1">
              <a:off x="7281866" y="3571717"/>
              <a:ext cx="84323" cy="52284"/>
            </a:xfrm>
            <a:custGeom>
              <a:avLst/>
              <a:gdLst/>
              <a:ahLst/>
              <a:cxnLst/>
              <a:rect l="l" t="t" r="r" b="b"/>
              <a:pathLst>
                <a:path w="1437" h="891" extrusionOk="0">
                  <a:moveTo>
                    <a:pt x="0" y="0"/>
                  </a:moveTo>
                  <a:lnTo>
                    <a:pt x="0" y="0"/>
                  </a:lnTo>
                  <a:cubicBezTo>
                    <a:pt x="80" y="311"/>
                    <a:pt x="260" y="724"/>
                    <a:pt x="672" y="858"/>
                  </a:cubicBezTo>
                  <a:cubicBezTo>
                    <a:pt x="740" y="880"/>
                    <a:pt x="805" y="890"/>
                    <a:pt x="866" y="890"/>
                  </a:cubicBezTo>
                  <a:cubicBezTo>
                    <a:pt x="1103" y="890"/>
                    <a:pt x="1294" y="745"/>
                    <a:pt x="1437" y="577"/>
                  </a:cubicBezTo>
                  <a:cubicBezTo>
                    <a:pt x="1006" y="284"/>
                    <a:pt x="478" y="11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4"/>
            <p:cNvSpPr/>
            <p:nvPr/>
          </p:nvSpPr>
          <p:spPr>
            <a:xfrm flipH="1">
              <a:off x="7264086" y="3549653"/>
              <a:ext cx="105741" cy="55922"/>
            </a:xfrm>
            <a:custGeom>
              <a:avLst/>
              <a:gdLst/>
              <a:ahLst/>
              <a:cxnLst/>
              <a:rect l="l" t="t" r="r" b="b"/>
              <a:pathLst>
                <a:path w="1802" h="953" extrusionOk="0">
                  <a:moveTo>
                    <a:pt x="1" y="1"/>
                  </a:moveTo>
                  <a:cubicBezTo>
                    <a:pt x="1" y="1"/>
                    <a:pt x="1" y="1"/>
                    <a:pt x="1" y="1"/>
                  </a:cubicBezTo>
                  <a:cubicBezTo>
                    <a:pt x="1" y="1"/>
                    <a:pt x="9" y="165"/>
                    <a:pt x="62" y="376"/>
                  </a:cubicBezTo>
                  <a:cubicBezTo>
                    <a:pt x="540" y="489"/>
                    <a:pt x="1068" y="660"/>
                    <a:pt x="1499" y="953"/>
                  </a:cubicBezTo>
                  <a:cubicBezTo>
                    <a:pt x="1697" y="719"/>
                    <a:pt x="1801" y="439"/>
                    <a:pt x="1801" y="439"/>
                  </a:cubicBezTo>
                  <a:cubicBezTo>
                    <a:pt x="1197" y="4"/>
                    <a:pt x="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4"/>
            <p:cNvSpPr/>
            <p:nvPr/>
          </p:nvSpPr>
          <p:spPr>
            <a:xfrm flipH="1">
              <a:off x="6855497" y="2824661"/>
              <a:ext cx="1179292" cy="657216"/>
            </a:xfrm>
            <a:custGeom>
              <a:avLst/>
              <a:gdLst/>
              <a:ahLst/>
              <a:cxnLst/>
              <a:rect l="l" t="t" r="r" b="b"/>
              <a:pathLst>
                <a:path w="20097" h="11200" extrusionOk="0">
                  <a:moveTo>
                    <a:pt x="8586" y="1"/>
                  </a:moveTo>
                  <a:cubicBezTo>
                    <a:pt x="6863" y="1"/>
                    <a:pt x="5279" y="514"/>
                    <a:pt x="3096" y="2454"/>
                  </a:cubicBezTo>
                  <a:cubicBezTo>
                    <a:pt x="1" y="5208"/>
                    <a:pt x="445" y="11200"/>
                    <a:pt x="3123" y="11200"/>
                  </a:cubicBezTo>
                  <a:cubicBezTo>
                    <a:pt x="3422" y="11200"/>
                    <a:pt x="3749" y="11125"/>
                    <a:pt x="4103" y="10962"/>
                  </a:cubicBezTo>
                  <a:cubicBezTo>
                    <a:pt x="4103" y="10962"/>
                    <a:pt x="10532" y="9060"/>
                    <a:pt x="11744" y="3778"/>
                  </a:cubicBezTo>
                  <a:cubicBezTo>
                    <a:pt x="11744" y="3778"/>
                    <a:pt x="16006" y="9294"/>
                    <a:pt x="18437" y="9294"/>
                  </a:cubicBezTo>
                  <a:cubicBezTo>
                    <a:pt x="18792" y="9294"/>
                    <a:pt x="19108" y="9177"/>
                    <a:pt x="19366" y="8908"/>
                  </a:cubicBezTo>
                  <a:cubicBezTo>
                    <a:pt x="19366" y="8908"/>
                    <a:pt x="20096" y="2519"/>
                    <a:pt x="15771" y="758"/>
                  </a:cubicBezTo>
                  <a:cubicBezTo>
                    <a:pt x="14613" y="286"/>
                    <a:pt x="13583" y="166"/>
                    <a:pt x="12832" y="166"/>
                  </a:cubicBezTo>
                  <a:cubicBezTo>
                    <a:pt x="12045" y="166"/>
                    <a:pt x="11565" y="299"/>
                    <a:pt x="11565" y="299"/>
                  </a:cubicBezTo>
                  <a:cubicBezTo>
                    <a:pt x="10458" y="146"/>
                    <a:pt x="9502" y="1"/>
                    <a:pt x="8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4"/>
            <p:cNvSpPr/>
            <p:nvPr/>
          </p:nvSpPr>
          <p:spPr>
            <a:xfrm flipH="1">
              <a:off x="7934564" y="3128389"/>
              <a:ext cx="386643" cy="1323821"/>
            </a:xfrm>
            <a:custGeom>
              <a:avLst/>
              <a:gdLst/>
              <a:ahLst/>
              <a:cxnLst/>
              <a:rect l="l" t="t" r="r" b="b"/>
              <a:pathLst>
                <a:path w="6589" h="22560" extrusionOk="0">
                  <a:moveTo>
                    <a:pt x="6451" y="1"/>
                  </a:moveTo>
                  <a:lnTo>
                    <a:pt x="6343" y="11"/>
                  </a:lnTo>
                  <a:cubicBezTo>
                    <a:pt x="6477" y="1348"/>
                    <a:pt x="6036" y="2759"/>
                    <a:pt x="5163" y="3782"/>
                  </a:cubicBezTo>
                  <a:cubicBezTo>
                    <a:pt x="4848" y="4154"/>
                    <a:pt x="4468" y="4489"/>
                    <a:pt x="4101" y="4813"/>
                  </a:cubicBezTo>
                  <a:cubicBezTo>
                    <a:pt x="3449" y="5389"/>
                    <a:pt x="2774" y="5987"/>
                    <a:pt x="2438" y="6802"/>
                  </a:cubicBezTo>
                  <a:cubicBezTo>
                    <a:pt x="2027" y="7793"/>
                    <a:pt x="2205" y="8880"/>
                    <a:pt x="2376" y="9930"/>
                  </a:cubicBezTo>
                  <a:cubicBezTo>
                    <a:pt x="2502" y="10707"/>
                    <a:pt x="2634" y="11510"/>
                    <a:pt x="2533" y="12278"/>
                  </a:cubicBezTo>
                  <a:cubicBezTo>
                    <a:pt x="2411" y="13206"/>
                    <a:pt x="1956" y="14054"/>
                    <a:pt x="1516" y="14875"/>
                  </a:cubicBezTo>
                  <a:cubicBezTo>
                    <a:pt x="1250" y="15373"/>
                    <a:pt x="973" y="15889"/>
                    <a:pt x="769" y="16421"/>
                  </a:cubicBezTo>
                  <a:cubicBezTo>
                    <a:pt x="0" y="18436"/>
                    <a:pt x="287" y="20789"/>
                    <a:pt x="1520" y="22559"/>
                  </a:cubicBezTo>
                  <a:lnTo>
                    <a:pt x="1608" y="22497"/>
                  </a:lnTo>
                  <a:cubicBezTo>
                    <a:pt x="396" y="20754"/>
                    <a:pt x="112" y="18441"/>
                    <a:pt x="869" y="16459"/>
                  </a:cubicBezTo>
                  <a:cubicBezTo>
                    <a:pt x="1070" y="15933"/>
                    <a:pt x="1346" y="15420"/>
                    <a:pt x="1610" y="14925"/>
                  </a:cubicBezTo>
                  <a:cubicBezTo>
                    <a:pt x="2055" y="14097"/>
                    <a:pt x="2516" y="13239"/>
                    <a:pt x="2639" y="12293"/>
                  </a:cubicBezTo>
                  <a:cubicBezTo>
                    <a:pt x="2742" y="11509"/>
                    <a:pt x="2611" y="10697"/>
                    <a:pt x="2482" y="9913"/>
                  </a:cubicBezTo>
                  <a:cubicBezTo>
                    <a:pt x="2307" y="8831"/>
                    <a:pt x="2140" y="7806"/>
                    <a:pt x="2538" y="6843"/>
                  </a:cubicBezTo>
                  <a:cubicBezTo>
                    <a:pt x="2866" y="6051"/>
                    <a:pt x="3500" y="5490"/>
                    <a:pt x="4174" y="4895"/>
                  </a:cubicBezTo>
                  <a:cubicBezTo>
                    <a:pt x="4543" y="4569"/>
                    <a:pt x="4926" y="4231"/>
                    <a:pt x="5247" y="3854"/>
                  </a:cubicBezTo>
                  <a:cubicBezTo>
                    <a:pt x="6138" y="2809"/>
                    <a:pt x="6588" y="1368"/>
                    <a:pt x="6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4"/>
            <p:cNvSpPr/>
            <p:nvPr/>
          </p:nvSpPr>
          <p:spPr>
            <a:xfrm flipH="1">
              <a:off x="7326111" y="2949943"/>
              <a:ext cx="664023" cy="564384"/>
            </a:xfrm>
            <a:custGeom>
              <a:avLst/>
              <a:gdLst/>
              <a:ahLst/>
              <a:cxnLst/>
              <a:rect l="l" t="t" r="r" b="b"/>
              <a:pathLst>
                <a:path w="11316" h="9618" extrusionOk="0">
                  <a:moveTo>
                    <a:pt x="11206" y="1"/>
                  </a:moveTo>
                  <a:cubicBezTo>
                    <a:pt x="10846" y="2654"/>
                    <a:pt x="9469" y="5170"/>
                    <a:pt x="7428" y="6901"/>
                  </a:cubicBezTo>
                  <a:cubicBezTo>
                    <a:pt x="5463" y="8567"/>
                    <a:pt x="2885" y="9509"/>
                    <a:pt x="306" y="9509"/>
                  </a:cubicBezTo>
                  <a:cubicBezTo>
                    <a:pt x="205" y="9509"/>
                    <a:pt x="104" y="9507"/>
                    <a:pt x="2" y="9504"/>
                  </a:cubicBezTo>
                  <a:lnTo>
                    <a:pt x="0" y="9613"/>
                  </a:lnTo>
                  <a:cubicBezTo>
                    <a:pt x="103" y="9615"/>
                    <a:pt x="205" y="9617"/>
                    <a:pt x="308" y="9617"/>
                  </a:cubicBezTo>
                  <a:cubicBezTo>
                    <a:pt x="2910" y="9617"/>
                    <a:pt x="5514" y="8665"/>
                    <a:pt x="7498" y="6984"/>
                  </a:cubicBezTo>
                  <a:cubicBezTo>
                    <a:pt x="9559" y="5235"/>
                    <a:pt x="10951" y="2696"/>
                    <a:pt x="11315" y="15"/>
                  </a:cubicBezTo>
                  <a:lnTo>
                    <a:pt x="112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4"/>
            <p:cNvSpPr/>
            <p:nvPr/>
          </p:nvSpPr>
          <p:spPr>
            <a:xfrm flipH="1">
              <a:off x="6923801" y="2865385"/>
              <a:ext cx="517675" cy="471435"/>
            </a:xfrm>
            <a:custGeom>
              <a:avLst/>
              <a:gdLst/>
              <a:ahLst/>
              <a:cxnLst/>
              <a:rect l="l" t="t" r="r" b="b"/>
              <a:pathLst>
                <a:path w="8822" h="8034" extrusionOk="0">
                  <a:moveTo>
                    <a:pt x="104" y="0"/>
                  </a:moveTo>
                  <a:lnTo>
                    <a:pt x="0" y="35"/>
                  </a:lnTo>
                  <a:cubicBezTo>
                    <a:pt x="1289" y="3987"/>
                    <a:pt x="4742" y="7128"/>
                    <a:pt x="8798" y="8034"/>
                  </a:cubicBezTo>
                  <a:lnTo>
                    <a:pt x="8821" y="7928"/>
                  </a:lnTo>
                  <a:cubicBezTo>
                    <a:pt x="4801" y="7030"/>
                    <a:pt x="1378" y="3918"/>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4"/>
            <p:cNvSpPr/>
            <p:nvPr/>
          </p:nvSpPr>
          <p:spPr>
            <a:xfrm flipH="1">
              <a:off x="6416981" y="3853733"/>
              <a:ext cx="773637" cy="698292"/>
            </a:xfrm>
            <a:custGeom>
              <a:avLst/>
              <a:gdLst/>
              <a:ahLst/>
              <a:cxnLst/>
              <a:rect l="l" t="t" r="r" b="b"/>
              <a:pathLst>
                <a:path w="13184" h="11900" extrusionOk="0">
                  <a:moveTo>
                    <a:pt x="11794" y="1"/>
                  </a:moveTo>
                  <a:cubicBezTo>
                    <a:pt x="11385" y="1"/>
                    <a:pt x="10059" y="1355"/>
                    <a:pt x="10059" y="1355"/>
                  </a:cubicBezTo>
                  <a:cubicBezTo>
                    <a:pt x="10059" y="1355"/>
                    <a:pt x="10507" y="469"/>
                    <a:pt x="10076" y="469"/>
                  </a:cubicBezTo>
                  <a:cubicBezTo>
                    <a:pt x="10068" y="469"/>
                    <a:pt x="10061" y="470"/>
                    <a:pt x="10053" y="470"/>
                  </a:cubicBezTo>
                  <a:cubicBezTo>
                    <a:pt x="9583" y="502"/>
                    <a:pt x="8633" y="2452"/>
                    <a:pt x="8633" y="2452"/>
                  </a:cubicBezTo>
                  <a:lnTo>
                    <a:pt x="6882" y="7812"/>
                  </a:lnTo>
                  <a:cubicBezTo>
                    <a:pt x="6882" y="7812"/>
                    <a:pt x="5204" y="5480"/>
                    <a:pt x="3928" y="3435"/>
                  </a:cubicBezTo>
                  <a:cubicBezTo>
                    <a:pt x="3069" y="2329"/>
                    <a:pt x="1549" y="1760"/>
                    <a:pt x="0" y="1479"/>
                  </a:cubicBezTo>
                  <a:lnTo>
                    <a:pt x="0" y="1479"/>
                  </a:lnTo>
                  <a:lnTo>
                    <a:pt x="1882" y="6531"/>
                  </a:lnTo>
                  <a:cubicBezTo>
                    <a:pt x="2438" y="7749"/>
                    <a:pt x="4496" y="11900"/>
                    <a:pt x="6710" y="11900"/>
                  </a:cubicBezTo>
                  <a:cubicBezTo>
                    <a:pt x="6970" y="11900"/>
                    <a:pt x="7232" y="11843"/>
                    <a:pt x="7493" y="11717"/>
                  </a:cubicBezTo>
                  <a:cubicBezTo>
                    <a:pt x="9848" y="10587"/>
                    <a:pt x="10527" y="5620"/>
                    <a:pt x="10695" y="3856"/>
                  </a:cubicBezTo>
                  <a:cubicBezTo>
                    <a:pt x="11617" y="3464"/>
                    <a:pt x="13141" y="2606"/>
                    <a:pt x="13052" y="2329"/>
                  </a:cubicBezTo>
                  <a:cubicBezTo>
                    <a:pt x="13027" y="2253"/>
                    <a:pt x="12931" y="2223"/>
                    <a:pt x="12799" y="2223"/>
                  </a:cubicBezTo>
                  <a:cubicBezTo>
                    <a:pt x="12371" y="2223"/>
                    <a:pt x="11567" y="2531"/>
                    <a:pt x="11567" y="2531"/>
                  </a:cubicBezTo>
                  <a:cubicBezTo>
                    <a:pt x="11567" y="2531"/>
                    <a:pt x="13183" y="1773"/>
                    <a:pt x="13060" y="1463"/>
                  </a:cubicBezTo>
                  <a:cubicBezTo>
                    <a:pt x="13042" y="1416"/>
                    <a:pt x="12988" y="1396"/>
                    <a:pt x="12910" y="1396"/>
                  </a:cubicBezTo>
                  <a:cubicBezTo>
                    <a:pt x="12475" y="1396"/>
                    <a:pt x="11289" y="2016"/>
                    <a:pt x="11289" y="2016"/>
                  </a:cubicBezTo>
                  <a:cubicBezTo>
                    <a:pt x="11289" y="2016"/>
                    <a:pt x="12866" y="1045"/>
                    <a:pt x="12768" y="748"/>
                  </a:cubicBezTo>
                  <a:cubicBezTo>
                    <a:pt x="12739" y="669"/>
                    <a:pt x="12671" y="636"/>
                    <a:pt x="12578" y="636"/>
                  </a:cubicBezTo>
                  <a:cubicBezTo>
                    <a:pt x="12082" y="636"/>
                    <a:pt x="10861" y="1577"/>
                    <a:pt x="10861" y="1577"/>
                  </a:cubicBezTo>
                  <a:cubicBezTo>
                    <a:pt x="10861" y="1577"/>
                    <a:pt x="12115" y="349"/>
                    <a:pt x="11884" y="40"/>
                  </a:cubicBezTo>
                  <a:cubicBezTo>
                    <a:pt x="11864" y="13"/>
                    <a:pt x="11833" y="1"/>
                    <a:pt x="11794"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4"/>
            <p:cNvSpPr/>
            <p:nvPr/>
          </p:nvSpPr>
          <p:spPr>
            <a:xfrm flipH="1">
              <a:off x="6763370" y="4246361"/>
              <a:ext cx="42250" cy="103688"/>
            </a:xfrm>
            <a:custGeom>
              <a:avLst/>
              <a:gdLst/>
              <a:ahLst/>
              <a:cxnLst/>
              <a:rect l="l" t="t" r="r" b="b"/>
              <a:pathLst>
                <a:path w="720" h="1767" extrusionOk="0">
                  <a:moveTo>
                    <a:pt x="675" y="0"/>
                  </a:moveTo>
                  <a:cubicBezTo>
                    <a:pt x="658" y="0"/>
                    <a:pt x="641" y="11"/>
                    <a:pt x="636" y="28"/>
                  </a:cubicBezTo>
                  <a:cubicBezTo>
                    <a:pt x="442" y="625"/>
                    <a:pt x="14" y="1701"/>
                    <a:pt x="9" y="1712"/>
                  </a:cubicBezTo>
                  <a:cubicBezTo>
                    <a:pt x="0" y="1733"/>
                    <a:pt x="10" y="1756"/>
                    <a:pt x="31" y="1764"/>
                  </a:cubicBezTo>
                  <a:cubicBezTo>
                    <a:pt x="36" y="1765"/>
                    <a:pt x="41" y="1766"/>
                    <a:pt x="46" y="1766"/>
                  </a:cubicBezTo>
                  <a:cubicBezTo>
                    <a:pt x="62" y="1766"/>
                    <a:pt x="77" y="1756"/>
                    <a:pt x="84" y="1741"/>
                  </a:cubicBezTo>
                  <a:cubicBezTo>
                    <a:pt x="89" y="1731"/>
                    <a:pt x="517" y="650"/>
                    <a:pt x="713" y="53"/>
                  </a:cubicBezTo>
                  <a:cubicBezTo>
                    <a:pt x="719" y="32"/>
                    <a:pt x="708" y="8"/>
                    <a:pt x="687" y="2"/>
                  </a:cubicBezTo>
                  <a:cubicBezTo>
                    <a:pt x="683" y="1"/>
                    <a:pt x="679" y="0"/>
                    <a:pt x="675" y="0"/>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4"/>
            <p:cNvSpPr/>
            <p:nvPr/>
          </p:nvSpPr>
          <p:spPr>
            <a:xfrm flipH="1">
              <a:off x="6936417" y="3890173"/>
              <a:ext cx="169527" cy="329371"/>
            </a:xfrm>
            <a:custGeom>
              <a:avLst/>
              <a:gdLst/>
              <a:ahLst/>
              <a:cxnLst/>
              <a:rect l="l" t="t" r="r" b="b"/>
              <a:pathLst>
                <a:path w="2889" h="5613" extrusionOk="0">
                  <a:moveTo>
                    <a:pt x="1140" y="1"/>
                  </a:moveTo>
                  <a:cubicBezTo>
                    <a:pt x="733" y="1"/>
                    <a:pt x="1" y="773"/>
                    <a:pt x="1" y="773"/>
                  </a:cubicBezTo>
                  <a:lnTo>
                    <a:pt x="2116" y="5613"/>
                  </a:lnTo>
                  <a:cubicBezTo>
                    <a:pt x="2116" y="5613"/>
                    <a:pt x="2319" y="4881"/>
                    <a:pt x="2604" y="4433"/>
                  </a:cubicBezTo>
                  <a:cubicBezTo>
                    <a:pt x="2888" y="3986"/>
                    <a:pt x="2360" y="3782"/>
                    <a:pt x="1872" y="3294"/>
                  </a:cubicBezTo>
                  <a:cubicBezTo>
                    <a:pt x="1384" y="2806"/>
                    <a:pt x="2033" y="2522"/>
                    <a:pt x="1994" y="1993"/>
                  </a:cubicBezTo>
                  <a:cubicBezTo>
                    <a:pt x="1953" y="1464"/>
                    <a:pt x="1384" y="1707"/>
                    <a:pt x="1180" y="1342"/>
                  </a:cubicBezTo>
                  <a:cubicBezTo>
                    <a:pt x="977" y="977"/>
                    <a:pt x="1547" y="1"/>
                    <a:pt x="11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4"/>
            <p:cNvSpPr/>
            <p:nvPr/>
          </p:nvSpPr>
          <p:spPr>
            <a:xfrm flipH="1">
              <a:off x="7516586" y="3969684"/>
              <a:ext cx="473254" cy="633744"/>
            </a:xfrm>
            <a:custGeom>
              <a:avLst/>
              <a:gdLst/>
              <a:ahLst/>
              <a:cxnLst/>
              <a:rect l="l" t="t" r="r" b="b"/>
              <a:pathLst>
                <a:path w="8065" h="10800" extrusionOk="0">
                  <a:moveTo>
                    <a:pt x="5305" y="0"/>
                  </a:moveTo>
                  <a:cubicBezTo>
                    <a:pt x="5124" y="0"/>
                    <a:pt x="4931" y="32"/>
                    <a:pt x="4734" y="101"/>
                  </a:cubicBezTo>
                  <a:cubicBezTo>
                    <a:pt x="4219" y="277"/>
                    <a:pt x="3676" y="700"/>
                    <a:pt x="3252" y="1442"/>
                  </a:cubicBezTo>
                  <a:cubicBezTo>
                    <a:pt x="1834" y="4063"/>
                    <a:pt x="848" y="7199"/>
                    <a:pt x="175" y="10030"/>
                  </a:cubicBezTo>
                  <a:cubicBezTo>
                    <a:pt x="115" y="10288"/>
                    <a:pt x="57" y="10541"/>
                    <a:pt x="0" y="10791"/>
                  </a:cubicBezTo>
                  <a:cubicBezTo>
                    <a:pt x="932" y="10797"/>
                    <a:pt x="2058" y="10800"/>
                    <a:pt x="3307" y="10800"/>
                  </a:cubicBezTo>
                  <a:cubicBezTo>
                    <a:pt x="3489" y="10800"/>
                    <a:pt x="3673" y="10800"/>
                    <a:pt x="3860" y="10800"/>
                  </a:cubicBezTo>
                  <a:cubicBezTo>
                    <a:pt x="3921" y="10641"/>
                    <a:pt x="3984" y="10486"/>
                    <a:pt x="4046" y="10333"/>
                  </a:cubicBezTo>
                  <a:cubicBezTo>
                    <a:pt x="4403" y="9445"/>
                    <a:pt x="4750" y="8654"/>
                    <a:pt x="5080" y="7951"/>
                  </a:cubicBezTo>
                  <a:cubicBezTo>
                    <a:pt x="5339" y="7402"/>
                    <a:pt x="5586" y="6906"/>
                    <a:pt x="5821" y="6459"/>
                  </a:cubicBezTo>
                  <a:cubicBezTo>
                    <a:pt x="7152" y="3934"/>
                    <a:pt x="8065" y="3019"/>
                    <a:pt x="8065" y="3019"/>
                  </a:cubicBezTo>
                  <a:lnTo>
                    <a:pt x="6635" y="768"/>
                  </a:lnTo>
                  <a:cubicBezTo>
                    <a:pt x="6529" y="599"/>
                    <a:pt x="6394" y="453"/>
                    <a:pt x="6240" y="335"/>
                  </a:cubicBezTo>
                  <a:cubicBezTo>
                    <a:pt x="6170" y="279"/>
                    <a:pt x="6094" y="231"/>
                    <a:pt x="6015" y="188"/>
                  </a:cubicBezTo>
                  <a:cubicBezTo>
                    <a:pt x="5921" y="137"/>
                    <a:pt x="5824" y="96"/>
                    <a:pt x="5721" y="63"/>
                  </a:cubicBezTo>
                  <a:cubicBezTo>
                    <a:pt x="5705" y="58"/>
                    <a:pt x="5690" y="53"/>
                    <a:pt x="5674" y="49"/>
                  </a:cubicBezTo>
                  <a:cubicBezTo>
                    <a:pt x="5665" y="45"/>
                    <a:pt x="5654" y="43"/>
                    <a:pt x="5645" y="40"/>
                  </a:cubicBezTo>
                  <a:cubicBezTo>
                    <a:pt x="5539" y="14"/>
                    <a:pt x="5425" y="0"/>
                    <a:pt x="5305"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4"/>
            <p:cNvSpPr/>
            <p:nvPr/>
          </p:nvSpPr>
          <p:spPr>
            <a:xfrm flipH="1">
              <a:off x="6971097" y="3914408"/>
              <a:ext cx="757676" cy="688903"/>
            </a:xfrm>
            <a:custGeom>
              <a:avLst/>
              <a:gdLst/>
              <a:ahLst/>
              <a:cxnLst/>
              <a:rect l="l" t="t" r="r" b="b"/>
              <a:pathLst>
                <a:path w="12912" h="11740" extrusionOk="0">
                  <a:moveTo>
                    <a:pt x="2732" y="1"/>
                  </a:moveTo>
                  <a:cubicBezTo>
                    <a:pt x="1556" y="1"/>
                    <a:pt x="716" y="264"/>
                    <a:pt x="716" y="264"/>
                  </a:cubicBezTo>
                  <a:lnTo>
                    <a:pt x="718" y="265"/>
                  </a:lnTo>
                  <a:lnTo>
                    <a:pt x="719" y="266"/>
                  </a:lnTo>
                  <a:cubicBezTo>
                    <a:pt x="742" y="290"/>
                    <a:pt x="977" y="531"/>
                    <a:pt x="1225" y="990"/>
                  </a:cubicBezTo>
                  <a:cubicBezTo>
                    <a:pt x="1339" y="1199"/>
                    <a:pt x="1456" y="1456"/>
                    <a:pt x="1556" y="1758"/>
                  </a:cubicBezTo>
                  <a:cubicBezTo>
                    <a:pt x="1618" y="1941"/>
                    <a:pt x="1673" y="2140"/>
                    <a:pt x="1717" y="2355"/>
                  </a:cubicBezTo>
                  <a:cubicBezTo>
                    <a:pt x="1801" y="2762"/>
                    <a:pt x="1848" y="3230"/>
                    <a:pt x="1831" y="3756"/>
                  </a:cubicBezTo>
                  <a:cubicBezTo>
                    <a:pt x="1809" y="4408"/>
                    <a:pt x="1653" y="4888"/>
                    <a:pt x="1443" y="5240"/>
                  </a:cubicBezTo>
                  <a:cubicBezTo>
                    <a:pt x="904" y="6143"/>
                    <a:pt x="1" y="6216"/>
                    <a:pt x="1" y="6216"/>
                  </a:cubicBezTo>
                  <a:lnTo>
                    <a:pt x="631" y="8893"/>
                  </a:lnTo>
                  <a:lnTo>
                    <a:pt x="1185" y="11243"/>
                  </a:lnTo>
                  <a:lnTo>
                    <a:pt x="1303" y="11740"/>
                  </a:lnTo>
                  <a:lnTo>
                    <a:pt x="1381" y="11740"/>
                  </a:lnTo>
                  <a:cubicBezTo>
                    <a:pt x="4806" y="11733"/>
                    <a:pt x="8709" y="11718"/>
                    <a:pt x="11988" y="11707"/>
                  </a:cubicBezTo>
                  <a:lnTo>
                    <a:pt x="12052" y="11707"/>
                  </a:lnTo>
                  <a:cubicBezTo>
                    <a:pt x="12162" y="11230"/>
                    <a:pt x="12329" y="10473"/>
                    <a:pt x="12486" y="9650"/>
                  </a:cubicBezTo>
                  <a:cubicBezTo>
                    <a:pt x="12562" y="9253"/>
                    <a:pt x="12635" y="8840"/>
                    <a:pt x="12698" y="8435"/>
                  </a:cubicBezTo>
                  <a:cubicBezTo>
                    <a:pt x="12824" y="7637"/>
                    <a:pt x="12911" y="6872"/>
                    <a:pt x="12902" y="6319"/>
                  </a:cubicBezTo>
                  <a:cubicBezTo>
                    <a:pt x="12896" y="5906"/>
                    <a:pt x="12850" y="5476"/>
                    <a:pt x="12776" y="5045"/>
                  </a:cubicBezTo>
                  <a:cubicBezTo>
                    <a:pt x="12616" y="4123"/>
                    <a:pt x="12328" y="3192"/>
                    <a:pt x="12013" y="2397"/>
                  </a:cubicBezTo>
                  <a:cubicBezTo>
                    <a:pt x="11821" y="1913"/>
                    <a:pt x="11618" y="1480"/>
                    <a:pt x="11429" y="1131"/>
                  </a:cubicBezTo>
                  <a:cubicBezTo>
                    <a:pt x="11267" y="833"/>
                    <a:pt x="11115" y="595"/>
                    <a:pt x="10988" y="441"/>
                  </a:cubicBezTo>
                  <a:cubicBezTo>
                    <a:pt x="10885" y="316"/>
                    <a:pt x="10799" y="244"/>
                    <a:pt x="10736" y="239"/>
                  </a:cubicBezTo>
                  <a:cubicBezTo>
                    <a:pt x="10288" y="198"/>
                    <a:pt x="8601" y="126"/>
                    <a:pt x="8601" y="126"/>
                  </a:cubicBezTo>
                  <a:cubicBezTo>
                    <a:pt x="8597" y="128"/>
                    <a:pt x="8595" y="128"/>
                    <a:pt x="8592" y="129"/>
                  </a:cubicBezTo>
                  <a:cubicBezTo>
                    <a:pt x="7714" y="342"/>
                    <a:pt x="6900" y="415"/>
                    <a:pt x="6195" y="415"/>
                  </a:cubicBezTo>
                  <a:cubicBezTo>
                    <a:pt x="4617" y="415"/>
                    <a:pt x="3581" y="48"/>
                    <a:pt x="3581" y="48"/>
                  </a:cubicBezTo>
                  <a:cubicBezTo>
                    <a:pt x="3285" y="14"/>
                    <a:pt x="2999" y="1"/>
                    <a:pt x="2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4"/>
            <p:cNvSpPr/>
            <p:nvPr/>
          </p:nvSpPr>
          <p:spPr>
            <a:xfrm flipH="1">
              <a:off x="7195020" y="4232747"/>
              <a:ext cx="223747" cy="255727"/>
            </a:xfrm>
            <a:custGeom>
              <a:avLst/>
              <a:gdLst/>
              <a:ahLst/>
              <a:cxnLst/>
              <a:rect l="l" t="t" r="r" b="b"/>
              <a:pathLst>
                <a:path w="3813" h="4358" extrusionOk="0">
                  <a:moveTo>
                    <a:pt x="3759" y="0"/>
                  </a:moveTo>
                  <a:cubicBezTo>
                    <a:pt x="3740" y="0"/>
                    <a:pt x="3722" y="12"/>
                    <a:pt x="3714" y="30"/>
                  </a:cubicBezTo>
                  <a:cubicBezTo>
                    <a:pt x="3006" y="1813"/>
                    <a:pt x="1699" y="3319"/>
                    <a:pt x="32" y="4267"/>
                  </a:cubicBezTo>
                  <a:cubicBezTo>
                    <a:pt x="9" y="4281"/>
                    <a:pt x="1" y="4309"/>
                    <a:pt x="14" y="4333"/>
                  </a:cubicBezTo>
                  <a:cubicBezTo>
                    <a:pt x="24" y="4349"/>
                    <a:pt x="39" y="4357"/>
                    <a:pt x="56" y="4357"/>
                  </a:cubicBezTo>
                  <a:cubicBezTo>
                    <a:pt x="64" y="4357"/>
                    <a:pt x="72" y="4356"/>
                    <a:pt x="81" y="4351"/>
                  </a:cubicBezTo>
                  <a:cubicBezTo>
                    <a:pt x="1767" y="3391"/>
                    <a:pt x="3089" y="1870"/>
                    <a:pt x="3804" y="66"/>
                  </a:cubicBezTo>
                  <a:cubicBezTo>
                    <a:pt x="3813" y="41"/>
                    <a:pt x="3800" y="14"/>
                    <a:pt x="3776" y="3"/>
                  </a:cubicBezTo>
                  <a:cubicBezTo>
                    <a:pt x="3771" y="1"/>
                    <a:pt x="3765" y="0"/>
                    <a:pt x="3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4"/>
            <p:cNvSpPr/>
            <p:nvPr/>
          </p:nvSpPr>
          <p:spPr>
            <a:xfrm flipH="1">
              <a:off x="7183694" y="4357500"/>
              <a:ext cx="135375" cy="229908"/>
            </a:xfrm>
            <a:custGeom>
              <a:avLst/>
              <a:gdLst/>
              <a:ahLst/>
              <a:cxnLst/>
              <a:rect l="l" t="t" r="r" b="b"/>
              <a:pathLst>
                <a:path w="2307" h="3918" extrusionOk="0">
                  <a:moveTo>
                    <a:pt x="2252" y="1"/>
                  </a:moveTo>
                  <a:cubicBezTo>
                    <a:pt x="2231" y="1"/>
                    <a:pt x="2212" y="14"/>
                    <a:pt x="2205" y="36"/>
                  </a:cubicBezTo>
                  <a:cubicBezTo>
                    <a:pt x="1792" y="1453"/>
                    <a:pt x="1036" y="2767"/>
                    <a:pt x="18" y="3837"/>
                  </a:cubicBezTo>
                  <a:cubicBezTo>
                    <a:pt x="0" y="3855"/>
                    <a:pt x="0" y="3886"/>
                    <a:pt x="20" y="3905"/>
                  </a:cubicBezTo>
                  <a:cubicBezTo>
                    <a:pt x="28" y="3914"/>
                    <a:pt x="41" y="3917"/>
                    <a:pt x="52" y="3917"/>
                  </a:cubicBezTo>
                  <a:cubicBezTo>
                    <a:pt x="64" y="3917"/>
                    <a:pt x="77" y="3914"/>
                    <a:pt x="88" y="3904"/>
                  </a:cubicBezTo>
                  <a:cubicBezTo>
                    <a:pt x="1116" y="2823"/>
                    <a:pt x="1880" y="1494"/>
                    <a:pt x="2298" y="63"/>
                  </a:cubicBezTo>
                  <a:cubicBezTo>
                    <a:pt x="2306" y="37"/>
                    <a:pt x="2291" y="11"/>
                    <a:pt x="2265" y="3"/>
                  </a:cubicBezTo>
                  <a:cubicBezTo>
                    <a:pt x="2261" y="1"/>
                    <a:pt x="2256" y="1"/>
                    <a:pt x="2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4"/>
            <p:cNvSpPr/>
            <p:nvPr/>
          </p:nvSpPr>
          <p:spPr>
            <a:xfrm flipH="1">
              <a:off x="7614171" y="3913469"/>
              <a:ext cx="145585" cy="365694"/>
            </a:xfrm>
            <a:custGeom>
              <a:avLst/>
              <a:gdLst/>
              <a:ahLst/>
              <a:cxnLst/>
              <a:rect l="l" t="t" r="r" b="b"/>
              <a:pathLst>
                <a:path w="2481" h="6232" extrusionOk="0">
                  <a:moveTo>
                    <a:pt x="520" y="1"/>
                  </a:moveTo>
                  <a:cubicBezTo>
                    <a:pt x="408" y="1"/>
                    <a:pt x="309" y="36"/>
                    <a:pt x="245" y="132"/>
                  </a:cubicBezTo>
                  <a:cubicBezTo>
                    <a:pt x="0" y="497"/>
                    <a:pt x="976" y="1149"/>
                    <a:pt x="1180" y="1393"/>
                  </a:cubicBezTo>
                  <a:cubicBezTo>
                    <a:pt x="1384" y="1637"/>
                    <a:pt x="448" y="1962"/>
                    <a:pt x="570" y="2410"/>
                  </a:cubicBezTo>
                  <a:cubicBezTo>
                    <a:pt x="694" y="2856"/>
                    <a:pt x="1507" y="3101"/>
                    <a:pt x="1424" y="3670"/>
                  </a:cubicBezTo>
                  <a:cubicBezTo>
                    <a:pt x="1343" y="4238"/>
                    <a:pt x="529" y="4565"/>
                    <a:pt x="529" y="4970"/>
                  </a:cubicBezTo>
                  <a:lnTo>
                    <a:pt x="529" y="6231"/>
                  </a:lnTo>
                  <a:cubicBezTo>
                    <a:pt x="529" y="6231"/>
                    <a:pt x="531" y="6231"/>
                    <a:pt x="535" y="6231"/>
                  </a:cubicBezTo>
                  <a:cubicBezTo>
                    <a:pt x="648" y="6231"/>
                    <a:pt x="2321" y="6193"/>
                    <a:pt x="2400" y="3955"/>
                  </a:cubicBezTo>
                  <a:cubicBezTo>
                    <a:pt x="2481" y="1638"/>
                    <a:pt x="1246" y="280"/>
                    <a:pt x="1246" y="280"/>
                  </a:cubicBezTo>
                  <a:cubicBezTo>
                    <a:pt x="1246" y="280"/>
                    <a:pt x="834" y="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4"/>
            <p:cNvSpPr/>
            <p:nvPr/>
          </p:nvSpPr>
          <p:spPr>
            <a:xfrm flipH="1">
              <a:off x="6587975" y="3961352"/>
              <a:ext cx="21242" cy="103688"/>
            </a:xfrm>
            <a:custGeom>
              <a:avLst/>
              <a:gdLst/>
              <a:ahLst/>
              <a:cxnLst/>
              <a:rect l="l" t="t" r="r" b="b"/>
              <a:pathLst>
                <a:path w="362" h="1767" extrusionOk="0">
                  <a:moveTo>
                    <a:pt x="48" y="0"/>
                  </a:moveTo>
                  <a:cubicBezTo>
                    <a:pt x="43" y="0"/>
                    <a:pt x="37" y="1"/>
                    <a:pt x="32" y="4"/>
                  </a:cubicBezTo>
                  <a:cubicBezTo>
                    <a:pt x="11" y="12"/>
                    <a:pt x="1" y="35"/>
                    <a:pt x="8" y="56"/>
                  </a:cubicBezTo>
                  <a:cubicBezTo>
                    <a:pt x="216" y="584"/>
                    <a:pt x="280" y="1160"/>
                    <a:pt x="194" y="1721"/>
                  </a:cubicBezTo>
                  <a:cubicBezTo>
                    <a:pt x="190" y="1743"/>
                    <a:pt x="205" y="1763"/>
                    <a:pt x="227" y="1767"/>
                  </a:cubicBezTo>
                  <a:lnTo>
                    <a:pt x="234" y="1767"/>
                  </a:lnTo>
                  <a:cubicBezTo>
                    <a:pt x="253" y="1767"/>
                    <a:pt x="270" y="1753"/>
                    <a:pt x="273" y="1734"/>
                  </a:cubicBezTo>
                  <a:cubicBezTo>
                    <a:pt x="362" y="1158"/>
                    <a:pt x="296" y="567"/>
                    <a:pt x="84" y="26"/>
                  </a:cubicBezTo>
                  <a:cubicBezTo>
                    <a:pt x="78" y="10"/>
                    <a:pt x="64" y="0"/>
                    <a:pt x="48" y="0"/>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4"/>
            <p:cNvSpPr/>
            <p:nvPr/>
          </p:nvSpPr>
          <p:spPr>
            <a:xfrm flipH="1">
              <a:off x="6139718" y="2910041"/>
              <a:ext cx="633920" cy="462164"/>
            </a:xfrm>
            <a:custGeom>
              <a:avLst/>
              <a:gdLst/>
              <a:ahLst/>
              <a:cxnLst/>
              <a:rect l="l" t="t" r="r" b="b"/>
              <a:pathLst>
                <a:path w="10803" h="7876" extrusionOk="0">
                  <a:moveTo>
                    <a:pt x="9683" y="0"/>
                  </a:moveTo>
                  <a:cubicBezTo>
                    <a:pt x="9656" y="0"/>
                    <a:pt x="9641" y="1"/>
                    <a:pt x="9641" y="1"/>
                  </a:cubicBezTo>
                  <a:lnTo>
                    <a:pt x="1192" y="1"/>
                  </a:lnTo>
                  <a:cubicBezTo>
                    <a:pt x="673" y="1"/>
                    <a:pt x="118" y="26"/>
                    <a:pt x="118" y="783"/>
                  </a:cubicBezTo>
                  <a:cubicBezTo>
                    <a:pt x="118" y="1540"/>
                    <a:pt x="1" y="6249"/>
                    <a:pt x="105" y="6962"/>
                  </a:cubicBezTo>
                  <a:cubicBezTo>
                    <a:pt x="191" y="7554"/>
                    <a:pt x="499" y="7842"/>
                    <a:pt x="1781" y="7867"/>
                  </a:cubicBezTo>
                  <a:cubicBezTo>
                    <a:pt x="2086" y="7873"/>
                    <a:pt x="2647" y="7875"/>
                    <a:pt x="3334" y="7875"/>
                  </a:cubicBezTo>
                  <a:cubicBezTo>
                    <a:pt x="5005" y="7875"/>
                    <a:pt x="7419" y="7863"/>
                    <a:pt x="8696" y="7863"/>
                  </a:cubicBezTo>
                  <a:cubicBezTo>
                    <a:pt x="9095" y="7863"/>
                    <a:pt x="9383" y="7864"/>
                    <a:pt x="9503" y="7867"/>
                  </a:cubicBezTo>
                  <a:cubicBezTo>
                    <a:pt x="9545" y="7868"/>
                    <a:pt x="9591" y="7869"/>
                    <a:pt x="9640" y="7869"/>
                  </a:cubicBezTo>
                  <a:cubicBezTo>
                    <a:pt x="10069" y="7869"/>
                    <a:pt x="10703" y="7787"/>
                    <a:pt x="10749" y="6985"/>
                  </a:cubicBezTo>
                  <a:cubicBezTo>
                    <a:pt x="10802" y="6076"/>
                    <a:pt x="10789" y="1729"/>
                    <a:pt x="10781" y="909"/>
                  </a:cubicBezTo>
                  <a:cubicBezTo>
                    <a:pt x="10788" y="50"/>
                    <a:pt x="9888" y="0"/>
                    <a:pt x="9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4"/>
            <p:cNvSpPr/>
            <p:nvPr/>
          </p:nvSpPr>
          <p:spPr>
            <a:xfrm flipH="1">
              <a:off x="6348737" y="3332185"/>
              <a:ext cx="132617" cy="152392"/>
            </a:xfrm>
            <a:custGeom>
              <a:avLst/>
              <a:gdLst/>
              <a:ahLst/>
              <a:cxnLst/>
              <a:rect l="l" t="t" r="r" b="b"/>
              <a:pathLst>
                <a:path w="2260" h="2597" extrusionOk="0">
                  <a:moveTo>
                    <a:pt x="2259" y="1"/>
                  </a:moveTo>
                  <a:lnTo>
                    <a:pt x="607" y="238"/>
                  </a:lnTo>
                  <a:cubicBezTo>
                    <a:pt x="607" y="238"/>
                    <a:pt x="539" y="1585"/>
                    <a:pt x="0" y="2597"/>
                  </a:cubicBezTo>
                  <a:cubicBezTo>
                    <a:pt x="0" y="2597"/>
                    <a:pt x="1719" y="2294"/>
                    <a:pt x="2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0" name="Google Shape;620;p64"/>
          <p:cNvPicPr preferRelativeResize="0"/>
          <p:nvPr/>
        </p:nvPicPr>
        <p:blipFill>
          <a:blip r:embed="rId3">
            <a:alphaModFix/>
          </a:blip>
          <a:stretch>
            <a:fillRect/>
          </a:stretch>
        </p:blipFill>
        <p:spPr>
          <a:xfrm>
            <a:off x="115950" y="4407650"/>
            <a:ext cx="4151250" cy="639175"/>
          </a:xfrm>
          <a:prstGeom prst="rect">
            <a:avLst/>
          </a:prstGeom>
          <a:noFill/>
          <a:ln>
            <a:noFill/>
          </a:ln>
        </p:spPr>
      </p:pic>
      <p:sp>
        <p:nvSpPr>
          <p:cNvPr id="621" name="Google Shape;621;p64"/>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3</a:t>
            </a:r>
            <a:endParaRPr>
              <a:latin typeface="Fredoka One"/>
              <a:ea typeface="Fredoka One"/>
              <a:cs typeface="Fredoka One"/>
              <a:sym typeface="Fredoka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25"/>
        <p:cNvGrpSpPr/>
        <p:nvPr/>
      </p:nvGrpSpPr>
      <p:grpSpPr>
        <a:xfrm>
          <a:off x="0" y="0"/>
          <a:ext cx="0" cy="0"/>
          <a:chOff x="0" y="0"/>
          <a:chExt cx="0" cy="0"/>
        </a:xfrm>
      </p:grpSpPr>
      <p:sp>
        <p:nvSpPr>
          <p:cNvPr id="626" name="Google Shape;626;p65"/>
          <p:cNvSpPr/>
          <p:nvPr/>
        </p:nvSpPr>
        <p:spPr>
          <a:xfrm>
            <a:off x="570550" y="540000"/>
            <a:ext cx="8001900" cy="686100"/>
          </a:xfrm>
          <a:prstGeom prst="roundRect">
            <a:avLst>
              <a:gd name="adj" fmla="val 16667"/>
            </a:avLst>
          </a:prstGeom>
          <a:solidFill>
            <a:schemeClr val="dk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chemeClr val="dk1"/>
              </a:solidFill>
              <a:latin typeface="Fredoka One"/>
              <a:ea typeface="Fredoka One"/>
              <a:cs typeface="Fredoka One"/>
              <a:sym typeface="Fredoka One"/>
            </a:endParaRPr>
          </a:p>
        </p:txBody>
      </p:sp>
      <p:sp>
        <p:nvSpPr>
          <p:cNvPr id="627" name="Google Shape;627;p65"/>
          <p:cNvSpPr txBox="1">
            <a:spLocks noGrp="1"/>
          </p:cNvSpPr>
          <p:nvPr>
            <p:ph type="ctrTitle"/>
          </p:nvPr>
        </p:nvSpPr>
        <p:spPr>
          <a:xfrm>
            <a:off x="700650" y="540000"/>
            <a:ext cx="4897500" cy="68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Nunito"/>
                <a:ea typeface="Nunito"/>
                <a:cs typeface="Nunito"/>
                <a:sym typeface="Nunito"/>
              </a:rPr>
              <a:t>Research Questions </a:t>
            </a:r>
            <a:endParaRPr sz="4000" b="1">
              <a:latin typeface="Nunito"/>
              <a:ea typeface="Nunito"/>
              <a:cs typeface="Nunito"/>
              <a:sym typeface="Nunito"/>
            </a:endParaRPr>
          </a:p>
        </p:txBody>
      </p:sp>
      <p:sp>
        <p:nvSpPr>
          <p:cNvPr id="628" name="Google Shape;628;p65"/>
          <p:cNvSpPr/>
          <p:nvPr/>
        </p:nvSpPr>
        <p:spPr>
          <a:xfrm flipH="1">
            <a:off x="9341422" y="2379682"/>
            <a:ext cx="18132" cy="22122"/>
          </a:xfrm>
          <a:custGeom>
            <a:avLst/>
            <a:gdLst/>
            <a:ahLst/>
            <a:cxnLst/>
            <a:rect l="l" t="t" r="r" b="b"/>
            <a:pathLst>
              <a:path w="309" h="377" extrusionOk="0">
                <a:moveTo>
                  <a:pt x="51" y="0"/>
                </a:moveTo>
                <a:cubicBezTo>
                  <a:pt x="44" y="0"/>
                  <a:pt x="37" y="2"/>
                  <a:pt x="30" y="5"/>
                </a:cubicBezTo>
                <a:cubicBezTo>
                  <a:pt x="9" y="17"/>
                  <a:pt x="1" y="45"/>
                  <a:pt x="12" y="67"/>
                </a:cubicBezTo>
                <a:cubicBezTo>
                  <a:pt x="13" y="69"/>
                  <a:pt x="21" y="84"/>
                  <a:pt x="36" y="111"/>
                </a:cubicBezTo>
                <a:cubicBezTo>
                  <a:pt x="62" y="157"/>
                  <a:pt x="108" y="235"/>
                  <a:pt x="175" y="338"/>
                </a:cubicBezTo>
                <a:cubicBezTo>
                  <a:pt x="181" y="340"/>
                  <a:pt x="189" y="342"/>
                  <a:pt x="195" y="345"/>
                </a:cubicBezTo>
                <a:cubicBezTo>
                  <a:pt x="205" y="349"/>
                  <a:pt x="217" y="351"/>
                  <a:pt x="228" y="355"/>
                </a:cubicBezTo>
                <a:cubicBezTo>
                  <a:pt x="232" y="355"/>
                  <a:pt x="233" y="356"/>
                  <a:pt x="236" y="356"/>
                </a:cubicBezTo>
                <a:cubicBezTo>
                  <a:pt x="249" y="360"/>
                  <a:pt x="263" y="364"/>
                  <a:pt x="278" y="369"/>
                </a:cubicBezTo>
                <a:cubicBezTo>
                  <a:pt x="284" y="371"/>
                  <a:pt x="291" y="373"/>
                  <a:pt x="298" y="375"/>
                </a:cubicBezTo>
                <a:cubicBezTo>
                  <a:pt x="302" y="376"/>
                  <a:pt x="305" y="376"/>
                  <a:pt x="309" y="377"/>
                </a:cubicBezTo>
                <a:cubicBezTo>
                  <a:pt x="306" y="374"/>
                  <a:pt x="304" y="370"/>
                  <a:pt x="299" y="366"/>
                </a:cubicBezTo>
                <a:cubicBezTo>
                  <a:pt x="164" y="161"/>
                  <a:pt x="93" y="30"/>
                  <a:pt x="91" y="25"/>
                </a:cubicBezTo>
                <a:cubicBezTo>
                  <a:pt x="83" y="12"/>
                  <a:pt x="73" y="4"/>
                  <a:pt x="60" y="1"/>
                </a:cubicBezTo>
                <a:cubicBezTo>
                  <a:pt x="57" y="0"/>
                  <a:pt x="54" y="0"/>
                  <a:pt x="51" y="0"/>
                </a:cubicBezTo>
                <a:close/>
              </a:path>
            </a:pathLst>
          </a:custGeom>
          <a:solidFill>
            <a:srgbClr val="2828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629" name="Google Shape;629;p65"/>
          <p:cNvSpPr/>
          <p:nvPr/>
        </p:nvSpPr>
        <p:spPr>
          <a:xfrm>
            <a:off x="1043250" y="1794250"/>
            <a:ext cx="7057500" cy="2598600"/>
          </a:xfrm>
          <a:prstGeom prst="roundRect">
            <a:avLst>
              <a:gd name="adj" fmla="val 16667"/>
            </a:avLst>
          </a:prstGeom>
          <a:solidFill>
            <a:schemeClr val="accent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p:txBody>
      </p:sp>
      <p:sp>
        <p:nvSpPr>
          <p:cNvPr id="630" name="Google Shape;630;p65"/>
          <p:cNvSpPr txBox="1">
            <a:spLocks noGrp="1"/>
          </p:cNvSpPr>
          <p:nvPr>
            <p:ph type="subTitle" idx="1"/>
          </p:nvPr>
        </p:nvSpPr>
        <p:spPr>
          <a:xfrm>
            <a:off x="1133775" y="1794250"/>
            <a:ext cx="6858900" cy="2673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solidFill>
                  <a:schemeClr val="dk1"/>
                </a:solidFill>
              </a:rPr>
              <a:t>In what ways are DTs used with (im)migrant bi/plurilingual language learners? </a:t>
            </a:r>
            <a:endParaRPr sz="2000" b="1">
              <a:solidFill>
                <a:schemeClr val="dk1"/>
              </a:solidFill>
            </a:endParaRPr>
          </a:p>
          <a:p>
            <a:pPr marL="0" lvl="0" indent="0" algn="ctr" rtl="0">
              <a:lnSpc>
                <a:spcPct val="100000"/>
              </a:lnSpc>
              <a:spcBef>
                <a:spcPts val="0"/>
              </a:spcBef>
              <a:spcAft>
                <a:spcPts val="0"/>
              </a:spcAft>
              <a:buNone/>
            </a:pPr>
            <a:endParaRPr sz="2000" b="1">
              <a:solidFill>
                <a:schemeClr val="dk1"/>
              </a:solidFill>
            </a:endParaRPr>
          </a:p>
          <a:p>
            <a:pPr marL="0" lvl="0" indent="0" algn="ctr" rtl="0">
              <a:lnSpc>
                <a:spcPct val="100000"/>
              </a:lnSpc>
              <a:spcBef>
                <a:spcPts val="0"/>
              </a:spcBef>
              <a:spcAft>
                <a:spcPts val="0"/>
              </a:spcAft>
              <a:buNone/>
            </a:pPr>
            <a:r>
              <a:rPr lang="en" sz="2000" b="1">
                <a:solidFill>
                  <a:schemeClr val="dk1"/>
                </a:solidFill>
              </a:rPr>
              <a:t>What are the outcomes associated with technology-enhanced practices? </a:t>
            </a:r>
            <a:endParaRPr sz="2000" b="1">
              <a:solidFill>
                <a:schemeClr val="dk1"/>
              </a:solidFill>
            </a:endParaRPr>
          </a:p>
          <a:p>
            <a:pPr marL="0" lvl="0" indent="0" algn="ctr" rtl="0">
              <a:lnSpc>
                <a:spcPct val="100000"/>
              </a:lnSpc>
              <a:spcBef>
                <a:spcPts val="0"/>
              </a:spcBef>
              <a:spcAft>
                <a:spcPts val="0"/>
              </a:spcAft>
              <a:buNone/>
            </a:pPr>
            <a:endParaRPr sz="2000" b="1">
              <a:solidFill>
                <a:schemeClr val="dk1"/>
              </a:solidFill>
            </a:endParaRPr>
          </a:p>
          <a:p>
            <a:pPr marL="0" lvl="0" indent="0" algn="ctr" rtl="0">
              <a:lnSpc>
                <a:spcPct val="100000"/>
              </a:lnSpc>
              <a:spcBef>
                <a:spcPts val="0"/>
              </a:spcBef>
              <a:spcAft>
                <a:spcPts val="0"/>
              </a:spcAft>
              <a:buNone/>
            </a:pPr>
            <a:r>
              <a:rPr lang="en" sz="2000" b="1">
                <a:solidFill>
                  <a:schemeClr val="dk1"/>
                </a:solidFill>
              </a:rPr>
              <a:t>To what extent is this research informed by plurilingual approaches?</a:t>
            </a:r>
            <a:endParaRPr sz="2000" b="1">
              <a:solidFill>
                <a:schemeClr val="dk1"/>
              </a:solidFill>
            </a:endParaRPr>
          </a:p>
        </p:txBody>
      </p:sp>
      <p:sp>
        <p:nvSpPr>
          <p:cNvPr id="631" name="Google Shape;631;p65"/>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5</a:t>
            </a:r>
            <a:endParaRPr>
              <a:latin typeface="Fredoka One"/>
              <a:ea typeface="Fredoka One"/>
              <a:cs typeface="Fredoka One"/>
              <a:sym typeface="Fredoka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6"/>
          <p:cNvSpPr/>
          <p:nvPr/>
        </p:nvSpPr>
        <p:spPr>
          <a:xfrm>
            <a:off x="722475" y="534700"/>
            <a:ext cx="7704000" cy="5643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637" name="Google Shape;637;p66"/>
          <p:cNvSpPr/>
          <p:nvPr/>
        </p:nvSpPr>
        <p:spPr>
          <a:xfrm>
            <a:off x="1455350" y="1643250"/>
            <a:ext cx="2336400" cy="564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638" name="Google Shape;638;p66"/>
          <p:cNvSpPr/>
          <p:nvPr/>
        </p:nvSpPr>
        <p:spPr>
          <a:xfrm>
            <a:off x="5409769" y="1643250"/>
            <a:ext cx="2336400" cy="5643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9" name="Google Shape;639;p66"/>
          <p:cNvSpPr txBox="1">
            <a:spLocks noGrp="1"/>
          </p:cNvSpPr>
          <p:nvPr>
            <p:ph type="subTitle" idx="1"/>
          </p:nvPr>
        </p:nvSpPr>
        <p:spPr>
          <a:xfrm>
            <a:off x="1455350" y="2324475"/>
            <a:ext cx="2336400" cy="25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Newcomers, migrants, refugees, allophones; bilingual, multilingual</a:t>
            </a:r>
            <a:endParaRPr/>
          </a:p>
          <a:p>
            <a:pPr marL="0" lvl="0" indent="0" algn="ctr" rtl="0">
              <a:spcBef>
                <a:spcPts val="0"/>
              </a:spcBef>
              <a:spcAft>
                <a:spcPts val="0"/>
              </a:spcAft>
              <a:buNone/>
            </a:pPr>
            <a:endParaRPr/>
          </a:p>
          <a:p>
            <a:pPr marL="0" lvl="0" indent="0" algn="ctr" rtl="0">
              <a:spcBef>
                <a:spcPts val="0"/>
              </a:spcBef>
              <a:spcAft>
                <a:spcPts val="0"/>
              </a:spcAft>
              <a:buNone/>
            </a:pPr>
            <a:r>
              <a:rPr lang="en" sz="1300"/>
              <a:t>(Im)migrant - newcomers, refugees, and other expatriates</a:t>
            </a:r>
            <a:endParaRPr sz="1300"/>
          </a:p>
          <a:p>
            <a:pPr marL="0" lvl="0" indent="0" algn="ctr" rtl="0">
              <a:spcBef>
                <a:spcPts val="0"/>
              </a:spcBef>
              <a:spcAft>
                <a:spcPts val="0"/>
              </a:spcAft>
              <a:buNone/>
            </a:pPr>
            <a:endParaRPr sz="1300"/>
          </a:p>
          <a:p>
            <a:pPr marL="0" lvl="0" indent="0" algn="ctr" rtl="0">
              <a:spcBef>
                <a:spcPts val="0"/>
              </a:spcBef>
              <a:spcAft>
                <a:spcPts val="0"/>
              </a:spcAft>
              <a:buNone/>
            </a:pPr>
            <a:r>
              <a:rPr lang="en"/>
              <a:t>Bi/plurilingual </a:t>
            </a:r>
            <a:endParaRPr/>
          </a:p>
        </p:txBody>
      </p:sp>
      <p:sp>
        <p:nvSpPr>
          <p:cNvPr id="640" name="Google Shape;640;p66"/>
          <p:cNvSpPr txBox="1">
            <a:spLocks noGrp="1"/>
          </p:cNvSpPr>
          <p:nvPr>
            <p:ph type="subTitle" idx="2"/>
          </p:nvPr>
        </p:nvSpPr>
        <p:spPr>
          <a:xfrm>
            <a:off x="5410850" y="2324475"/>
            <a:ext cx="2709000" cy="25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100"/>
              <a:t>Conceptualizations and practices that recognize the complex linguistic and cultural practices in which bi/plurilingual learners engage and</a:t>
            </a:r>
            <a:r>
              <a:rPr lang="en" sz="1600">
                <a:latin typeface="Calibri"/>
                <a:ea typeface="Calibri"/>
                <a:cs typeface="Calibri"/>
                <a:sym typeface="Calibri"/>
              </a:rPr>
              <a:t> </a:t>
            </a:r>
            <a:r>
              <a:rPr lang="en" sz="1100"/>
              <a:t>promote decompartmentalized views of language competence, use, and multiple languages and semiotic systems in the language classroom. </a:t>
            </a:r>
            <a:endParaRPr sz="1100"/>
          </a:p>
          <a:p>
            <a:pPr marL="0" lvl="0" indent="0" algn="ctr" rtl="0">
              <a:spcBef>
                <a:spcPts val="0"/>
              </a:spcBef>
              <a:spcAft>
                <a:spcPts val="0"/>
              </a:spcAft>
              <a:buNone/>
            </a:pPr>
            <a:endParaRPr sz="1100"/>
          </a:p>
          <a:p>
            <a:pPr marL="0" lvl="0" indent="0" algn="ctr" rtl="0">
              <a:spcBef>
                <a:spcPts val="0"/>
              </a:spcBef>
              <a:spcAft>
                <a:spcPts val="0"/>
              </a:spcAft>
              <a:buNone/>
            </a:pPr>
            <a:r>
              <a:rPr lang="en" sz="1000"/>
              <a:t>Ex: Pluralistic approaches to language education (Candelier, 2008; Moore &amp; Sabatier, 2014); teaching and learning practices based on translanguaging (Galante, 2020; Garcia &amp; Li, 2014</a:t>
            </a:r>
            <a:r>
              <a:rPr lang="en" sz="1100"/>
              <a:t>)</a:t>
            </a:r>
            <a:endParaRPr sz="1100"/>
          </a:p>
          <a:p>
            <a:pPr marL="0" lvl="0" indent="0" algn="ctr" rtl="0">
              <a:spcBef>
                <a:spcPts val="0"/>
              </a:spcBef>
              <a:spcAft>
                <a:spcPts val="0"/>
              </a:spcAft>
              <a:buNone/>
            </a:pPr>
            <a:endParaRPr/>
          </a:p>
          <a:p>
            <a:pPr marL="0" lvl="0" indent="0" algn="l" rtl="0">
              <a:spcBef>
                <a:spcPts val="0"/>
              </a:spcBef>
              <a:spcAft>
                <a:spcPts val="0"/>
              </a:spcAft>
              <a:buNone/>
            </a:pPr>
            <a:endParaRPr/>
          </a:p>
        </p:txBody>
      </p:sp>
      <p:sp>
        <p:nvSpPr>
          <p:cNvPr id="641" name="Google Shape;641;p66"/>
          <p:cNvSpPr txBox="1">
            <a:spLocks noGrp="1"/>
          </p:cNvSpPr>
          <p:nvPr>
            <p:ph type="title"/>
          </p:nvPr>
        </p:nvSpPr>
        <p:spPr>
          <a:xfrm>
            <a:off x="724250" y="5347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Our Conceptual Framework</a:t>
            </a:r>
            <a:endParaRPr b="1">
              <a:latin typeface="Nunito"/>
              <a:ea typeface="Nunito"/>
              <a:cs typeface="Nunito"/>
              <a:sym typeface="Nunito"/>
            </a:endParaRPr>
          </a:p>
        </p:txBody>
      </p:sp>
      <p:sp>
        <p:nvSpPr>
          <p:cNvPr id="642" name="Google Shape;642;p66"/>
          <p:cNvSpPr txBox="1">
            <a:spLocks noGrp="1"/>
          </p:cNvSpPr>
          <p:nvPr>
            <p:ph type="subTitle" idx="4"/>
          </p:nvPr>
        </p:nvSpPr>
        <p:spPr>
          <a:xfrm>
            <a:off x="1461650" y="1681225"/>
            <a:ext cx="23301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b="1">
                <a:latin typeface="Nunito"/>
                <a:ea typeface="Nunito"/>
                <a:cs typeface="Nunito"/>
                <a:sym typeface="Nunito"/>
              </a:rPr>
              <a:t>(Im)migrant bi/plurilingual Learners </a:t>
            </a:r>
            <a:endParaRPr sz="1300" b="1">
              <a:latin typeface="Nunito"/>
              <a:ea typeface="Nunito"/>
              <a:cs typeface="Nunito"/>
              <a:sym typeface="Nunito"/>
            </a:endParaRPr>
          </a:p>
        </p:txBody>
      </p:sp>
      <p:sp>
        <p:nvSpPr>
          <p:cNvPr id="643" name="Google Shape;643;p66"/>
          <p:cNvSpPr txBox="1">
            <a:spLocks noGrp="1"/>
          </p:cNvSpPr>
          <p:nvPr>
            <p:ph type="subTitle" idx="5"/>
          </p:nvPr>
        </p:nvSpPr>
        <p:spPr>
          <a:xfrm>
            <a:off x="5411700" y="1681231"/>
            <a:ext cx="2336400" cy="4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Nunito"/>
                <a:ea typeface="Nunito"/>
                <a:cs typeface="Nunito"/>
                <a:sym typeface="Nunito"/>
              </a:rPr>
              <a:t>Plurilingual Approaches</a:t>
            </a:r>
            <a:endParaRPr sz="1000" b="1">
              <a:latin typeface="Nunito"/>
              <a:ea typeface="Nunito"/>
              <a:cs typeface="Nunito"/>
              <a:sym typeface="Nunito"/>
            </a:endParaRPr>
          </a:p>
        </p:txBody>
      </p:sp>
      <p:sp>
        <p:nvSpPr>
          <p:cNvPr id="644" name="Google Shape;644;p66"/>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6</a:t>
            </a:r>
            <a:endParaRPr>
              <a:latin typeface="Fredoka One"/>
              <a:ea typeface="Fredoka One"/>
              <a:cs typeface="Fredoka One"/>
              <a:sym typeface="Fredoka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48"/>
        <p:cNvGrpSpPr/>
        <p:nvPr/>
      </p:nvGrpSpPr>
      <p:grpSpPr>
        <a:xfrm>
          <a:off x="0" y="0"/>
          <a:ext cx="0" cy="0"/>
          <a:chOff x="0" y="0"/>
          <a:chExt cx="0" cy="0"/>
        </a:xfrm>
      </p:grpSpPr>
      <p:sp>
        <p:nvSpPr>
          <p:cNvPr id="649" name="Google Shape;649;p6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Methodology</a:t>
            </a:r>
            <a:endParaRPr b="1">
              <a:latin typeface="Nunito"/>
              <a:ea typeface="Nunito"/>
              <a:cs typeface="Nunito"/>
              <a:sym typeface="Nunito"/>
            </a:endParaRPr>
          </a:p>
        </p:txBody>
      </p:sp>
      <p:sp>
        <p:nvSpPr>
          <p:cNvPr id="650" name="Google Shape;650;p67"/>
          <p:cNvSpPr/>
          <p:nvPr/>
        </p:nvSpPr>
        <p:spPr>
          <a:xfrm>
            <a:off x="14974046" y="1098609"/>
            <a:ext cx="1766100" cy="48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651" name="Google Shape;651;p67"/>
          <p:cNvSpPr txBox="1"/>
          <p:nvPr/>
        </p:nvSpPr>
        <p:spPr>
          <a:xfrm>
            <a:off x="917124" y="2012000"/>
            <a:ext cx="2346000" cy="7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a:ea typeface="Nunito"/>
                <a:cs typeface="Nunito"/>
                <a:sym typeface="Nunito"/>
              </a:rPr>
              <a:t>Generated keywords from articles and subject terms: technology, (im)migrants, L2+ education</a:t>
            </a:r>
            <a:endParaRPr>
              <a:solidFill>
                <a:srgbClr val="000000"/>
              </a:solidFill>
              <a:latin typeface="Nunito"/>
              <a:ea typeface="Nunito"/>
              <a:cs typeface="Nunito"/>
              <a:sym typeface="Nunito"/>
            </a:endParaRPr>
          </a:p>
        </p:txBody>
      </p:sp>
      <p:sp>
        <p:nvSpPr>
          <p:cNvPr id="652" name="Google Shape;652;p67"/>
          <p:cNvSpPr txBox="1"/>
          <p:nvPr/>
        </p:nvSpPr>
        <p:spPr>
          <a:xfrm>
            <a:off x="5880756" y="3962128"/>
            <a:ext cx="2144700" cy="7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a:ea typeface="Nunito"/>
                <a:cs typeface="Nunito"/>
                <a:sym typeface="Nunito"/>
              </a:rPr>
              <a:t>Analyzed using a template within covidence.org</a:t>
            </a:r>
            <a:endParaRPr>
              <a:solidFill>
                <a:srgbClr val="000000"/>
              </a:solidFill>
              <a:latin typeface="Nunito"/>
              <a:ea typeface="Nunito"/>
              <a:cs typeface="Nunito"/>
              <a:sym typeface="Nunito"/>
            </a:endParaRPr>
          </a:p>
        </p:txBody>
      </p:sp>
      <p:sp>
        <p:nvSpPr>
          <p:cNvPr id="653" name="Google Shape;653;p67"/>
          <p:cNvSpPr txBox="1"/>
          <p:nvPr/>
        </p:nvSpPr>
        <p:spPr>
          <a:xfrm>
            <a:off x="3499650" y="3959801"/>
            <a:ext cx="2144700" cy="7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Graphs, thematic codes, and other analysis tools created from data </a:t>
            </a:r>
            <a:endParaRPr>
              <a:solidFill>
                <a:schemeClr val="dk1"/>
              </a:solidFill>
              <a:latin typeface="Nunito"/>
              <a:ea typeface="Nunito"/>
              <a:cs typeface="Nunito"/>
              <a:sym typeface="Nunito"/>
            </a:endParaRPr>
          </a:p>
        </p:txBody>
      </p:sp>
      <p:sp>
        <p:nvSpPr>
          <p:cNvPr id="654" name="Google Shape;654;p67"/>
          <p:cNvSpPr txBox="1"/>
          <p:nvPr/>
        </p:nvSpPr>
        <p:spPr>
          <a:xfrm>
            <a:off x="14904637" y="1618825"/>
            <a:ext cx="2144700" cy="5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Nunito"/>
                <a:ea typeface="Nunito"/>
                <a:cs typeface="Nunito"/>
                <a:sym typeface="Nunito"/>
              </a:rPr>
              <a:t>Saturn is the planet with many rings</a:t>
            </a:r>
            <a:endParaRPr>
              <a:solidFill>
                <a:srgbClr val="000000"/>
              </a:solidFill>
              <a:latin typeface="Nunito"/>
              <a:ea typeface="Nunito"/>
              <a:cs typeface="Nunito"/>
              <a:sym typeface="Nunito"/>
            </a:endParaRPr>
          </a:p>
        </p:txBody>
      </p:sp>
      <p:sp>
        <p:nvSpPr>
          <p:cNvPr id="655" name="Google Shape;655;p67"/>
          <p:cNvSpPr txBox="1"/>
          <p:nvPr/>
        </p:nvSpPr>
        <p:spPr>
          <a:xfrm>
            <a:off x="5880764" y="2012000"/>
            <a:ext cx="2144700" cy="7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a:ea typeface="Nunito"/>
                <a:cs typeface="Nunito"/>
                <a:sym typeface="Nunito"/>
              </a:rPr>
              <a:t>Screened 1,172 articles;</a:t>
            </a: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135 full review;</a:t>
            </a: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22 included</a:t>
            </a:r>
            <a:endParaRPr>
              <a:latin typeface="Nunito"/>
              <a:ea typeface="Nunito"/>
              <a:cs typeface="Nunito"/>
              <a:sym typeface="Nunito"/>
            </a:endParaRPr>
          </a:p>
        </p:txBody>
      </p:sp>
      <p:sp>
        <p:nvSpPr>
          <p:cNvPr id="656" name="Google Shape;656;p67"/>
          <p:cNvSpPr txBox="1"/>
          <p:nvPr/>
        </p:nvSpPr>
        <p:spPr>
          <a:xfrm>
            <a:off x="3499650" y="2012000"/>
            <a:ext cx="2144700" cy="7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Compiled search strings and ran searches in 5 databases, WoS, and Google Scholar</a:t>
            </a:r>
            <a:endParaRPr>
              <a:solidFill>
                <a:schemeClr val="dk1"/>
              </a:solidFill>
              <a:latin typeface="Nunito"/>
              <a:ea typeface="Nunito"/>
              <a:cs typeface="Nunito"/>
              <a:sym typeface="Nunito"/>
            </a:endParaRPr>
          </a:p>
        </p:txBody>
      </p:sp>
      <p:sp>
        <p:nvSpPr>
          <p:cNvPr id="657" name="Google Shape;657;p67"/>
          <p:cNvSpPr txBox="1"/>
          <p:nvPr/>
        </p:nvSpPr>
        <p:spPr>
          <a:xfrm>
            <a:off x="14974049" y="1096877"/>
            <a:ext cx="17661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Fredoka One"/>
                <a:ea typeface="Fredoka One"/>
                <a:cs typeface="Fredoka One"/>
                <a:sym typeface="Fredoka One"/>
              </a:rPr>
              <a:t>Saturn</a:t>
            </a:r>
            <a:endParaRPr sz="2000">
              <a:solidFill>
                <a:srgbClr val="FFFFFF"/>
              </a:solidFill>
              <a:latin typeface="Fredoka One"/>
              <a:ea typeface="Fredoka One"/>
              <a:cs typeface="Fredoka One"/>
              <a:sym typeface="Fredoka One"/>
            </a:endParaRPr>
          </a:p>
        </p:txBody>
      </p:sp>
      <p:sp>
        <p:nvSpPr>
          <p:cNvPr id="658" name="Google Shape;658;p67"/>
          <p:cNvSpPr/>
          <p:nvPr/>
        </p:nvSpPr>
        <p:spPr>
          <a:xfrm>
            <a:off x="4258200" y="1328500"/>
            <a:ext cx="627600" cy="6276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7"/>
          <p:cNvSpPr/>
          <p:nvPr/>
        </p:nvSpPr>
        <p:spPr>
          <a:xfrm>
            <a:off x="1877086" y="1328494"/>
            <a:ext cx="627600" cy="6276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7"/>
          <p:cNvSpPr/>
          <p:nvPr/>
        </p:nvSpPr>
        <p:spPr>
          <a:xfrm>
            <a:off x="6639319" y="1328500"/>
            <a:ext cx="627600" cy="6276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7"/>
          <p:cNvSpPr/>
          <p:nvPr/>
        </p:nvSpPr>
        <p:spPr>
          <a:xfrm>
            <a:off x="6639311" y="3194367"/>
            <a:ext cx="627600" cy="6276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7"/>
          <p:cNvSpPr/>
          <p:nvPr/>
        </p:nvSpPr>
        <p:spPr>
          <a:xfrm>
            <a:off x="4258200" y="3194367"/>
            <a:ext cx="627600" cy="627600"/>
          </a:xfrm>
          <a:prstGeom prst="ellipse">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3" name="Google Shape;663;p67"/>
          <p:cNvCxnSpPr>
            <a:stCxn id="659" idx="2"/>
            <a:endCxn id="664" idx="2"/>
          </p:cNvCxnSpPr>
          <p:nvPr/>
        </p:nvCxnSpPr>
        <p:spPr>
          <a:xfrm flipH="1">
            <a:off x="866986" y="1642294"/>
            <a:ext cx="1010100" cy="10800"/>
          </a:xfrm>
          <a:prstGeom prst="straightConnector1">
            <a:avLst/>
          </a:prstGeom>
          <a:noFill/>
          <a:ln w="19050" cap="flat" cmpd="sng">
            <a:solidFill>
              <a:schemeClr val="lt2"/>
            </a:solidFill>
            <a:prstDash val="solid"/>
            <a:round/>
            <a:headEnd type="none" w="med" len="med"/>
            <a:tailEnd type="oval" w="med" len="med"/>
          </a:ln>
        </p:spPr>
      </p:cxnSp>
      <p:cxnSp>
        <p:nvCxnSpPr>
          <p:cNvPr id="665" name="Google Shape;665;p67"/>
          <p:cNvCxnSpPr>
            <a:stCxn id="660" idx="2"/>
            <a:endCxn id="658" idx="6"/>
          </p:cNvCxnSpPr>
          <p:nvPr/>
        </p:nvCxnSpPr>
        <p:spPr>
          <a:xfrm rot="10800000">
            <a:off x="4885819" y="1642300"/>
            <a:ext cx="1753500" cy="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67"/>
          <p:cNvCxnSpPr>
            <a:stCxn id="658" idx="2"/>
            <a:endCxn id="659" idx="6"/>
          </p:cNvCxnSpPr>
          <p:nvPr/>
        </p:nvCxnSpPr>
        <p:spPr>
          <a:xfrm rot="10800000">
            <a:off x="2504700" y="1642300"/>
            <a:ext cx="1753500" cy="0"/>
          </a:xfrm>
          <a:prstGeom prst="straightConnector1">
            <a:avLst/>
          </a:prstGeom>
          <a:noFill/>
          <a:ln w="19050" cap="flat" cmpd="sng">
            <a:solidFill>
              <a:schemeClr val="lt2"/>
            </a:solidFill>
            <a:prstDash val="solid"/>
            <a:round/>
            <a:headEnd type="none" w="med" len="med"/>
            <a:tailEnd type="none" w="med" len="med"/>
          </a:ln>
        </p:spPr>
      </p:cxnSp>
      <p:grpSp>
        <p:nvGrpSpPr>
          <p:cNvPr id="667" name="Google Shape;667;p67"/>
          <p:cNvGrpSpPr/>
          <p:nvPr/>
        </p:nvGrpSpPr>
        <p:grpSpPr>
          <a:xfrm flipH="1">
            <a:off x="917135" y="3194367"/>
            <a:ext cx="1359989" cy="2968370"/>
            <a:chOff x="3555550" y="2802900"/>
            <a:chExt cx="816075" cy="1781200"/>
          </a:xfrm>
        </p:grpSpPr>
        <p:sp>
          <p:nvSpPr>
            <p:cNvPr id="668" name="Google Shape;668;p67"/>
            <p:cNvSpPr/>
            <p:nvPr/>
          </p:nvSpPr>
          <p:spPr>
            <a:xfrm>
              <a:off x="3796275" y="3863800"/>
              <a:ext cx="239625" cy="710425"/>
            </a:xfrm>
            <a:custGeom>
              <a:avLst/>
              <a:gdLst/>
              <a:ahLst/>
              <a:cxnLst/>
              <a:rect l="l" t="t" r="r" b="b"/>
              <a:pathLst>
                <a:path w="9585" h="28417" extrusionOk="0">
                  <a:moveTo>
                    <a:pt x="2499" y="0"/>
                  </a:moveTo>
                  <a:lnTo>
                    <a:pt x="2499" y="0"/>
                  </a:lnTo>
                  <a:cubicBezTo>
                    <a:pt x="2499" y="1"/>
                    <a:pt x="3832" y="19112"/>
                    <a:pt x="4569" y="25336"/>
                  </a:cubicBezTo>
                  <a:cubicBezTo>
                    <a:pt x="4569" y="25336"/>
                    <a:pt x="0" y="26985"/>
                    <a:pt x="0" y="27897"/>
                  </a:cubicBezTo>
                  <a:cubicBezTo>
                    <a:pt x="0" y="28304"/>
                    <a:pt x="1035" y="28417"/>
                    <a:pt x="2184" y="28417"/>
                  </a:cubicBezTo>
                  <a:cubicBezTo>
                    <a:pt x="3618" y="28417"/>
                    <a:pt x="5230" y="28241"/>
                    <a:pt x="5230" y="28241"/>
                  </a:cubicBezTo>
                  <a:cubicBezTo>
                    <a:pt x="5230" y="28241"/>
                    <a:pt x="5692" y="28376"/>
                    <a:pt x="6212" y="28376"/>
                  </a:cubicBezTo>
                  <a:cubicBezTo>
                    <a:pt x="7055" y="28376"/>
                    <a:pt x="8051" y="28022"/>
                    <a:pt x="7481" y="26168"/>
                  </a:cubicBezTo>
                  <a:lnTo>
                    <a:pt x="9584" y="1086"/>
                  </a:lnTo>
                  <a:lnTo>
                    <a:pt x="2499" y="0"/>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7"/>
            <p:cNvSpPr/>
            <p:nvPr/>
          </p:nvSpPr>
          <p:spPr>
            <a:xfrm>
              <a:off x="4054925" y="3782475"/>
              <a:ext cx="216650" cy="796375"/>
            </a:xfrm>
            <a:custGeom>
              <a:avLst/>
              <a:gdLst/>
              <a:ahLst/>
              <a:cxnLst/>
              <a:rect l="l" t="t" r="r" b="b"/>
              <a:pathLst>
                <a:path w="8666" h="31855" extrusionOk="0">
                  <a:moveTo>
                    <a:pt x="442" y="1"/>
                  </a:moveTo>
                  <a:cubicBezTo>
                    <a:pt x="162" y="1"/>
                    <a:pt x="0" y="126"/>
                    <a:pt x="12" y="427"/>
                  </a:cubicBezTo>
                  <a:cubicBezTo>
                    <a:pt x="490" y="12721"/>
                    <a:pt x="1335" y="29625"/>
                    <a:pt x="1335" y="29625"/>
                  </a:cubicBezTo>
                  <a:cubicBezTo>
                    <a:pt x="765" y="31479"/>
                    <a:pt x="1761" y="31833"/>
                    <a:pt x="2604" y="31833"/>
                  </a:cubicBezTo>
                  <a:cubicBezTo>
                    <a:pt x="3124" y="31833"/>
                    <a:pt x="3586" y="31698"/>
                    <a:pt x="3586" y="31698"/>
                  </a:cubicBezTo>
                  <a:cubicBezTo>
                    <a:pt x="3586" y="31698"/>
                    <a:pt x="5066" y="31854"/>
                    <a:pt x="6428" y="31854"/>
                  </a:cubicBezTo>
                  <a:cubicBezTo>
                    <a:pt x="7589" y="31854"/>
                    <a:pt x="8666" y="31741"/>
                    <a:pt x="8666" y="31321"/>
                  </a:cubicBezTo>
                  <a:cubicBezTo>
                    <a:pt x="8666" y="30407"/>
                    <a:pt x="4247" y="28794"/>
                    <a:pt x="4247" y="28794"/>
                  </a:cubicBezTo>
                  <a:cubicBezTo>
                    <a:pt x="4984" y="22570"/>
                    <a:pt x="6317" y="3253"/>
                    <a:pt x="6317" y="3253"/>
                  </a:cubicBezTo>
                  <a:cubicBezTo>
                    <a:pt x="6317" y="3253"/>
                    <a:pt x="1864" y="1"/>
                    <a:pt x="442"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7"/>
            <p:cNvSpPr/>
            <p:nvPr/>
          </p:nvSpPr>
          <p:spPr>
            <a:xfrm>
              <a:off x="4225425" y="4528600"/>
              <a:ext cx="53675" cy="44400"/>
            </a:xfrm>
            <a:custGeom>
              <a:avLst/>
              <a:gdLst/>
              <a:ahLst/>
              <a:cxnLst/>
              <a:rect l="l" t="t" r="r" b="b"/>
              <a:pathLst>
                <a:path w="2147" h="1776" extrusionOk="0">
                  <a:moveTo>
                    <a:pt x="313" y="1"/>
                  </a:moveTo>
                  <a:cubicBezTo>
                    <a:pt x="70" y="529"/>
                    <a:pt x="1" y="1160"/>
                    <a:pt x="126" y="1775"/>
                  </a:cubicBezTo>
                  <a:cubicBezTo>
                    <a:pt x="2075" y="1546"/>
                    <a:pt x="2146" y="1336"/>
                    <a:pt x="2146" y="1336"/>
                  </a:cubicBezTo>
                  <a:cubicBezTo>
                    <a:pt x="2146" y="1336"/>
                    <a:pt x="1713" y="682"/>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7"/>
            <p:cNvSpPr/>
            <p:nvPr/>
          </p:nvSpPr>
          <p:spPr>
            <a:xfrm>
              <a:off x="4080400" y="4510950"/>
              <a:ext cx="152825" cy="67775"/>
            </a:xfrm>
            <a:custGeom>
              <a:avLst/>
              <a:gdLst/>
              <a:ahLst/>
              <a:cxnLst/>
              <a:rect l="l" t="t" r="r" b="b"/>
              <a:pathLst>
                <a:path w="6113" h="2711" extrusionOk="0">
                  <a:moveTo>
                    <a:pt x="4233" y="1"/>
                  </a:moveTo>
                  <a:cubicBezTo>
                    <a:pt x="4233" y="1"/>
                    <a:pt x="3166" y="603"/>
                    <a:pt x="1898" y="603"/>
                  </a:cubicBezTo>
                  <a:cubicBezTo>
                    <a:pt x="1357" y="603"/>
                    <a:pt x="779" y="493"/>
                    <a:pt x="232" y="179"/>
                  </a:cubicBezTo>
                  <a:lnTo>
                    <a:pt x="232" y="179"/>
                  </a:lnTo>
                  <a:cubicBezTo>
                    <a:pt x="245" y="236"/>
                    <a:pt x="0" y="852"/>
                    <a:pt x="29" y="1886"/>
                  </a:cubicBezTo>
                  <a:cubicBezTo>
                    <a:pt x="29" y="1886"/>
                    <a:pt x="152" y="2711"/>
                    <a:pt x="2797" y="2711"/>
                  </a:cubicBezTo>
                  <a:cubicBezTo>
                    <a:pt x="3154" y="2711"/>
                    <a:pt x="3558" y="2696"/>
                    <a:pt x="4013" y="2662"/>
                  </a:cubicBezTo>
                  <a:cubicBezTo>
                    <a:pt x="4797" y="2602"/>
                    <a:pt x="5422" y="2542"/>
                    <a:pt x="5924" y="2482"/>
                  </a:cubicBezTo>
                  <a:cubicBezTo>
                    <a:pt x="5801" y="1866"/>
                    <a:pt x="5870" y="1235"/>
                    <a:pt x="6112" y="707"/>
                  </a:cubicBezTo>
                  <a:cubicBezTo>
                    <a:pt x="5615" y="465"/>
                    <a:pt x="4998" y="221"/>
                    <a:pt x="4233" y="1"/>
                  </a:cubicBezTo>
                  <a:close/>
                </a:path>
              </a:pathLst>
            </a:custGeom>
            <a:solidFill>
              <a:srgbClr val="CC5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7"/>
            <p:cNvSpPr/>
            <p:nvPr/>
          </p:nvSpPr>
          <p:spPr>
            <a:xfrm>
              <a:off x="4081175" y="4558100"/>
              <a:ext cx="199650" cy="26000"/>
            </a:xfrm>
            <a:custGeom>
              <a:avLst/>
              <a:gdLst/>
              <a:ahLst/>
              <a:cxnLst/>
              <a:rect l="l" t="t" r="r" b="b"/>
              <a:pathLst>
                <a:path w="7986" h="1040" extrusionOk="0">
                  <a:moveTo>
                    <a:pt x="0" y="0"/>
                  </a:moveTo>
                  <a:lnTo>
                    <a:pt x="0" y="0"/>
                  </a:lnTo>
                  <a:cubicBezTo>
                    <a:pt x="15" y="202"/>
                    <a:pt x="39" y="414"/>
                    <a:pt x="77" y="637"/>
                  </a:cubicBezTo>
                  <a:cubicBezTo>
                    <a:pt x="77" y="637"/>
                    <a:pt x="1179" y="1040"/>
                    <a:pt x="4180" y="1040"/>
                  </a:cubicBezTo>
                  <a:cubicBezTo>
                    <a:pt x="7534" y="1040"/>
                    <a:pt x="7963" y="584"/>
                    <a:pt x="7963" y="584"/>
                  </a:cubicBezTo>
                  <a:cubicBezTo>
                    <a:pt x="7963" y="584"/>
                    <a:pt x="7985" y="410"/>
                    <a:pt x="7914" y="156"/>
                  </a:cubicBezTo>
                  <a:cubicBezTo>
                    <a:pt x="6573" y="431"/>
                    <a:pt x="5333" y="534"/>
                    <a:pt x="4227" y="534"/>
                  </a:cubicBezTo>
                  <a:cubicBezTo>
                    <a:pt x="2401" y="534"/>
                    <a:pt x="941" y="25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7"/>
            <p:cNvSpPr/>
            <p:nvPr/>
          </p:nvSpPr>
          <p:spPr>
            <a:xfrm>
              <a:off x="4197150" y="4518800"/>
              <a:ext cx="17425" cy="33200"/>
            </a:xfrm>
            <a:custGeom>
              <a:avLst/>
              <a:gdLst/>
              <a:ahLst/>
              <a:cxnLst/>
              <a:rect l="l" t="t" r="r" b="b"/>
              <a:pathLst>
                <a:path w="697" h="1328" extrusionOk="0">
                  <a:moveTo>
                    <a:pt x="643" y="0"/>
                  </a:moveTo>
                  <a:cubicBezTo>
                    <a:pt x="634" y="0"/>
                    <a:pt x="625" y="3"/>
                    <a:pt x="617" y="7"/>
                  </a:cubicBezTo>
                  <a:cubicBezTo>
                    <a:pt x="592" y="23"/>
                    <a:pt x="0" y="412"/>
                    <a:pt x="73" y="1285"/>
                  </a:cubicBezTo>
                  <a:cubicBezTo>
                    <a:pt x="77" y="1309"/>
                    <a:pt x="98" y="1328"/>
                    <a:pt x="122" y="1328"/>
                  </a:cubicBezTo>
                  <a:lnTo>
                    <a:pt x="126" y="1328"/>
                  </a:lnTo>
                  <a:cubicBezTo>
                    <a:pt x="152" y="1326"/>
                    <a:pt x="172" y="1304"/>
                    <a:pt x="168" y="1278"/>
                  </a:cubicBezTo>
                  <a:cubicBezTo>
                    <a:pt x="100" y="464"/>
                    <a:pt x="645" y="103"/>
                    <a:pt x="669" y="88"/>
                  </a:cubicBezTo>
                  <a:cubicBezTo>
                    <a:pt x="690" y="73"/>
                    <a:pt x="697" y="44"/>
                    <a:pt x="683" y="22"/>
                  </a:cubicBezTo>
                  <a:cubicBezTo>
                    <a:pt x="674" y="8"/>
                    <a:pt x="658" y="0"/>
                    <a:pt x="643" y="0"/>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7"/>
            <p:cNvSpPr/>
            <p:nvPr/>
          </p:nvSpPr>
          <p:spPr>
            <a:xfrm>
              <a:off x="4182400" y="4512825"/>
              <a:ext cx="15300" cy="33225"/>
            </a:xfrm>
            <a:custGeom>
              <a:avLst/>
              <a:gdLst/>
              <a:ahLst/>
              <a:cxnLst/>
              <a:rect l="l" t="t" r="r" b="b"/>
              <a:pathLst>
                <a:path w="612" h="1329" extrusionOk="0">
                  <a:moveTo>
                    <a:pt x="558" y="0"/>
                  </a:moveTo>
                  <a:cubicBezTo>
                    <a:pt x="549" y="0"/>
                    <a:pt x="540" y="3"/>
                    <a:pt x="532" y="8"/>
                  </a:cubicBezTo>
                  <a:cubicBezTo>
                    <a:pt x="510" y="22"/>
                    <a:pt x="1" y="359"/>
                    <a:pt x="4" y="1282"/>
                  </a:cubicBezTo>
                  <a:cubicBezTo>
                    <a:pt x="2" y="1308"/>
                    <a:pt x="25" y="1329"/>
                    <a:pt x="51" y="1329"/>
                  </a:cubicBezTo>
                  <a:cubicBezTo>
                    <a:pt x="77" y="1329"/>
                    <a:pt x="98" y="1308"/>
                    <a:pt x="98" y="1280"/>
                  </a:cubicBezTo>
                  <a:cubicBezTo>
                    <a:pt x="95" y="413"/>
                    <a:pt x="577" y="90"/>
                    <a:pt x="583" y="88"/>
                  </a:cubicBezTo>
                  <a:cubicBezTo>
                    <a:pt x="605" y="73"/>
                    <a:pt x="611" y="45"/>
                    <a:pt x="597" y="22"/>
                  </a:cubicBezTo>
                  <a:cubicBezTo>
                    <a:pt x="588" y="8"/>
                    <a:pt x="573" y="0"/>
                    <a:pt x="558" y="0"/>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7"/>
            <p:cNvSpPr/>
            <p:nvPr/>
          </p:nvSpPr>
          <p:spPr>
            <a:xfrm>
              <a:off x="4181250" y="4493425"/>
              <a:ext cx="17350" cy="28675"/>
            </a:xfrm>
            <a:custGeom>
              <a:avLst/>
              <a:gdLst/>
              <a:ahLst/>
              <a:cxnLst/>
              <a:rect l="l" t="t" r="r" b="b"/>
              <a:pathLst>
                <a:path w="694" h="1147" extrusionOk="0">
                  <a:moveTo>
                    <a:pt x="347" y="96"/>
                  </a:moveTo>
                  <a:cubicBezTo>
                    <a:pt x="395" y="97"/>
                    <a:pt x="428" y="114"/>
                    <a:pt x="450" y="150"/>
                  </a:cubicBezTo>
                  <a:cubicBezTo>
                    <a:pt x="548" y="301"/>
                    <a:pt x="436" y="714"/>
                    <a:pt x="349" y="962"/>
                  </a:cubicBezTo>
                  <a:cubicBezTo>
                    <a:pt x="264" y="708"/>
                    <a:pt x="149" y="280"/>
                    <a:pt x="249" y="138"/>
                  </a:cubicBezTo>
                  <a:cubicBezTo>
                    <a:pt x="270" y="109"/>
                    <a:pt x="298" y="96"/>
                    <a:pt x="339" y="96"/>
                  </a:cubicBezTo>
                  <a:close/>
                  <a:moveTo>
                    <a:pt x="334" y="1"/>
                  </a:moveTo>
                  <a:cubicBezTo>
                    <a:pt x="264" y="1"/>
                    <a:pt x="210" y="32"/>
                    <a:pt x="172" y="83"/>
                  </a:cubicBezTo>
                  <a:cubicBezTo>
                    <a:pt x="1" y="323"/>
                    <a:pt x="274" y="1036"/>
                    <a:pt x="306" y="1116"/>
                  </a:cubicBezTo>
                  <a:cubicBezTo>
                    <a:pt x="313" y="1135"/>
                    <a:pt x="330" y="1147"/>
                    <a:pt x="349" y="1147"/>
                  </a:cubicBezTo>
                  <a:cubicBezTo>
                    <a:pt x="369" y="1147"/>
                    <a:pt x="386" y="1135"/>
                    <a:pt x="392" y="1116"/>
                  </a:cubicBezTo>
                  <a:cubicBezTo>
                    <a:pt x="426" y="1038"/>
                    <a:pt x="694" y="352"/>
                    <a:pt x="530" y="97"/>
                  </a:cubicBezTo>
                  <a:cubicBezTo>
                    <a:pt x="490" y="38"/>
                    <a:pt x="428" y="4"/>
                    <a:pt x="350" y="1"/>
                  </a:cubicBezTo>
                  <a:cubicBezTo>
                    <a:pt x="345" y="1"/>
                    <a:pt x="339" y="1"/>
                    <a:pt x="334" y="1"/>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7"/>
            <p:cNvSpPr/>
            <p:nvPr/>
          </p:nvSpPr>
          <p:spPr>
            <a:xfrm>
              <a:off x="4165925" y="4505625"/>
              <a:ext cx="25350" cy="16750"/>
            </a:xfrm>
            <a:custGeom>
              <a:avLst/>
              <a:gdLst/>
              <a:ahLst/>
              <a:cxnLst/>
              <a:rect l="l" t="t" r="r" b="b"/>
              <a:pathLst>
                <a:path w="1014" h="670" extrusionOk="0">
                  <a:moveTo>
                    <a:pt x="238" y="96"/>
                  </a:moveTo>
                  <a:cubicBezTo>
                    <a:pt x="412" y="96"/>
                    <a:pt x="695" y="381"/>
                    <a:pt x="853" y="564"/>
                  </a:cubicBezTo>
                  <a:cubicBezTo>
                    <a:pt x="610" y="534"/>
                    <a:pt x="209" y="455"/>
                    <a:pt x="122" y="303"/>
                  </a:cubicBezTo>
                  <a:cubicBezTo>
                    <a:pt x="100" y="263"/>
                    <a:pt x="101" y="221"/>
                    <a:pt x="126" y="173"/>
                  </a:cubicBezTo>
                  <a:cubicBezTo>
                    <a:pt x="151" y="126"/>
                    <a:pt x="183" y="101"/>
                    <a:pt x="224" y="98"/>
                  </a:cubicBezTo>
                  <a:cubicBezTo>
                    <a:pt x="230" y="98"/>
                    <a:pt x="233" y="98"/>
                    <a:pt x="238" y="96"/>
                  </a:cubicBezTo>
                  <a:close/>
                  <a:moveTo>
                    <a:pt x="240" y="1"/>
                  </a:moveTo>
                  <a:cubicBezTo>
                    <a:pt x="232" y="1"/>
                    <a:pt x="223" y="1"/>
                    <a:pt x="215" y="2"/>
                  </a:cubicBezTo>
                  <a:cubicBezTo>
                    <a:pt x="163" y="7"/>
                    <a:pt x="91" y="33"/>
                    <a:pt x="42" y="130"/>
                  </a:cubicBezTo>
                  <a:cubicBezTo>
                    <a:pt x="2" y="208"/>
                    <a:pt x="1" y="283"/>
                    <a:pt x="39" y="350"/>
                  </a:cubicBezTo>
                  <a:cubicBezTo>
                    <a:pt x="185" y="606"/>
                    <a:pt x="880" y="664"/>
                    <a:pt x="958" y="669"/>
                  </a:cubicBezTo>
                  <a:cubicBezTo>
                    <a:pt x="960" y="669"/>
                    <a:pt x="960" y="669"/>
                    <a:pt x="962" y="669"/>
                  </a:cubicBezTo>
                  <a:cubicBezTo>
                    <a:pt x="962" y="669"/>
                    <a:pt x="963" y="669"/>
                    <a:pt x="963" y="669"/>
                  </a:cubicBezTo>
                  <a:cubicBezTo>
                    <a:pt x="981" y="669"/>
                    <a:pt x="998" y="660"/>
                    <a:pt x="1005" y="644"/>
                  </a:cubicBezTo>
                  <a:cubicBezTo>
                    <a:pt x="1013" y="627"/>
                    <a:pt x="1012" y="606"/>
                    <a:pt x="1000" y="592"/>
                  </a:cubicBezTo>
                  <a:cubicBezTo>
                    <a:pt x="952" y="530"/>
                    <a:pt x="533" y="1"/>
                    <a:pt x="240" y="1"/>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7"/>
            <p:cNvSpPr/>
            <p:nvPr/>
          </p:nvSpPr>
          <p:spPr>
            <a:xfrm>
              <a:off x="3850075" y="3780700"/>
              <a:ext cx="369775" cy="699225"/>
            </a:xfrm>
            <a:custGeom>
              <a:avLst/>
              <a:gdLst/>
              <a:ahLst/>
              <a:cxnLst/>
              <a:rect l="l" t="t" r="r" b="b"/>
              <a:pathLst>
                <a:path w="14791" h="27969" extrusionOk="0">
                  <a:moveTo>
                    <a:pt x="14524" y="1"/>
                  </a:moveTo>
                  <a:lnTo>
                    <a:pt x="1" y="171"/>
                  </a:lnTo>
                  <a:lnTo>
                    <a:pt x="1549" y="27758"/>
                  </a:lnTo>
                  <a:cubicBezTo>
                    <a:pt x="1549" y="27758"/>
                    <a:pt x="2443" y="27942"/>
                    <a:pt x="3818" y="27942"/>
                  </a:cubicBezTo>
                  <a:cubicBezTo>
                    <a:pt x="4506" y="27942"/>
                    <a:pt x="5314" y="27896"/>
                    <a:pt x="6191" y="27758"/>
                  </a:cubicBezTo>
                  <a:lnTo>
                    <a:pt x="7295" y="6067"/>
                  </a:lnTo>
                  <a:lnTo>
                    <a:pt x="9054" y="27797"/>
                  </a:lnTo>
                  <a:cubicBezTo>
                    <a:pt x="9054" y="27797"/>
                    <a:pt x="10199" y="27969"/>
                    <a:pt x="11374" y="27969"/>
                  </a:cubicBezTo>
                  <a:cubicBezTo>
                    <a:pt x="12230" y="27969"/>
                    <a:pt x="13103" y="27878"/>
                    <a:pt x="13560" y="27564"/>
                  </a:cubicBezTo>
                  <a:cubicBezTo>
                    <a:pt x="13560" y="27564"/>
                    <a:pt x="14791" y="10292"/>
                    <a:pt x="14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7"/>
            <p:cNvSpPr/>
            <p:nvPr/>
          </p:nvSpPr>
          <p:spPr>
            <a:xfrm>
              <a:off x="3967250" y="3922025"/>
              <a:ext cx="132675" cy="24100"/>
            </a:xfrm>
            <a:custGeom>
              <a:avLst/>
              <a:gdLst/>
              <a:ahLst/>
              <a:cxnLst/>
              <a:rect l="l" t="t" r="r" b="b"/>
              <a:pathLst>
                <a:path w="5307" h="964" extrusionOk="0">
                  <a:moveTo>
                    <a:pt x="55" y="0"/>
                  </a:moveTo>
                  <a:cubicBezTo>
                    <a:pt x="33" y="0"/>
                    <a:pt x="13" y="13"/>
                    <a:pt x="8" y="36"/>
                  </a:cubicBezTo>
                  <a:cubicBezTo>
                    <a:pt x="1" y="62"/>
                    <a:pt x="16" y="87"/>
                    <a:pt x="43" y="93"/>
                  </a:cubicBezTo>
                  <a:cubicBezTo>
                    <a:pt x="73" y="101"/>
                    <a:pt x="3109" y="842"/>
                    <a:pt x="5256" y="964"/>
                  </a:cubicBezTo>
                  <a:cubicBezTo>
                    <a:pt x="5256" y="963"/>
                    <a:pt x="5257" y="963"/>
                    <a:pt x="5259" y="963"/>
                  </a:cubicBezTo>
                  <a:cubicBezTo>
                    <a:pt x="5283" y="963"/>
                    <a:pt x="5304" y="943"/>
                    <a:pt x="5306" y="918"/>
                  </a:cubicBezTo>
                  <a:cubicBezTo>
                    <a:pt x="5307" y="892"/>
                    <a:pt x="5287" y="870"/>
                    <a:pt x="5261" y="869"/>
                  </a:cubicBezTo>
                  <a:cubicBezTo>
                    <a:pt x="3124" y="746"/>
                    <a:pt x="97" y="9"/>
                    <a:pt x="65" y="1"/>
                  </a:cubicBezTo>
                  <a:cubicBezTo>
                    <a:pt x="62" y="1"/>
                    <a:pt x="58" y="0"/>
                    <a:pt x="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7"/>
            <p:cNvSpPr/>
            <p:nvPr/>
          </p:nvSpPr>
          <p:spPr>
            <a:xfrm>
              <a:off x="4171900" y="3829825"/>
              <a:ext cx="24425" cy="637700"/>
            </a:xfrm>
            <a:custGeom>
              <a:avLst/>
              <a:gdLst/>
              <a:ahLst/>
              <a:cxnLst/>
              <a:rect l="l" t="t" r="r" b="b"/>
              <a:pathLst>
                <a:path w="977" h="25508" extrusionOk="0">
                  <a:moveTo>
                    <a:pt x="930" y="0"/>
                  </a:moveTo>
                  <a:cubicBezTo>
                    <a:pt x="901" y="1"/>
                    <a:pt x="881" y="20"/>
                    <a:pt x="880" y="46"/>
                  </a:cubicBezTo>
                  <a:cubicBezTo>
                    <a:pt x="127" y="24304"/>
                    <a:pt x="8" y="25419"/>
                    <a:pt x="4" y="25455"/>
                  </a:cubicBezTo>
                  <a:cubicBezTo>
                    <a:pt x="1" y="25481"/>
                    <a:pt x="19" y="25504"/>
                    <a:pt x="45" y="25508"/>
                  </a:cubicBezTo>
                  <a:cubicBezTo>
                    <a:pt x="45" y="25507"/>
                    <a:pt x="46" y="25507"/>
                    <a:pt x="46" y="25507"/>
                  </a:cubicBezTo>
                  <a:cubicBezTo>
                    <a:pt x="48" y="25507"/>
                    <a:pt x="50" y="25508"/>
                    <a:pt x="51" y="25508"/>
                  </a:cubicBezTo>
                  <a:cubicBezTo>
                    <a:pt x="75" y="25508"/>
                    <a:pt x="95" y="25491"/>
                    <a:pt x="98" y="25467"/>
                  </a:cubicBezTo>
                  <a:cubicBezTo>
                    <a:pt x="103" y="25439"/>
                    <a:pt x="218" y="24475"/>
                    <a:pt x="975" y="48"/>
                  </a:cubicBezTo>
                  <a:cubicBezTo>
                    <a:pt x="977" y="22"/>
                    <a:pt x="956" y="0"/>
                    <a:pt x="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7"/>
            <p:cNvSpPr/>
            <p:nvPr/>
          </p:nvSpPr>
          <p:spPr>
            <a:xfrm>
              <a:off x="3987750" y="3932825"/>
              <a:ext cx="20975" cy="537325"/>
            </a:xfrm>
            <a:custGeom>
              <a:avLst/>
              <a:gdLst/>
              <a:ahLst/>
              <a:cxnLst/>
              <a:rect l="l" t="t" r="r" b="b"/>
              <a:pathLst>
                <a:path w="839" h="21493" extrusionOk="0">
                  <a:moveTo>
                    <a:pt x="791" y="0"/>
                  </a:moveTo>
                  <a:cubicBezTo>
                    <a:pt x="765" y="2"/>
                    <a:pt x="743" y="20"/>
                    <a:pt x="741" y="46"/>
                  </a:cubicBezTo>
                  <a:lnTo>
                    <a:pt x="2" y="21442"/>
                  </a:lnTo>
                  <a:cubicBezTo>
                    <a:pt x="0" y="21468"/>
                    <a:pt x="21" y="21491"/>
                    <a:pt x="47" y="21492"/>
                  </a:cubicBezTo>
                  <a:lnTo>
                    <a:pt x="50" y="21492"/>
                  </a:lnTo>
                  <a:cubicBezTo>
                    <a:pt x="76" y="21492"/>
                    <a:pt x="97" y="21472"/>
                    <a:pt x="97" y="21446"/>
                  </a:cubicBezTo>
                  <a:lnTo>
                    <a:pt x="837" y="51"/>
                  </a:lnTo>
                  <a:cubicBezTo>
                    <a:pt x="838" y="24"/>
                    <a:pt x="818" y="2"/>
                    <a:pt x="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7"/>
            <p:cNvSpPr/>
            <p:nvPr/>
          </p:nvSpPr>
          <p:spPr>
            <a:xfrm>
              <a:off x="4020875" y="3817050"/>
              <a:ext cx="2425" cy="93350"/>
            </a:xfrm>
            <a:custGeom>
              <a:avLst/>
              <a:gdLst/>
              <a:ahLst/>
              <a:cxnLst/>
              <a:rect l="l" t="t" r="r" b="b"/>
              <a:pathLst>
                <a:path w="97" h="3734" extrusionOk="0">
                  <a:moveTo>
                    <a:pt x="50" y="1"/>
                  </a:moveTo>
                  <a:cubicBezTo>
                    <a:pt x="24" y="1"/>
                    <a:pt x="3" y="22"/>
                    <a:pt x="3" y="48"/>
                  </a:cubicBezTo>
                  <a:lnTo>
                    <a:pt x="3" y="3687"/>
                  </a:lnTo>
                  <a:cubicBezTo>
                    <a:pt x="1" y="3712"/>
                    <a:pt x="24" y="3734"/>
                    <a:pt x="50" y="3734"/>
                  </a:cubicBezTo>
                  <a:cubicBezTo>
                    <a:pt x="76" y="3734"/>
                    <a:pt x="97" y="3713"/>
                    <a:pt x="97" y="3687"/>
                  </a:cubicBezTo>
                  <a:lnTo>
                    <a:pt x="97" y="48"/>
                  </a:lnTo>
                  <a:cubicBezTo>
                    <a:pt x="97" y="22"/>
                    <a:pt x="76"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7"/>
            <p:cNvSpPr/>
            <p:nvPr/>
          </p:nvSpPr>
          <p:spPr>
            <a:xfrm>
              <a:off x="4140925" y="3778425"/>
              <a:ext cx="50625" cy="134650"/>
            </a:xfrm>
            <a:custGeom>
              <a:avLst/>
              <a:gdLst/>
              <a:ahLst/>
              <a:cxnLst/>
              <a:rect l="l" t="t" r="r" b="b"/>
              <a:pathLst>
                <a:path w="2025" h="5386" extrusionOk="0">
                  <a:moveTo>
                    <a:pt x="196" y="1"/>
                  </a:moveTo>
                  <a:cubicBezTo>
                    <a:pt x="168" y="2"/>
                    <a:pt x="147" y="19"/>
                    <a:pt x="145" y="46"/>
                  </a:cubicBezTo>
                  <a:cubicBezTo>
                    <a:pt x="1" y="1983"/>
                    <a:pt x="671" y="3973"/>
                    <a:pt x="1936" y="5369"/>
                  </a:cubicBezTo>
                  <a:cubicBezTo>
                    <a:pt x="1948" y="5380"/>
                    <a:pt x="1960" y="5385"/>
                    <a:pt x="1973" y="5385"/>
                  </a:cubicBezTo>
                  <a:cubicBezTo>
                    <a:pt x="1984" y="5385"/>
                    <a:pt x="1995" y="5381"/>
                    <a:pt x="2004" y="5372"/>
                  </a:cubicBezTo>
                  <a:cubicBezTo>
                    <a:pt x="2024" y="5355"/>
                    <a:pt x="2025" y="5325"/>
                    <a:pt x="2008" y="5304"/>
                  </a:cubicBezTo>
                  <a:cubicBezTo>
                    <a:pt x="760" y="3927"/>
                    <a:pt x="99" y="1963"/>
                    <a:pt x="240" y="52"/>
                  </a:cubicBezTo>
                  <a:cubicBezTo>
                    <a:pt x="241" y="26"/>
                    <a:pt x="222" y="2"/>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7"/>
            <p:cNvSpPr/>
            <p:nvPr/>
          </p:nvSpPr>
          <p:spPr>
            <a:xfrm>
              <a:off x="3859675" y="3788475"/>
              <a:ext cx="49250" cy="112325"/>
            </a:xfrm>
            <a:custGeom>
              <a:avLst/>
              <a:gdLst/>
              <a:ahLst/>
              <a:cxnLst/>
              <a:rect l="l" t="t" r="r" b="b"/>
              <a:pathLst>
                <a:path w="1970" h="4493" extrusionOk="0">
                  <a:moveTo>
                    <a:pt x="1754" y="0"/>
                  </a:moveTo>
                  <a:cubicBezTo>
                    <a:pt x="1752" y="0"/>
                    <a:pt x="1751" y="0"/>
                    <a:pt x="1749" y="1"/>
                  </a:cubicBezTo>
                  <a:cubicBezTo>
                    <a:pt x="1723" y="5"/>
                    <a:pt x="1704" y="28"/>
                    <a:pt x="1708" y="54"/>
                  </a:cubicBezTo>
                  <a:cubicBezTo>
                    <a:pt x="1792" y="715"/>
                    <a:pt x="1871" y="1698"/>
                    <a:pt x="1598" y="2604"/>
                  </a:cubicBezTo>
                  <a:cubicBezTo>
                    <a:pt x="1332" y="3482"/>
                    <a:pt x="734" y="4170"/>
                    <a:pt x="38" y="4400"/>
                  </a:cubicBezTo>
                  <a:cubicBezTo>
                    <a:pt x="13" y="4407"/>
                    <a:pt x="1" y="4435"/>
                    <a:pt x="8" y="4459"/>
                  </a:cubicBezTo>
                  <a:cubicBezTo>
                    <a:pt x="16" y="4479"/>
                    <a:pt x="34" y="4492"/>
                    <a:pt x="54" y="4492"/>
                  </a:cubicBezTo>
                  <a:cubicBezTo>
                    <a:pt x="59" y="4492"/>
                    <a:pt x="65" y="4490"/>
                    <a:pt x="69" y="4489"/>
                  </a:cubicBezTo>
                  <a:cubicBezTo>
                    <a:pt x="793" y="4250"/>
                    <a:pt x="1414" y="3538"/>
                    <a:pt x="1689" y="2631"/>
                  </a:cubicBezTo>
                  <a:cubicBezTo>
                    <a:pt x="1970" y="1707"/>
                    <a:pt x="1887" y="712"/>
                    <a:pt x="1803" y="42"/>
                  </a:cubicBezTo>
                  <a:cubicBezTo>
                    <a:pt x="1801" y="18"/>
                    <a:pt x="1778" y="0"/>
                    <a:pt x="1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7"/>
            <p:cNvSpPr/>
            <p:nvPr/>
          </p:nvSpPr>
          <p:spPr>
            <a:xfrm>
              <a:off x="4020925" y="3797050"/>
              <a:ext cx="25050" cy="108700"/>
            </a:xfrm>
            <a:custGeom>
              <a:avLst/>
              <a:gdLst/>
              <a:ahLst/>
              <a:cxnLst/>
              <a:rect l="l" t="t" r="r" b="b"/>
              <a:pathLst>
                <a:path w="1002" h="4348" extrusionOk="0">
                  <a:moveTo>
                    <a:pt x="953" y="0"/>
                  </a:moveTo>
                  <a:cubicBezTo>
                    <a:pt x="927" y="0"/>
                    <a:pt x="906" y="21"/>
                    <a:pt x="906" y="47"/>
                  </a:cubicBezTo>
                  <a:cubicBezTo>
                    <a:pt x="906" y="64"/>
                    <a:pt x="876" y="1766"/>
                    <a:pt x="733" y="3022"/>
                  </a:cubicBezTo>
                  <a:cubicBezTo>
                    <a:pt x="595" y="4229"/>
                    <a:pt x="52" y="4252"/>
                    <a:pt x="47" y="4252"/>
                  </a:cubicBezTo>
                  <a:cubicBezTo>
                    <a:pt x="21" y="4252"/>
                    <a:pt x="0" y="4275"/>
                    <a:pt x="0" y="4301"/>
                  </a:cubicBezTo>
                  <a:cubicBezTo>
                    <a:pt x="1" y="4327"/>
                    <a:pt x="22" y="4348"/>
                    <a:pt x="48" y="4348"/>
                  </a:cubicBezTo>
                  <a:cubicBezTo>
                    <a:pt x="74" y="4348"/>
                    <a:pt x="680" y="4332"/>
                    <a:pt x="827" y="3033"/>
                  </a:cubicBezTo>
                  <a:cubicBezTo>
                    <a:pt x="970" y="1771"/>
                    <a:pt x="1000" y="65"/>
                    <a:pt x="1001" y="48"/>
                  </a:cubicBezTo>
                  <a:cubicBezTo>
                    <a:pt x="1001" y="22"/>
                    <a:pt x="980"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7"/>
            <p:cNvSpPr/>
            <p:nvPr/>
          </p:nvSpPr>
          <p:spPr>
            <a:xfrm>
              <a:off x="3791050" y="4523475"/>
              <a:ext cx="53650" cy="44400"/>
            </a:xfrm>
            <a:custGeom>
              <a:avLst/>
              <a:gdLst/>
              <a:ahLst/>
              <a:cxnLst/>
              <a:rect l="l" t="t" r="r" b="b"/>
              <a:pathLst>
                <a:path w="2146" h="1776" extrusionOk="0">
                  <a:moveTo>
                    <a:pt x="1833" y="1"/>
                  </a:moveTo>
                  <a:cubicBezTo>
                    <a:pt x="433" y="682"/>
                    <a:pt x="0" y="1335"/>
                    <a:pt x="0" y="1335"/>
                  </a:cubicBezTo>
                  <a:cubicBezTo>
                    <a:pt x="0" y="1335"/>
                    <a:pt x="70" y="1546"/>
                    <a:pt x="2020" y="1776"/>
                  </a:cubicBezTo>
                  <a:cubicBezTo>
                    <a:pt x="2146" y="1161"/>
                    <a:pt x="2078" y="529"/>
                    <a:pt x="18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7"/>
            <p:cNvSpPr/>
            <p:nvPr/>
          </p:nvSpPr>
          <p:spPr>
            <a:xfrm>
              <a:off x="3836900" y="4505850"/>
              <a:ext cx="152825" cy="67750"/>
            </a:xfrm>
            <a:custGeom>
              <a:avLst/>
              <a:gdLst/>
              <a:ahLst/>
              <a:cxnLst/>
              <a:rect l="l" t="t" r="r" b="b"/>
              <a:pathLst>
                <a:path w="6113" h="2710" extrusionOk="0">
                  <a:moveTo>
                    <a:pt x="1880" y="0"/>
                  </a:moveTo>
                  <a:cubicBezTo>
                    <a:pt x="1115" y="221"/>
                    <a:pt x="498" y="465"/>
                    <a:pt x="1" y="706"/>
                  </a:cubicBezTo>
                  <a:cubicBezTo>
                    <a:pt x="244" y="1234"/>
                    <a:pt x="313" y="1866"/>
                    <a:pt x="188" y="2482"/>
                  </a:cubicBezTo>
                  <a:cubicBezTo>
                    <a:pt x="692" y="2542"/>
                    <a:pt x="1316" y="2602"/>
                    <a:pt x="2101" y="2660"/>
                  </a:cubicBezTo>
                  <a:cubicBezTo>
                    <a:pt x="2556" y="2694"/>
                    <a:pt x="2960" y="2709"/>
                    <a:pt x="3317" y="2709"/>
                  </a:cubicBezTo>
                  <a:cubicBezTo>
                    <a:pt x="5960" y="2709"/>
                    <a:pt x="6084" y="1886"/>
                    <a:pt x="6084" y="1886"/>
                  </a:cubicBezTo>
                  <a:cubicBezTo>
                    <a:pt x="6113" y="851"/>
                    <a:pt x="5867" y="235"/>
                    <a:pt x="5882" y="179"/>
                  </a:cubicBezTo>
                  <a:lnTo>
                    <a:pt x="5882" y="179"/>
                  </a:lnTo>
                  <a:cubicBezTo>
                    <a:pt x="5335" y="493"/>
                    <a:pt x="4757" y="603"/>
                    <a:pt x="4215" y="603"/>
                  </a:cubicBezTo>
                  <a:cubicBezTo>
                    <a:pt x="2947" y="603"/>
                    <a:pt x="1880" y="0"/>
                    <a:pt x="1880" y="0"/>
                  </a:cubicBezTo>
                  <a:close/>
                </a:path>
              </a:pathLst>
            </a:custGeom>
            <a:solidFill>
              <a:srgbClr val="CC5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7"/>
            <p:cNvSpPr/>
            <p:nvPr/>
          </p:nvSpPr>
          <p:spPr>
            <a:xfrm>
              <a:off x="3789325" y="4552975"/>
              <a:ext cx="199625" cy="26025"/>
            </a:xfrm>
            <a:custGeom>
              <a:avLst/>
              <a:gdLst/>
              <a:ahLst/>
              <a:cxnLst/>
              <a:rect l="l" t="t" r="r" b="b"/>
              <a:pathLst>
                <a:path w="7985" h="1041" extrusionOk="0">
                  <a:moveTo>
                    <a:pt x="7984" y="1"/>
                  </a:moveTo>
                  <a:cubicBezTo>
                    <a:pt x="7044" y="252"/>
                    <a:pt x="5584" y="534"/>
                    <a:pt x="3757" y="534"/>
                  </a:cubicBezTo>
                  <a:cubicBezTo>
                    <a:pt x="2651" y="534"/>
                    <a:pt x="1411" y="431"/>
                    <a:pt x="70" y="156"/>
                  </a:cubicBezTo>
                  <a:cubicBezTo>
                    <a:pt x="0" y="410"/>
                    <a:pt x="22" y="584"/>
                    <a:pt x="22" y="584"/>
                  </a:cubicBezTo>
                  <a:cubicBezTo>
                    <a:pt x="22" y="584"/>
                    <a:pt x="451" y="1040"/>
                    <a:pt x="3805" y="1040"/>
                  </a:cubicBezTo>
                  <a:cubicBezTo>
                    <a:pt x="6807" y="1040"/>
                    <a:pt x="7909" y="637"/>
                    <a:pt x="7909" y="637"/>
                  </a:cubicBezTo>
                  <a:cubicBezTo>
                    <a:pt x="7947" y="414"/>
                    <a:pt x="7971" y="201"/>
                    <a:pt x="79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7"/>
            <p:cNvSpPr/>
            <p:nvPr/>
          </p:nvSpPr>
          <p:spPr>
            <a:xfrm>
              <a:off x="3855500" y="4513675"/>
              <a:ext cx="17500" cy="33225"/>
            </a:xfrm>
            <a:custGeom>
              <a:avLst/>
              <a:gdLst/>
              <a:ahLst/>
              <a:cxnLst/>
              <a:rect l="l" t="t" r="r" b="b"/>
              <a:pathLst>
                <a:path w="700" h="1329" extrusionOk="0">
                  <a:moveTo>
                    <a:pt x="55" y="0"/>
                  </a:moveTo>
                  <a:cubicBezTo>
                    <a:pt x="39" y="0"/>
                    <a:pt x="24" y="8"/>
                    <a:pt x="15" y="22"/>
                  </a:cubicBezTo>
                  <a:cubicBezTo>
                    <a:pt x="1" y="44"/>
                    <a:pt x="7" y="74"/>
                    <a:pt x="29" y="87"/>
                  </a:cubicBezTo>
                  <a:cubicBezTo>
                    <a:pt x="53" y="102"/>
                    <a:pt x="598" y="462"/>
                    <a:pt x="529" y="1277"/>
                  </a:cubicBezTo>
                  <a:cubicBezTo>
                    <a:pt x="527" y="1303"/>
                    <a:pt x="546" y="1327"/>
                    <a:pt x="572" y="1328"/>
                  </a:cubicBezTo>
                  <a:lnTo>
                    <a:pt x="577" y="1328"/>
                  </a:lnTo>
                  <a:cubicBezTo>
                    <a:pt x="602" y="1328"/>
                    <a:pt x="623" y="1311"/>
                    <a:pt x="624" y="1285"/>
                  </a:cubicBezTo>
                  <a:cubicBezTo>
                    <a:pt x="699" y="411"/>
                    <a:pt x="106" y="23"/>
                    <a:pt x="80" y="8"/>
                  </a:cubicBezTo>
                  <a:cubicBezTo>
                    <a:pt x="72" y="3"/>
                    <a:pt x="64" y="0"/>
                    <a:pt x="55" y="0"/>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7"/>
            <p:cNvSpPr/>
            <p:nvPr/>
          </p:nvSpPr>
          <p:spPr>
            <a:xfrm>
              <a:off x="3872450" y="4507700"/>
              <a:ext cx="15275" cy="33225"/>
            </a:xfrm>
            <a:custGeom>
              <a:avLst/>
              <a:gdLst/>
              <a:ahLst/>
              <a:cxnLst/>
              <a:rect l="l" t="t" r="r" b="b"/>
              <a:pathLst>
                <a:path w="611" h="1329" extrusionOk="0">
                  <a:moveTo>
                    <a:pt x="54" y="1"/>
                  </a:moveTo>
                  <a:cubicBezTo>
                    <a:pt x="39" y="1"/>
                    <a:pt x="23" y="8"/>
                    <a:pt x="14" y="22"/>
                  </a:cubicBezTo>
                  <a:cubicBezTo>
                    <a:pt x="0" y="44"/>
                    <a:pt x="7" y="73"/>
                    <a:pt x="28" y="88"/>
                  </a:cubicBezTo>
                  <a:cubicBezTo>
                    <a:pt x="34" y="90"/>
                    <a:pt x="515" y="414"/>
                    <a:pt x="514" y="1280"/>
                  </a:cubicBezTo>
                  <a:cubicBezTo>
                    <a:pt x="514" y="1306"/>
                    <a:pt x="535" y="1328"/>
                    <a:pt x="561" y="1328"/>
                  </a:cubicBezTo>
                  <a:cubicBezTo>
                    <a:pt x="587" y="1328"/>
                    <a:pt x="608" y="1307"/>
                    <a:pt x="608" y="1281"/>
                  </a:cubicBezTo>
                  <a:cubicBezTo>
                    <a:pt x="611" y="359"/>
                    <a:pt x="102" y="22"/>
                    <a:pt x="80" y="8"/>
                  </a:cubicBezTo>
                  <a:cubicBezTo>
                    <a:pt x="72" y="3"/>
                    <a:pt x="63" y="1"/>
                    <a:pt x="54" y="1"/>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7"/>
            <p:cNvSpPr/>
            <p:nvPr/>
          </p:nvSpPr>
          <p:spPr>
            <a:xfrm>
              <a:off x="3871475" y="4488300"/>
              <a:ext cx="17350" cy="28675"/>
            </a:xfrm>
            <a:custGeom>
              <a:avLst/>
              <a:gdLst/>
              <a:ahLst/>
              <a:cxnLst/>
              <a:rect l="l" t="t" r="r" b="b"/>
              <a:pathLst>
                <a:path w="694" h="1147" extrusionOk="0">
                  <a:moveTo>
                    <a:pt x="355" y="97"/>
                  </a:moveTo>
                  <a:cubicBezTo>
                    <a:pt x="396" y="97"/>
                    <a:pt x="426" y="109"/>
                    <a:pt x="446" y="139"/>
                  </a:cubicBezTo>
                  <a:cubicBezTo>
                    <a:pt x="547" y="281"/>
                    <a:pt x="432" y="709"/>
                    <a:pt x="345" y="961"/>
                  </a:cubicBezTo>
                  <a:cubicBezTo>
                    <a:pt x="260" y="716"/>
                    <a:pt x="147" y="301"/>
                    <a:pt x="245" y="150"/>
                  </a:cubicBezTo>
                  <a:cubicBezTo>
                    <a:pt x="269" y="116"/>
                    <a:pt x="301" y="98"/>
                    <a:pt x="348" y="97"/>
                  </a:cubicBezTo>
                  <a:close/>
                  <a:moveTo>
                    <a:pt x="361" y="0"/>
                  </a:moveTo>
                  <a:cubicBezTo>
                    <a:pt x="356" y="0"/>
                    <a:pt x="350" y="0"/>
                    <a:pt x="344" y="1"/>
                  </a:cubicBezTo>
                  <a:cubicBezTo>
                    <a:pt x="266" y="4"/>
                    <a:pt x="204" y="37"/>
                    <a:pt x="166" y="98"/>
                  </a:cubicBezTo>
                  <a:cubicBezTo>
                    <a:pt x="1" y="353"/>
                    <a:pt x="271" y="1039"/>
                    <a:pt x="302" y="1117"/>
                  </a:cubicBezTo>
                  <a:cubicBezTo>
                    <a:pt x="311" y="1135"/>
                    <a:pt x="327" y="1147"/>
                    <a:pt x="345" y="1147"/>
                  </a:cubicBezTo>
                  <a:cubicBezTo>
                    <a:pt x="365" y="1147"/>
                    <a:pt x="384" y="1135"/>
                    <a:pt x="390" y="1117"/>
                  </a:cubicBezTo>
                  <a:cubicBezTo>
                    <a:pt x="421" y="1036"/>
                    <a:pt x="694" y="323"/>
                    <a:pt x="523" y="83"/>
                  </a:cubicBezTo>
                  <a:cubicBezTo>
                    <a:pt x="487" y="31"/>
                    <a:pt x="434" y="0"/>
                    <a:pt x="361" y="0"/>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7"/>
            <p:cNvSpPr/>
            <p:nvPr/>
          </p:nvSpPr>
          <p:spPr>
            <a:xfrm>
              <a:off x="3878875" y="4500525"/>
              <a:ext cx="25325" cy="16725"/>
            </a:xfrm>
            <a:custGeom>
              <a:avLst/>
              <a:gdLst/>
              <a:ahLst/>
              <a:cxnLst/>
              <a:rect l="l" t="t" r="r" b="b"/>
              <a:pathLst>
                <a:path w="1013" h="669" extrusionOk="0">
                  <a:moveTo>
                    <a:pt x="789" y="96"/>
                  </a:moveTo>
                  <a:cubicBezTo>
                    <a:pt x="832" y="101"/>
                    <a:pt x="862" y="125"/>
                    <a:pt x="887" y="173"/>
                  </a:cubicBezTo>
                  <a:cubicBezTo>
                    <a:pt x="912" y="222"/>
                    <a:pt x="914" y="262"/>
                    <a:pt x="892" y="302"/>
                  </a:cubicBezTo>
                  <a:cubicBezTo>
                    <a:pt x="805" y="455"/>
                    <a:pt x="404" y="534"/>
                    <a:pt x="162" y="563"/>
                  </a:cubicBezTo>
                  <a:cubicBezTo>
                    <a:pt x="320" y="380"/>
                    <a:pt x="601" y="96"/>
                    <a:pt x="775" y="96"/>
                  </a:cubicBezTo>
                  <a:close/>
                  <a:moveTo>
                    <a:pt x="778" y="0"/>
                  </a:moveTo>
                  <a:cubicBezTo>
                    <a:pt x="487" y="0"/>
                    <a:pt x="63" y="530"/>
                    <a:pt x="15" y="591"/>
                  </a:cubicBezTo>
                  <a:cubicBezTo>
                    <a:pt x="2" y="607"/>
                    <a:pt x="0" y="627"/>
                    <a:pt x="9" y="643"/>
                  </a:cubicBezTo>
                  <a:cubicBezTo>
                    <a:pt x="16" y="658"/>
                    <a:pt x="32" y="668"/>
                    <a:pt x="50" y="668"/>
                  </a:cubicBezTo>
                  <a:cubicBezTo>
                    <a:pt x="51" y="668"/>
                    <a:pt x="51" y="668"/>
                    <a:pt x="52" y="668"/>
                  </a:cubicBezTo>
                  <a:lnTo>
                    <a:pt x="56" y="668"/>
                  </a:lnTo>
                  <a:cubicBezTo>
                    <a:pt x="136" y="663"/>
                    <a:pt x="830" y="607"/>
                    <a:pt x="976" y="349"/>
                  </a:cubicBezTo>
                  <a:cubicBezTo>
                    <a:pt x="1013" y="282"/>
                    <a:pt x="1013" y="206"/>
                    <a:pt x="973" y="130"/>
                  </a:cubicBezTo>
                  <a:cubicBezTo>
                    <a:pt x="924" y="33"/>
                    <a:pt x="852" y="7"/>
                    <a:pt x="800" y="1"/>
                  </a:cubicBezTo>
                  <a:cubicBezTo>
                    <a:pt x="792" y="0"/>
                    <a:pt x="785" y="0"/>
                    <a:pt x="778" y="0"/>
                  </a:cubicBezTo>
                  <a:close/>
                </a:path>
              </a:pathLst>
            </a:custGeom>
            <a:solidFill>
              <a:srgbClr val="05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7"/>
            <p:cNvSpPr/>
            <p:nvPr/>
          </p:nvSpPr>
          <p:spPr>
            <a:xfrm>
              <a:off x="3839525" y="3802500"/>
              <a:ext cx="382150" cy="46050"/>
            </a:xfrm>
            <a:custGeom>
              <a:avLst/>
              <a:gdLst/>
              <a:ahLst/>
              <a:cxnLst/>
              <a:rect l="l" t="t" r="r" b="b"/>
              <a:pathLst>
                <a:path w="15286" h="1842" extrusionOk="0">
                  <a:moveTo>
                    <a:pt x="15231" y="0"/>
                  </a:moveTo>
                  <a:cubicBezTo>
                    <a:pt x="15225" y="0"/>
                    <a:pt x="15219" y="2"/>
                    <a:pt x="15213" y="4"/>
                  </a:cubicBezTo>
                  <a:cubicBezTo>
                    <a:pt x="12329" y="1328"/>
                    <a:pt x="9536" y="1748"/>
                    <a:pt x="7151" y="1748"/>
                  </a:cubicBezTo>
                  <a:cubicBezTo>
                    <a:pt x="3025" y="1748"/>
                    <a:pt x="120" y="491"/>
                    <a:pt x="74" y="471"/>
                  </a:cubicBezTo>
                  <a:cubicBezTo>
                    <a:pt x="68" y="468"/>
                    <a:pt x="62" y="467"/>
                    <a:pt x="55" y="467"/>
                  </a:cubicBezTo>
                  <a:cubicBezTo>
                    <a:pt x="37" y="467"/>
                    <a:pt x="19" y="477"/>
                    <a:pt x="11" y="495"/>
                  </a:cubicBezTo>
                  <a:cubicBezTo>
                    <a:pt x="1" y="519"/>
                    <a:pt x="11" y="547"/>
                    <a:pt x="35" y="558"/>
                  </a:cubicBezTo>
                  <a:cubicBezTo>
                    <a:pt x="82" y="576"/>
                    <a:pt x="3005" y="1842"/>
                    <a:pt x="7154" y="1842"/>
                  </a:cubicBezTo>
                  <a:cubicBezTo>
                    <a:pt x="9550" y="1842"/>
                    <a:pt x="12356" y="1419"/>
                    <a:pt x="15251" y="91"/>
                  </a:cubicBezTo>
                  <a:cubicBezTo>
                    <a:pt x="15275" y="81"/>
                    <a:pt x="15286" y="51"/>
                    <a:pt x="15275" y="28"/>
                  </a:cubicBezTo>
                  <a:cubicBezTo>
                    <a:pt x="15267" y="11"/>
                    <a:pt x="15250" y="0"/>
                    <a:pt x="15231" y="0"/>
                  </a:cubicBezTo>
                  <a:close/>
                </a:path>
              </a:pathLst>
            </a:custGeom>
            <a:solidFill>
              <a:srgbClr val="63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7"/>
            <p:cNvSpPr/>
            <p:nvPr/>
          </p:nvSpPr>
          <p:spPr>
            <a:xfrm>
              <a:off x="3776700" y="2813225"/>
              <a:ext cx="333325" cy="112100"/>
            </a:xfrm>
            <a:custGeom>
              <a:avLst/>
              <a:gdLst/>
              <a:ahLst/>
              <a:cxnLst/>
              <a:rect l="l" t="t" r="r" b="b"/>
              <a:pathLst>
                <a:path w="13333" h="4484" extrusionOk="0">
                  <a:moveTo>
                    <a:pt x="3780" y="0"/>
                  </a:moveTo>
                  <a:cubicBezTo>
                    <a:pt x="3680" y="0"/>
                    <a:pt x="3580" y="5"/>
                    <a:pt x="3482" y="15"/>
                  </a:cubicBezTo>
                  <a:cubicBezTo>
                    <a:pt x="3034" y="59"/>
                    <a:pt x="2704" y="215"/>
                    <a:pt x="2523" y="470"/>
                  </a:cubicBezTo>
                  <a:cubicBezTo>
                    <a:pt x="2317" y="762"/>
                    <a:pt x="2312" y="1201"/>
                    <a:pt x="2513" y="1587"/>
                  </a:cubicBezTo>
                  <a:cubicBezTo>
                    <a:pt x="2623" y="1797"/>
                    <a:pt x="2778" y="1979"/>
                    <a:pt x="2944" y="2144"/>
                  </a:cubicBezTo>
                  <a:cubicBezTo>
                    <a:pt x="2579" y="1950"/>
                    <a:pt x="2180" y="1774"/>
                    <a:pt x="1759" y="1717"/>
                  </a:cubicBezTo>
                  <a:cubicBezTo>
                    <a:pt x="1683" y="1707"/>
                    <a:pt x="1604" y="1702"/>
                    <a:pt x="1523" y="1702"/>
                  </a:cubicBezTo>
                  <a:cubicBezTo>
                    <a:pt x="1042" y="1702"/>
                    <a:pt x="508" y="1885"/>
                    <a:pt x="235" y="2328"/>
                  </a:cubicBezTo>
                  <a:cubicBezTo>
                    <a:pt x="42" y="2642"/>
                    <a:pt x="0" y="3058"/>
                    <a:pt x="120" y="3469"/>
                  </a:cubicBezTo>
                  <a:cubicBezTo>
                    <a:pt x="215" y="3795"/>
                    <a:pt x="400" y="4109"/>
                    <a:pt x="703" y="4461"/>
                  </a:cubicBezTo>
                  <a:cubicBezTo>
                    <a:pt x="714" y="4478"/>
                    <a:pt x="728" y="4484"/>
                    <a:pt x="742" y="4484"/>
                  </a:cubicBezTo>
                  <a:cubicBezTo>
                    <a:pt x="754" y="4484"/>
                    <a:pt x="766" y="4480"/>
                    <a:pt x="777" y="4471"/>
                  </a:cubicBezTo>
                  <a:cubicBezTo>
                    <a:pt x="799" y="4452"/>
                    <a:pt x="801" y="4419"/>
                    <a:pt x="782" y="4398"/>
                  </a:cubicBezTo>
                  <a:cubicBezTo>
                    <a:pt x="490" y="4059"/>
                    <a:pt x="310" y="3756"/>
                    <a:pt x="219" y="3444"/>
                  </a:cubicBezTo>
                  <a:cubicBezTo>
                    <a:pt x="107" y="3062"/>
                    <a:pt x="145" y="2676"/>
                    <a:pt x="324" y="2386"/>
                  </a:cubicBezTo>
                  <a:cubicBezTo>
                    <a:pt x="575" y="1978"/>
                    <a:pt x="1072" y="1810"/>
                    <a:pt x="1520" y="1810"/>
                  </a:cubicBezTo>
                  <a:cubicBezTo>
                    <a:pt x="1597" y="1810"/>
                    <a:pt x="1673" y="1815"/>
                    <a:pt x="1746" y="1825"/>
                  </a:cubicBezTo>
                  <a:cubicBezTo>
                    <a:pt x="2298" y="1898"/>
                    <a:pt x="2815" y="2188"/>
                    <a:pt x="3270" y="2447"/>
                  </a:cubicBezTo>
                  <a:cubicBezTo>
                    <a:pt x="3278" y="2451"/>
                    <a:pt x="3287" y="2453"/>
                    <a:pt x="3295" y="2453"/>
                  </a:cubicBezTo>
                  <a:cubicBezTo>
                    <a:pt x="3312" y="2453"/>
                    <a:pt x="3327" y="2446"/>
                    <a:pt x="3338" y="2431"/>
                  </a:cubicBezTo>
                  <a:cubicBezTo>
                    <a:pt x="3353" y="2408"/>
                    <a:pt x="3350" y="2380"/>
                    <a:pt x="3330" y="2362"/>
                  </a:cubicBezTo>
                  <a:cubicBezTo>
                    <a:pt x="3058" y="2119"/>
                    <a:pt x="2776" y="1869"/>
                    <a:pt x="2607" y="1543"/>
                  </a:cubicBezTo>
                  <a:cubicBezTo>
                    <a:pt x="2424" y="1190"/>
                    <a:pt x="2426" y="795"/>
                    <a:pt x="2610" y="533"/>
                  </a:cubicBezTo>
                  <a:cubicBezTo>
                    <a:pt x="2814" y="244"/>
                    <a:pt x="3202" y="149"/>
                    <a:pt x="3493" y="120"/>
                  </a:cubicBezTo>
                  <a:cubicBezTo>
                    <a:pt x="3587" y="111"/>
                    <a:pt x="3682" y="106"/>
                    <a:pt x="3778" y="106"/>
                  </a:cubicBezTo>
                  <a:cubicBezTo>
                    <a:pt x="4245" y="106"/>
                    <a:pt x="4717" y="216"/>
                    <a:pt x="5132" y="426"/>
                  </a:cubicBezTo>
                  <a:cubicBezTo>
                    <a:pt x="5288" y="504"/>
                    <a:pt x="5441" y="598"/>
                    <a:pt x="5589" y="689"/>
                  </a:cubicBezTo>
                  <a:cubicBezTo>
                    <a:pt x="5877" y="867"/>
                    <a:pt x="6176" y="1050"/>
                    <a:pt x="6513" y="1131"/>
                  </a:cubicBezTo>
                  <a:cubicBezTo>
                    <a:pt x="6652" y="1163"/>
                    <a:pt x="6790" y="1178"/>
                    <a:pt x="6928" y="1178"/>
                  </a:cubicBezTo>
                  <a:cubicBezTo>
                    <a:pt x="7459" y="1178"/>
                    <a:pt x="7983" y="965"/>
                    <a:pt x="8494" y="757"/>
                  </a:cubicBezTo>
                  <a:lnTo>
                    <a:pt x="8636" y="700"/>
                  </a:lnTo>
                  <a:cubicBezTo>
                    <a:pt x="9246" y="454"/>
                    <a:pt x="10017" y="192"/>
                    <a:pt x="10807" y="192"/>
                  </a:cubicBezTo>
                  <a:cubicBezTo>
                    <a:pt x="10970" y="192"/>
                    <a:pt x="11135" y="203"/>
                    <a:pt x="11298" y="228"/>
                  </a:cubicBezTo>
                  <a:cubicBezTo>
                    <a:pt x="12101" y="349"/>
                    <a:pt x="13046" y="914"/>
                    <a:pt x="13225" y="1869"/>
                  </a:cubicBezTo>
                  <a:cubicBezTo>
                    <a:pt x="13229" y="1895"/>
                    <a:pt x="13251" y="1911"/>
                    <a:pt x="13276" y="1911"/>
                  </a:cubicBezTo>
                  <a:cubicBezTo>
                    <a:pt x="13279" y="1911"/>
                    <a:pt x="13283" y="1911"/>
                    <a:pt x="13286" y="1910"/>
                  </a:cubicBezTo>
                  <a:cubicBezTo>
                    <a:pt x="13315" y="1905"/>
                    <a:pt x="13333" y="1878"/>
                    <a:pt x="13328" y="1849"/>
                  </a:cubicBezTo>
                  <a:cubicBezTo>
                    <a:pt x="13139" y="843"/>
                    <a:pt x="12152" y="250"/>
                    <a:pt x="11314" y="123"/>
                  </a:cubicBezTo>
                  <a:cubicBezTo>
                    <a:pt x="11145" y="98"/>
                    <a:pt x="10977" y="86"/>
                    <a:pt x="10809" y="86"/>
                  </a:cubicBezTo>
                  <a:cubicBezTo>
                    <a:pt x="10000" y="86"/>
                    <a:pt x="9218" y="353"/>
                    <a:pt x="8598" y="601"/>
                  </a:cubicBezTo>
                  <a:lnTo>
                    <a:pt x="8454" y="659"/>
                  </a:lnTo>
                  <a:cubicBezTo>
                    <a:pt x="7953" y="863"/>
                    <a:pt x="7438" y="1072"/>
                    <a:pt x="6926" y="1072"/>
                  </a:cubicBezTo>
                  <a:cubicBezTo>
                    <a:pt x="6796" y="1072"/>
                    <a:pt x="6665" y="1058"/>
                    <a:pt x="6535" y="1027"/>
                  </a:cubicBezTo>
                  <a:cubicBezTo>
                    <a:pt x="6214" y="951"/>
                    <a:pt x="5922" y="772"/>
                    <a:pt x="5642" y="599"/>
                  </a:cubicBezTo>
                  <a:cubicBezTo>
                    <a:pt x="5492" y="506"/>
                    <a:pt x="5337" y="411"/>
                    <a:pt x="5178" y="330"/>
                  </a:cubicBezTo>
                  <a:cubicBezTo>
                    <a:pt x="4748" y="114"/>
                    <a:pt x="4262" y="0"/>
                    <a:pt x="3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7"/>
            <p:cNvSpPr/>
            <p:nvPr/>
          </p:nvSpPr>
          <p:spPr>
            <a:xfrm>
              <a:off x="4158350" y="2901325"/>
              <a:ext cx="68975" cy="168550"/>
            </a:xfrm>
            <a:custGeom>
              <a:avLst/>
              <a:gdLst/>
              <a:ahLst/>
              <a:cxnLst/>
              <a:rect l="l" t="t" r="r" b="b"/>
              <a:pathLst>
                <a:path w="2759" h="6742" extrusionOk="0">
                  <a:moveTo>
                    <a:pt x="54" y="0"/>
                  </a:moveTo>
                  <a:cubicBezTo>
                    <a:pt x="22" y="5"/>
                    <a:pt x="1" y="21"/>
                    <a:pt x="1" y="50"/>
                  </a:cubicBezTo>
                  <a:cubicBezTo>
                    <a:pt x="0" y="79"/>
                    <a:pt x="22" y="104"/>
                    <a:pt x="50" y="104"/>
                  </a:cubicBezTo>
                  <a:cubicBezTo>
                    <a:pt x="771" y="131"/>
                    <a:pt x="1468" y="553"/>
                    <a:pt x="1828" y="1176"/>
                  </a:cubicBezTo>
                  <a:cubicBezTo>
                    <a:pt x="2188" y="1800"/>
                    <a:pt x="2204" y="2615"/>
                    <a:pt x="1869" y="3252"/>
                  </a:cubicBezTo>
                  <a:lnTo>
                    <a:pt x="1849" y="3290"/>
                  </a:lnTo>
                  <a:cubicBezTo>
                    <a:pt x="1801" y="3378"/>
                    <a:pt x="1751" y="3471"/>
                    <a:pt x="1743" y="3577"/>
                  </a:cubicBezTo>
                  <a:cubicBezTo>
                    <a:pt x="1729" y="3768"/>
                    <a:pt x="1854" y="3938"/>
                    <a:pt x="1947" y="4061"/>
                  </a:cubicBezTo>
                  <a:cubicBezTo>
                    <a:pt x="2241" y="4460"/>
                    <a:pt x="2561" y="4930"/>
                    <a:pt x="2610" y="5459"/>
                  </a:cubicBezTo>
                  <a:cubicBezTo>
                    <a:pt x="2654" y="5945"/>
                    <a:pt x="2385" y="6534"/>
                    <a:pt x="1875" y="6636"/>
                  </a:cubicBezTo>
                  <a:cubicBezTo>
                    <a:pt x="1846" y="6642"/>
                    <a:pt x="1828" y="6669"/>
                    <a:pt x="1834" y="6697"/>
                  </a:cubicBezTo>
                  <a:cubicBezTo>
                    <a:pt x="1835" y="6725"/>
                    <a:pt x="1856" y="6742"/>
                    <a:pt x="1881" y="6742"/>
                  </a:cubicBezTo>
                  <a:cubicBezTo>
                    <a:pt x="1885" y="6742"/>
                    <a:pt x="1888" y="6742"/>
                    <a:pt x="1892" y="6740"/>
                  </a:cubicBezTo>
                  <a:cubicBezTo>
                    <a:pt x="2460" y="6627"/>
                    <a:pt x="2758" y="5983"/>
                    <a:pt x="2710" y="5453"/>
                  </a:cubicBezTo>
                  <a:cubicBezTo>
                    <a:pt x="2659" y="4894"/>
                    <a:pt x="2330" y="4411"/>
                    <a:pt x="2027" y="4002"/>
                  </a:cubicBezTo>
                  <a:cubicBezTo>
                    <a:pt x="1940" y="3884"/>
                    <a:pt x="1833" y="3739"/>
                    <a:pt x="1845" y="3586"/>
                  </a:cubicBezTo>
                  <a:cubicBezTo>
                    <a:pt x="1851" y="3502"/>
                    <a:pt x="1893" y="3423"/>
                    <a:pt x="1939" y="3340"/>
                  </a:cubicBezTo>
                  <a:lnTo>
                    <a:pt x="1960" y="3302"/>
                  </a:lnTo>
                  <a:cubicBezTo>
                    <a:pt x="2312" y="2634"/>
                    <a:pt x="2295" y="1779"/>
                    <a:pt x="1918" y="1126"/>
                  </a:cubicBezTo>
                  <a:cubicBezTo>
                    <a:pt x="1541" y="471"/>
                    <a:pt x="809" y="3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7"/>
            <p:cNvSpPr/>
            <p:nvPr/>
          </p:nvSpPr>
          <p:spPr>
            <a:xfrm>
              <a:off x="3810300" y="2985200"/>
              <a:ext cx="40900" cy="138475"/>
            </a:xfrm>
            <a:custGeom>
              <a:avLst/>
              <a:gdLst/>
              <a:ahLst/>
              <a:cxnLst/>
              <a:rect l="l" t="t" r="r" b="b"/>
              <a:pathLst>
                <a:path w="1636" h="5539" extrusionOk="0">
                  <a:moveTo>
                    <a:pt x="1636" y="0"/>
                  </a:moveTo>
                  <a:cubicBezTo>
                    <a:pt x="1551" y="130"/>
                    <a:pt x="1444" y="296"/>
                    <a:pt x="1312" y="496"/>
                  </a:cubicBezTo>
                  <a:cubicBezTo>
                    <a:pt x="1103" y="813"/>
                    <a:pt x="686" y="1098"/>
                    <a:pt x="416" y="1259"/>
                  </a:cubicBezTo>
                  <a:cubicBezTo>
                    <a:pt x="321" y="1464"/>
                    <a:pt x="191" y="1873"/>
                    <a:pt x="114" y="2659"/>
                  </a:cubicBezTo>
                  <a:cubicBezTo>
                    <a:pt x="0" y="3816"/>
                    <a:pt x="529" y="5538"/>
                    <a:pt x="840" y="5538"/>
                  </a:cubicBezTo>
                  <a:cubicBezTo>
                    <a:pt x="887" y="5538"/>
                    <a:pt x="929" y="5499"/>
                    <a:pt x="963" y="5413"/>
                  </a:cubicBezTo>
                  <a:cubicBezTo>
                    <a:pt x="1225" y="4756"/>
                    <a:pt x="1142" y="1448"/>
                    <a:pt x="1142" y="1448"/>
                  </a:cubicBezTo>
                  <a:cubicBezTo>
                    <a:pt x="1265" y="1306"/>
                    <a:pt x="1474" y="601"/>
                    <a:pt x="1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7"/>
            <p:cNvSpPr/>
            <p:nvPr/>
          </p:nvSpPr>
          <p:spPr>
            <a:xfrm>
              <a:off x="3818975" y="3115600"/>
              <a:ext cx="76625" cy="121100"/>
            </a:xfrm>
            <a:custGeom>
              <a:avLst/>
              <a:gdLst/>
              <a:ahLst/>
              <a:cxnLst/>
              <a:rect l="l" t="t" r="r" b="b"/>
              <a:pathLst>
                <a:path w="3065" h="4844" extrusionOk="0">
                  <a:moveTo>
                    <a:pt x="163" y="1"/>
                  </a:moveTo>
                  <a:lnTo>
                    <a:pt x="163" y="1"/>
                  </a:lnTo>
                  <a:cubicBezTo>
                    <a:pt x="179" y="154"/>
                    <a:pt x="199" y="353"/>
                    <a:pt x="221" y="591"/>
                  </a:cubicBezTo>
                  <a:cubicBezTo>
                    <a:pt x="256" y="968"/>
                    <a:pt x="109" y="1452"/>
                    <a:pt x="0" y="1745"/>
                  </a:cubicBezTo>
                  <a:cubicBezTo>
                    <a:pt x="54" y="1964"/>
                    <a:pt x="206" y="2365"/>
                    <a:pt x="638" y="3027"/>
                  </a:cubicBezTo>
                  <a:cubicBezTo>
                    <a:pt x="1220" y="3919"/>
                    <a:pt x="2516" y="4844"/>
                    <a:pt x="2917" y="4844"/>
                  </a:cubicBezTo>
                  <a:cubicBezTo>
                    <a:pt x="3020" y="4844"/>
                    <a:pt x="3064" y="4783"/>
                    <a:pt x="3022" y="4645"/>
                  </a:cubicBezTo>
                  <a:cubicBezTo>
                    <a:pt x="2816" y="3970"/>
                    <a:pt x="684" y="1439"/>
                    <a:pt x="684" y="1439"/>
                  </a:cubicBezTo>
                  <a:cubicBezTo>
                    <a:pt x="690" y="1252"/>
                    <a:pt x="413" y="572"/>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7"/>
            <p:cNvSpPr/>
            <p:nvPr/>
          </p:nvSpPr>
          <p:spPr>
            <a:xfrm>
              <a:off x="3787300" y="3083500"/>
              <a:ext cx="87250" cy="97925"/>
            </a:xfrm>
            <a:custGeom>
              <a:avLst/>
              <a:gdLst/>
              <a:ahLst/>
              <a:cxnLst/>
              <a:rect l="l" t="t" r="r" b="b"/>
              <a:pathLst>
                <a:path w="3490" h="3917" extrusionOk="0">
                  <a:moveTo>
                    <a:pt x="1843" y="0"/>
                  </a:moveTo>
                  <a:cubicBezTo>
                    <a:pt x="1175" y="0"/>
                    <a:pt x="424" y="314"/>
                    <a:pt x="229" y="1638"/>
                  </a:cubicBezTo>
                  <a:cubicBezTo>
                    <a:pt x="1" y="3174"/>
                    <a:pt x="897" y="3917"/>
                    <a:pt x="1855" y="3917"/>
                  </a:cubicBezTo>
                  <a:cubicBezTo>
                    <a:pt x="2467" y="3917"/>
                    <a:pt x="3104" y="3613"/>
                    <a:pt x="3490" y="3021"/>
                  </a:cubicBezTo>
                  <a:lnTo>
                    <a:pt x="2980" y="255"/>
                  </a:lnTo>
                  <a:cubicBezTo>
                    <a:pt x="2980" y="255"/>
                    <a:pt x="2445" y="0"/>
                    <a:pt x="1843" y="0"/>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7"/>
            <p:cNvSpPr/>
            <p:nvPr/>
          </p:nvSpPr>
          <p:spPr>
            <a:xfrm>
              <a:off x="3803575" y="3103000"/>
              <a:ext cx="67925" cy="57600"/>
            </a:xfrm>
            <a:custGeom>
              <a:avLst/>
              <a:gdLst/>
              <a:ahLst/>
              <a:cxnLst/>
              <a:rect l="l" t="t" r="r" b="b"/>
              <a:pathLst>
                <a:path w="2717" h="2304" extrusionOk="0">
                  <a:moveTo>
                    <a:pt x="1049" y="0"/>
                  </a:moveTo>
                  <a:cubicBezTo>
                    <a:pt x="1008" y="0"/>
                    <a:pt x="966" y="3"/>
                    <a:pt x="924" y="8"/>
                  </a:cubicBezTo>
                  <a:cubicBezTo>
                    <a:pt x="383" y="74"/>
                    <a:pt x="31" y="529"/>
                    <a:pt x="16" y="549"/>
                  </a:cubicBezTo>
                  <a:cubicBezTo>
                    <a:pt x="0" y="571"/>
                    <a:pt x="5" y="603"/>
                    <a:pt x="27" y="621"/>
                  </a:cubicBezTo>
                  <a:cubicBezTo>
                    <a:pt x="36" y="628"/>
                    <a:pt x="46" y="631"/>
                    <a:pt x="57" y="631"/>
                  </a:cubicBezTo>
                  <a:cubicBezTo>
                    <a:pt x="73" y="631"/>
                    <a:pt x="88" y="624"/>
                    <a:pt x="99" y="611"/>
                  </a:cubicBezTo>
                  <a:cubicBezTo>
                    <a:pt x="101" y="607"/>
                    <a:pt x="440" y="170"/>
                    <a:pt x="937" y="111"/>
                  </a:cubicBezTo>
                  <a:cubicBezTo>
                    <a:pt x="973" y="107"/>
                    <a:pt x="1010" y="105"/>
                    <a:pt x="1046" y="105"/>
                  </a:cubicBezTo>
                  <a:cubicBezTo>
                    <a:pt x="1298" y="105"/>
                    <a:pt x="1548" y="206"/>
                    <a:pt x="1792" y="404"/>
                  </a:cubicBezTo>
                  <a:cubicBezTo>
                    <a:pt x="2586" y="1052"/>
                    <a:pt x="1927" y="2216"/>
                    <a:pt x="1921" y="2228"/>
                  </a:cubicBezTo>
                  <a:cubicBezTo>
                    <a:pt x="1907" y="2251"/>
                    <a:pt x="1915" y="2283"/>
                    <a:pt x="1939" y="2297"/>
                  </a:cubicBezTo>
                  <a:cubicBezTo>
                    <a:pt x="1946" y="2300"/>
                    <a:pt x="1954" y="2302"/>
                    <a:pt x="1960" y="2303"/>
                  </a:cubicBezTo>
                  <a:cubicBezTo>
                    <a:pt x="1962" y="2304"/>
                    <a:pt x="1965" y="2304"/>
                    <a:pt x="1967" y="2304"/>
                  </a:cubicBezTo>
                  <a:cubicBezTo>
                    <a:pt x="1983" y="2304"/>
                    <a:pt x="2000" y="2295"/>
                    <a:pt x="2009" y="2276"/>
                  </a:cubicBezTo>
                  <a:cubicBezTo>
                    <a:pt x="2015" y="2265"/>
                    <a:pt x="2717" y="1026"/>
                    <a:pt x="1855" y="323"/>
                  </a:cubicBezTo>
                  <a:cubicBezTo>
                    <a:pt x="1594" y="108"/>
                    <a:pt x="1324" y="0"/>
                    <a:pt x="1049"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7"/>
            <p:cNvSpPr/>
            <p:nvPr/>
          </p:nvSpPr>
          <p:spPr>
            <a:xfrm>
              <a:off x="3822400" y="3125250"/>
              <a:ext cx="38500" cy="10950"/>
            </a:xfrm>
            <a:custGeom>
              <a:avLst/>
              <a:gdLst/>
              <a:ahLst/>
              <a:cxnLst/>
              <a:rect l="l" t="t" r="r" b="b"/>
              <a:pathLst>
                <a:path w="1540" h="438" extrusionOk="0">
                  <a:moveTo>
                    <a:pt x="772" y="1"/>
                  </a:moveTo>
                  <a:cubicBezTo>
                    <a:pt x="378" y="1"/>
                    <a:pt x="37" y="202"/>
                    <a:pt x="31" y="206"/>
                  </a:cubicBezTo>
                  <a:cubicBezTo>
                    <a:pt x="8" y="221"/>
                    <a:pt x="0" y="253"/>
                    <a:pt x="15" y="276"/>
                  </a:cubicBezTo>
                  <a:cubicBezTo>
                    <a:pt x="24" y="290"/>
                    <a:pt x="38" y="300"/>
                    <a:pt x="53" y="301"/>
                  </a:cubicBezTo>
                  <a:cubicBezTo>
                    <a:pt x="55" y="301"/>
                    <a:pt x="57" y="301"/>
                    <a:pt x="58" y="301"/>
                  </a:cubicBezTo>
                  <a:cubicBezTo>
                    <a:pt x="67" y="301"/>
                    <a:pt x="76" y="298"/>
                    <a:pt x="85" y="292"/>
                  </a:cubicBezTo>
                  <a:cubicBezTo>
                    <a:pt x="90" y="289"/>
                    <a:pt x="406" y="103"/>
                    <a:pt x="768" y="103"/>
                  </a:cubicBezTo>
                  <a:cubicBezTo>
                    <a:pt x="997" y="103"/>
                    <a:pt x="1244" y="177"/>
                    <a:pt x="1444" y="420"/>
                  </a:cubicBezTo>
                  <a:cubicBezTo>
                    <a:pt x="1454" y="431"/>
                    <a:pt x="1468" y="437"/>
                    <a:pt x="1482" y="437"/>
                  </a:cubicBezTo>
                  <a:cubicBezTo>
                    <a:pt x="1494" y="437"/>
                    <a:pt x="1505" y="434"/>
                    <a:pt x="1515" y="426"/>
                  </a:cubicBezTo>
                  <a:cubicBezTo>
                    <a:pt x="1536" y="407"/>
                    <a:pt x="1540" y="376"/>
                    <a:pt x="1522" y="354"/>
                  </a:cubicBezTo>
                  <a:cubicBezTo>
                    <a:pt x="1299" y="83"/>
                    <a:pt x="1025" y="1"/>
                    <a:pt x="772"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7"/>
            <p:cNvSpPr/>
            <p:nvPr/>
          </p:nvSpPr>
          <p:spPr>
            <a:xfrm>
              <a:off x="3555550" y="3241150"/>
              <a:ext cx="816075" cy="735025"/>
            </a:xfrm>
            <a:custGeom>
              <a:avLst/>
              <a:gdLst/>
              <a:ahLst/>
              <a:cxnLst/>
              <a:rect l="l" t="t" r="r" b="b"/>
              <a:pathLst>
                <a:path w="32643" h="29401" extrusionOk="0">
                  <a:moveTo>
                    <a:pt x="20358" y="1"/>
                  </a:moveTo>
                  <a:lnTo>
                    <a:pt x="15767" y="208"/>
                  </a:lnTo>
                  <a:lnTo>
                    <a:pt x="16065" y="2831"/>
                  </a:lnTo>
                  <a:lnTo>
                    <a:pt x="14095" y="3193"/>
                  </a:lnTo>
                  <a:cubicBezTo>
                    <a:pt x="14095" y="3193"/>
                    <a:pt x="14042" y="3211"/>
                    <a:pt x="13949" y="3242"/>
                  </a:cubicBezTo>
                  <a:cubicBezTo>
                    <a:pt x="13949" y="3242"/>
                    <a:pt x="11326" y="3791"/>
                    <a:pt x="10317" y="5176"/>
                  </a:cubicBezTo>
                  <a:cubicBezTo>
                    <a:pt x="8038" y="8300"/>
                    <a:pt x="7155" y="16202"/>
                    <a:pt x="7135" y="16246"/>
                  </a:cubicBezTo>
                  <a:cubicBezTo>
                    <a:pt x="6507" y="17709"/>
                    <a:pt x="2987" y="23142"/>
                    <a:pt x="2987" y="23142"/>
                  </a:cubicBezTo>
                  <a:cubicBezTo>
                    <a:pt x="2987" y="23142"/>
                    <a:pt x="967" y="24064"/>
                    <a:pt x="929" y="24656"/>
                  </a:cubicBezTo>
                  <a:cubicBezTo>
                    <a:pt x="917" y="24855"/>
                    <a:pt x="1038" y="24921"/>
                    <a:pt x="1205" y="24921"/>
                  </a:cubicBezTo>
                  <a:cubicBezTo>
                    <a:pt x="1535" y="24921"/>
                    <a:pt x="2042" y="24663"/>
                    <a:pt x="2042" y="24663"/>
                  </a:cubicBezTo>
                  <a:lnTo>
                    <a:pt x="2042" y="24663"/>
                  </a:lnTo>
                  <a:cubicBezTo>
                    <a:pt x="2042" y="24663"/>
                    <a:pt x="0" y="26670"/>
                    <a:pt x="388" y="26961"/>
                  </a:cubicBezTo>
                  <a:cubicBezTo>
                    <a:pt x="420" y="26985"/>
                    <a:pt x="461" y="26996"/>
                    <a:pt x="509" y="26996"/>
                  </a:cubicBezTo>
                  <a:cubicBezTo>
                    <a:pt x="1026" y="26996"/>
                    <a:pt x="2321" y="25668"/>
                    <a:pt x="2321" y="25667"/>
                  </a:cubicBezTo>
                  <a:lnTo>
                    <a:pt x="2321" y="25667"/>
                  </a:lnTo>
                  <a:cubicBezTo>
                    <a:pt x="2321" y="25668"/>
                    <a:pt x="656" y="27839"/>
                    <a:pt x="1282" y="28072"/>
                  </a:cubicBezTo>
                  <a:cubicBezTo>
                    <a:pt x="1293" y="28076"/>
                    <a:pt x="1305" y="28078"/>
                    <a:pt x="1318" y="28078"/>
                  </a:cubicBezTo>
                  <a:cubicBezTo>
                    <a:pt x="1727" y="28078"/>
                    <a:pt x="2874" y="26207"/>
                    <a:pt x="2874" y="26206"/>
                  </a:cubicBezTo>
                  <a:lnTo>
                    <a:pt x="2874" y="26206"/>
                  </a:lnTo>
                  <a:cubicBezTo>
                    <a:pt x="2874" y="26207"/>
                    <a:pt x="1795" y="28283"/>
                    <a:pt x="2183" y="28438"/>
                  </a:cubicBezTo>
                  <a:cubicBezTo>
                    <a:pt x="2197" y="28443"/>
                    <a:pt x="2212" y="28446"/>
                    <a:pt x="2228" y="28446"/>
                  </a:cubicBezTo>
                  <a:cubicBezTo>
                    <a:pt x="2640" y="28446"/>
                    <a:pt x="3523" y="26554"/>
                    <a:pt x="3523" y="26554"/>
                  </a:cubicBezTo>
                  <a:lnTo>
                    <a:pt x="3523" y="26554"/>
                  </a:lnTo>
                  <a:cubicBezTo>
                    <a:pt x="3523" y="26554"/>
                    <a:pt x="2865" y="28293"/>
                    <a:pt x="3276" y="28423"/>
                  </a:cubicBezTo>
                  <a:cubicBezTo>
                    <a:pt x="3287" y="28427"/>
                    <a:pt x="3298" y="28428"/>
                    <a:pt x="3310" y="28428"/>
                  </a:cubicBezTo>
                  <a:cubicBezTo>
                    <a:pt x="3747" y="28428"/>
                    <a:pt x="4863" y="26117"/>
                    <a:pt x="5333" y="24984"/>
                  </a:cubicBezTo>
                  <a:cubicBezTo>
                    <a:pt x="5333" y="24984"/>
                    <a:pt x="8909" y="21538"/>
                    <a:pt x="10536" y="17352"/>
                  </a:cubicBezTo>
                  <a:cubicBezTo>
                    <a:pt x="11487" y="14906"/>
                    <a:pt x="11854" y="10348"/>
                    <a:pt x="11854" y="10348"/>
                  </a:cubicBezTo>
                  <a:lnTo>
                    <a:pt x="12029" y="22616"/>
                  </a:lnTo>
                  <a:cubicBezTo>
                    <a:pt x="14645" y="23458"/>
                    <a:pt x="16961" y="23754"/>
                    <a:pt x="18928" y="23754"/>
                  </a:cubicBezTo>
                  <a:cubicBezTo>
                    <a:pt x="23618" y="23754"/>
                    <a:pt x="26315" y="22067"/>
                    <a:pt x="26315" y="22067"/>
                  </a:cubicBezTo>
                  <a:lnTo>
                    <a:pt x="25091" y="10489"/>
                  </a:lnTo>
                  <a:lnTo>
                    <a:pt x="25091" y="10489"/>
                  </a:lnTo>
                  <a:cubicBezTo>
                    <a:pt x="25092" y="10490"/>
                    <a:pt x="26959" y="15029"/>
                    <a:pt x="27412" y="16555"/>
                  </a:cubicBezTo>
                  <a:cubicBezTo>
                    <a:pt x="27866" y="18080"/>
                    <a:pt x="28638" y="24509"/>
                    <a:pt x="28638" y="24509"/>
                  </a:cubicBezTo>
                  <a:cubicBezTo>
                    <a:pt x="28638" y="24509"/>
                    <a:pt x="27677" y="26510"/>
                    <a:pt x="28027" y="26989"/>
                  </a:cubicBezTo>
                  <a:cubicBezTo>
                    <a:pt x="28086" y="27069"/>
                    <a:pt x="28149" y="27103"/>
                    <a:pt x="28213" y="27103"/>
                  </a:cubicBezTo>
                  <a:cubicBezTo>
                    <a:pt x="28533" y="27103"/>
                    <a:pt x="28885" y="26282"/>
                    <a:pt x="28885" y="26282"/>
                  </a:cubicBezTo>
                  <a:lnTo>
                    <a:pt x="28885" y="26282"/>
                  </a:lnTo>
                  <a:cubicBezTo>
                    <a:pt x="28885" y="26283"/>
                    <a:pt x="28604" y="29106"/>
                    <a:pt x="29080" y="29106"/>
                  </a:cubicBezTo>
                  <a:cubicBezTo>
                    <a:pt x="29083" y="29106"/>
                    <a:pt x="29085" y="29106"/>
                    <a:pt x="29087" y="29106"/>
                  </a:cubicBezTo>
                  <a:cubicBezTo>
                    <a:pt x="29574" y="29078"/>
                    <a:pt x="29745" y="26875"/>
                    <a:pt x="29745" y="26875"/>
                  </a:cubicBezTo>
                  <a:cubicBezTo>
                    <a:pt x="29745" y="26875"/>
                    <a:pt x="29847" y="29400"/>
                    <a:pt x="30415" y="29400"/>
                  </a:cubicBezTo>
                  <a:cubicBezTo>
                    <a:pt x="30438" y="29400"/>
                    <a:pt x="30462" y="29396"/>
                    <a:pt x="30486" y="29388"/>
                  </a:cubicBezTo>
                  <a:cubicBezTo>
                    <a:pt x="30853" y="29243"/>
                    <a:pt x="30516" y="26936"/>
                    <a:pt x="30515" y="26936"/>
                  </a:cubicBezTo>
                  <a:lnTo>
                    <a:pt x="30515" y="26936"/>
                  </a:lnTo>
                  <a:cubicBezTo>
                    <a:pt x="30516" y="26936"/>
                    <a:pt x="30988" y="29098"/>
                    <a:pt x="31380" y="29098"/>
                  </a:cubicBezTo>
                  <a:cubicBezTo>
                    <a:pt x="31391" y="29098"/>
                    <a:pt x="31402" y="29096"/>
                    <a:pt x="31413" y="29092"/>
                  </a:cubicBezTo>
                  <a:cubicBezTo>
                    <a:pt x="31810" y="28962"/>
                    <a:pt x="31238" y="26787"/>
                    <a:pt x="31238" y="26786"/>
                  </a:cubicBezTo>
                  <a:lnTo>
                    <a:pt x="31238" y="26786"/>
                  </a:lnTo>
                  <a:cubicBezTo>
                    <a:pt x="31238" y="26787"/>
                    <a:pt x="31791" y="28393"/>
                    <a:pt x="32189" y="28393"/>
                  </a:cubicBezTo>
                  <a:cubicBezTo>
                    <a:pt x="32207" y="28393"/>
                    <a:pt x="32225" y="28390"/>
                    <a:pt x="32243" y="28382"/>
                  </a:cubicBezTo>
                  <a:cubicBezTo>
                    <a:pt x="32643" y="28220"/>
                    <a:pt x="31997" y="25627"/>
                    <a:pt x="31622" y="24424"/>
                  </a:cubicBezTo>
                  <a:cubicBezTo>
                    <a:pt x="31622" y="24424"/>
                    <a:pt x="31527" y="17970"/>
                    <a:pt x="30243" y="13511"/>
                  </a:cubicBezTo>
                  <a:cubicBezTo>
                    <a:pt x="28369" y="6999"/>
                    <a:pt x="26575" y="5096"/>
                    <a:pt x="25672" y="4262"/>
                  </a:cubicBezTo>
                  <a:cubicBezTo>
                    <a:pt x="25115" y="3748"/>
                    <a:pt x="24299" y="3379"/>
                    <a:pt x="23560" y="3125"/>
                  </a:cubicBezTo>
                  <a:cubicBezTo>
                    <a:pt x="23558" y="3109"/>
                    <a:pt x="23351" y="3046"/>
                    <a:pt x="23051" y="2965"/>
                  </a:cubicBezTo>
                  <a:cubicBezTo>
                    <a:pt x="22951" y="2936"/>
                    <a:pt x="22855" y="2910"/>
                    <a:pt x="22763" y="2885"/>
                  </a:cubicBezTo>
                  <a:lnTo>
                    <a:pt x="22763" y="2885"/>
                  </a:lnTo>
                  <a:lnTo>
                    <a:pt x="22857" y="2914"/>
                  </a:lnTo>
                  <a:cubicBezTo>
                    <a:pt x="22017" y="2692"/>
                    <a:pt x="20718" y="2379"/>
                    <a:pt x="20718" y="2379"/>
                  </a:cubicBezTo>
                  <a:lnTo>
                    <a:pt x="20358" y="1"/>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7"/>
            <p:cNvSpPr/>
            <p:nvPr/>
          </p:nvSpPr>
          <p:spPr>
            <a:xfrm>
              <a:off x="3922900" y="3313875"/>
              <a:ext cx="195575" cy="539500"/>
            </a:xfrm>
            <a:custGeom>
              <a:avLst/>
              <a:gdLst/>
              <a:ahLst/>
              <a:cxnLst/>
              <a:rect l="l" t="t" r="r" b="b"/>
              <a:pathLst>
                <a:path w="7823" h="21580" extrusionOk="0">
                  <a:moveTo>
                    <a:pt x="7051" y="0"/>
                  </a:moveTo>
                  <a:cubicBezTo>
                    <a:pt x="7051" y="0"/>
                    <a:pt x="5584" y="1263"/>
                    <a:pt x="3325" y="1263"/>
                  </a:cubicBezTo>
                  <a:cubicBezTo>
                    <a:pt x="2470" y="1263"/>
                    <a:pt x="1502" y="1082"/>
                    <a:pt x="456" y="584"/>
                  </a:cubicBezTo>
                  <a:lnTo>
                    <a:pt x="0" y="20665"/>
                  </a:lnTo>
                  <a:cubicBezTo>
                    <a:pt x="0" y="20665"/>
                    <a:pt x="2152" y="21579"/>
                    <a:pt x="4470" y="21579"/>
                  </a:cubicBezTo>
                  <a:cubicBezTo>
                    <a:pt x="5629" y="21579"/>
                    <a:pt x="6829" y="21351"/>
                    <a:pt x="7822" y="20665"/>
                  </a:cubicBezTo>
                  <a:cubicBezTo>
                    <a:pt x="7467" y="13855"/>
                    <a:pt x="7051" y="0"/>
                    <a:pt x="7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7"/>
            <p:cNvSpPr/>
            <p:nvPr/>
          </p:nvSpPr>
          <p:spPr>
            <a:xfrm>
              <a:off x="3892100" y="3352250"/>
              <a:ext cx="247800" cy="36375"/>
            </a:xfrm>
            <a:custGeom>
              <a:avLst/>
              <a:gdLst/>
              <a:ahLst/>
              <a:cxnLst/>
              <a:rect l="l" t="t" r="r" b="b"/>
              <a:pathLst>
                <a:path w="9912" h="1455" extrusionOk="0">
                  <a:moveTo>
                    <a:pt x="224" y="1"/>
                  </a:moveTo>
                  <a:lnTo>
                    <a:pt x="0" y="686"/>
                  </a:lnTo>
                  <a:cubicBezTo>
                    <a:pt x="1752" y="1258"/>
                    <a:pt x="3487" y="1455"/>
                    <a:pt x="5005" y="1455"/>
                  </a:cubicBezTo>
                  <a:cubicBezTo>
                    <a:pt x="7677" y="1455"/>
                    <a:pt x="9676" y="842"/>
                    <a:pt x="9911" y="586"/>
                  </a:cubicBezTo>
                  <a:lnTo>
                    <a:pt x="9380" y="100"/>
                  </a:lnTo>
                  <a:cubicBezTo>
                    <a:pt x="9409" y="69"/>
                    <a:pt x="9432" y="56"/>
                    <a:pt x="9434" y="54"/>
                  </a:cubicBezTo>
                  <a:lnTo>
                    <a:pt x="9434" y="54"/>
                  </a:lnTo>
                  <a:cubicBezTo>
                    <a:pt x="9223" y="177"/>
                    <a:pt x="7439" y="738"/>
                    <a:pt x="4968" y="738"/>
                  </a:cubicBezTo>
                  <a:cubicBezTo>
                    <a:pt x="3556" y="738"/>
                    <a:pt x="1919" y="555"/>
                    <a:pt x="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7"/>
            <p:cNvSpPr/>
            <p:nvPr/>
          </p:nvSpPr>
          <p:spPr>
            <a:xfrm>
              <a:off x="3892100" y="3401400"/>
              <a:ext cx="247800" cy="36350"/>
            </a:xfrm>
            <a:custGeom>
              <a:avLst/>
              <a:gdLst/>
              <a:ahLst/>
              <a:cxnLst/>
              <a:rect l="l" t="t" r="r" b="b"/>
              <a:pathLst>
                <a:path w="9912" h="1454" extrusionOk="0">
                  <a:moveTo>
                    <a:pt x="9434" y="54"/>
                  </a:moveTo>
                  <a:cubicBezTo>
                    <a:pt x="9434" y="54"/>
                    <a:pt x="9433" y="54"/>
                    <a:pt x="9432" y="55"/>
                  </a:cubicBezTo>
                  <a:lnTo>
                    <a:pt x="9432" y="55"/>
                  </a:lnTo>
                  <a:cubicBezTo>
                    <a:pt x="9433" y="55"/>
                    <a:pt x="9433" y="54"/>
                    <a:pt x="9434" y="54"/>
                  </a:cubicBezTo>
                  <a:close/>
                  <a:moveTo>
                    <a:pt x="224" y="1"/>
                  </a:moveTo>
                  <a:lnTo>
                    <a:pt x="0" y="685"/>
                  </a:lnTo>
                  <a:cubicBezTo>
                    <a:pt x="1752" y="1256"/>
                    <a:pt x="3487" y="1454"/>
                    <a:pt x="5005" y="1454"/>
                  </a:cubicBezTo>
                  <a:cubicBezTo>
                    <a:pt x="7677" y="1454"/>
                    <a:pt x="9676" y="843"/>
                    <a:pt x="9911" y="586"/>
                  </a:cubicBezTo>
                  <a:lnTo>
                    <a:pt x="9380" y="100"/>
                  </a:lnTo>
                  <a:cubicBezTo>
                    <a:pt x="9405" y="73"/>
                    <a:pt x="9426" y="59"/>
                    <a:pt x="9432" y="55"/>
                  </a:cubicBezTo>
                  <a:lnTo>
                    <a:pt x="9432" y="55"/>
                  </a:lnTo>
                  <a:cubicBezTo>
                    <a:pt x="9212" y="180"/>
                    <a:pt x="7431" y="737"/>
                    <a:pt x="4969" y="737"/>
                  </a:cubicBezTo>
                  <a:cubicBezTo>
                    <a:pt x="3556" y="737"/>
                    <a:pt x="1919" y="554"/>
                    <a:pt x="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7"/>
            <p:cNvSpPr/>
            <p:nvPr/>
          </p:nvSpPr>
          <p:spPr>
            <a:xfrm>
              <a:off x="3892100" y="3450525"/>
              <a:ext cx="247800" cy="36375"/>
            </a:xfrm>
            <a:custGeom>
              <a:avLst/>
              <a:gdLst/>
              <a:ahLst/>
              <a:cxnLst/>
              <a:rect l="l" t="t" r="r" b="b"/>
              <a:pathLst>
                <a:path w="9912" h="1455" extrusionOk="0">
                  <a:moveTo>
                    <a:pt x="9434" y="53"/>
                  </a:moveTo>
                  <a:cubicBezTo>
                    <a:pt x="9433" y="53"/>
                    <a:pt x="9431" y="55"/>
                    <a:pt x="9427" y="57"/>
                  </a:cubicBezTo>
                  <a:lnTo>
                    <a:pt x="9427" y="57"/>
                  </a:lnTo>
                  <a:cubicBezTo>
                    <a:pt x="9430" y="56"/>
                    <a:pt x="9432" y="55"/>
                    <a:pt x="9434" y="53"/>
                  </a:cubicBezTo>
                  <a:close/>
                  <a:moveTo>
                    <a:pt x="224" y="0"/>
                  </a:moveTo>
                  <a:lnTo>
                    <a:pt x="0" y="685"/>
                  </a:lnTo>
                  <a:cubicBezTo>
                    <a:pt x="1752" y="1257"/>
                    <a:pt x="3487" y="1454"/>
                    <a:pt x="5005" y="1454"/>
                  </a:cubicBezTo>
                  <a:cubicBezTo>
                    <a:pt x="7677" y="1454"/>
                    <a:pt x="9676" y="844"/>
                    <a:pt x="9911" y="586"/>
                  </a:cubicBezTo>
                  <a:lnTo>
                    <a:pt x="9380" y="99"/>
                  </a:lnTo>
                  <a:cubicBezTo>
                    <a:pt x="9400" y="77"/>
                    <a:pt x="9418" y="64"/>
                    <a:pt x="9427" y="57"/>
                  </a:cubicBezTo>
                  <a:lnTo>
                    <a:pt x="9427" y="57"/>
                  </a:lnTo>
                  <a:cubicBezTo>
                    <a:pt x="9186" y="188"/>
                    <a:pt x="7414" y="737"/>
                    <a:pt x="4969" y="737"/>
                  </a:cubicBezTo>
                  <a:cubicBezTo>
                    <a:pt x="3556" y="737"/>
                    <a:pt x="1919" y="554"/>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7"/>
            <p:cNvSpPr/>
            <p:nvPr/>
          </p:nvSpPr>
          <p:spPr>
            <a:xfrm>
              <a:off x="3892100" y="3499675"/>
              <a:ext cx="247800" cy="36350"/>
            </a:xfrm>
            <a:custGeom>
              <a:avLst/>
              <a:gdLst/>
              <a:ahLst/>
              <a:cxnLst/>
              <a:rect l="l" t="t" r="r" b="b"/>
              <a:pathLst>
                <a:path w="9912" h="1454" extrusionOk="0">
                  <a:moveTo>
                    <a:pt x="9434" y="54"/>
                  </a:moveTo>
                  <a:cubicBezTo>
                    <a:pt x="9434" y="54"/>
                    <a:pt x="9433" y="55"/>
                    <a:pt x="9432" y="55"/>
                  </a:cubicBezTo>
                  <a:lnTo>
                    <a:pt x="9432" y="55"/>
                  </a:lnTo>
                  <a:cubicBezTo>
                    <a:pt x="9433" y="55"/>
                    <a:pt x="9433" y="54"/>
                    <a:pt x="9434" y="54"/>
                  </a:cubicBezTo>
                  <a:close/>
                  <a:moveTo>
                    <a:pt x="224" y="1"/>
                  </a:moveTo>
                  <a:lnTo>
                    <a:pt x="0" y="686"/>
                  </a:lnTo>
                  <a:cubicBezTo>
                    <a:pt x="1752" y="1258"/>
                    <a:pt x="3487" y="1454"/>
                    <a:pt x="5005" y="1454"/>
                  </a:cubicBezTo>
                  <a:cubicBezTo>
                    <a:pt x="7677" y="1454"/>
                    <a:pt x="9676" y="842"/>
                    <a:pt x="9911" y="586"/>
                  </a:cubicBezTo>
                  <a:lnTo>
                    <a:pt x="9380" y="100"/>
                  </a:lnTo>
                  <a:cubicBezTo>
                    <a:pt x="9405" y="73"/>
                    <a:pt x="9426" y="59"/>
                    <a:pt x="9432" y="55"/>
                  </a:cubicBezTo>
                  <a:lnTo>
                    <a:pt x="9432" y="55"/>
                  </a:lnTo>
                  <a:cubicBezTo>
                    <a:pt x="9212" y="180"/>
                    <a:pt x="7431" y="738"/>
                    <a:pt x="4969" y="738"/>
                  </a:cubicBezTo>
                  <a:cubicBezTo>
                    <a:pt x="3556" y="738"/>
                    <a:pt x="1919" y="554"/>
                    <a:pt x="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7"/>
            <p:cNvSpPr/>
            <p:nvPr/>
          </p:nvSpPr>
          <p:spPr>
            <a:xfrm>
              <a:off x="3892100" y="3548800"/>
              <a:ext cx="247800" cy="36375"/>
            </a:xfrm>
            <a:custGeom>
              <a:avLst/>
              <a:gdLst/>
              <a:ahLst/>
              <a:cxnLst/>
              <a:rect l="l" t="t" r="r" b="b"/>
              <a:pathLst>
                <a:path w="9912" h="1455" extrusionOk="0">
                  <a:moveTo>
                    <a:pt x="9434" y="55"/>
                  </a:moveTo>
                  <a:cubicBezTo>
                    <a:pt x="9434" y="55"/>
                    <a:pt x="9432" y="56"/>
                    <a:pt x="9430" y="57"/>
                  </a:cubicBezTo>
                  <a:lnTo>
                    <a:pt x="9430" y="57"/>
                  </a:lnTo>
                  <a:cubicBezTo>
                    <a:pt x="9431" y="56"/>
                    <a:pt x="9433" y="55"/>
                    <a:pt x="9434" y="55"/>
                  </a:cubicBezTo>
                  <a:close/>
                  <a:moveTo>
                    <a:pt x="224" y="0"/>
                  </a:moveTo>
                  <a:lnTo>
                    <a:pt x="0" y="686"/>
                  </a:lnTo>
                  <a:cubicBezTo>
                    <a:pt x="1752" y="1257"/>
                    <a:pt x="3487" y="1455"/>
                    <a:pt x="5005" y="1455"/>
                  </a:cubicBezTo>
                  <a:cubicBezTo>
                    <a:pt x="7677" y="1455"/>
                    <a:pt x="9676" y="844"/>
                    <a:pt x="9911" y="587"/>
                  </a:cubicBezTo>
                  <a:lnTo>
                    <a:pt x="9380" y="100"/>
                  </a:lnTo>
                  <a:cubicBezTo>
                    <a:pt x="9403" y="75"/>
                    <a:pt x="9422" y="62"/>
                    <a:pt x="9430" y="57"/>
                  </a:cubicBezTo>
                  <a:lnTo>
                    <a:pt x="9430" y="57"/>
                  </a:lnTo>
                  <a:cubicBezTo>
                    <a:pt x="9202" y="184"/>
                    <a:pt x="7425" y="738"/>
                    <a:pt x="4971" y="738"/>
                  </a:cubicBezTo>
                  <a:cubicBezTo>
                    <a:pt x="3558" y="738"/>
                    <a:pt x="1920" y="554"/>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7"/>
            <p:cNvSpPr/>
            <p:nvPr/>
          </p:nvSpPr>
          <p:spPr>
            <a:xfrm>
              <a:off x="3892100" y="3597950"/>
              <a:ext cx="247800" cy="36350"/>
            </a:xfrm>
            <a:custGeom>
              <a:avLst/>
              <a:gdLst/>
              <a:ahLst/>
              <a:cxnLst/>
              <a:rect l="l" t="t" r="r" b="b"/>
              <a:pathLst>
                <a:path w="9912" h="1454" extrusionOk="0">
                  <a:moveTo>
                    <a:pt x="9434" y="53"/>
                  </a:moveTo>
                  <a:cubicBezTo>
                    <a:pt x="9433" y="53"/>
                    <a:pt x="9431" y="55"/>
                    <a:pt x="9427" y="57"/>
                  </a:cubicBezTo>
                  <a:lnTo>
                    <a:pt x="9427" y="57"/>
                  </a:lnTo>
                  <a:cubicBezTo>
                    <a:pt x="9430" y="56"/>
                    <a:pt x="9432" y="55"/>
                    <a:pt x="9434" y="53"/>
                  </a:cubicBezTo>
                  <a:close/>
                  <a:moveTo>
                    <a:pt x="224" y="0"/>
                  </a:moveTo>
                  <a:lnTo>
                    <a:pt x="0" y="685"/>
                  </a:lnTo>
                  <a:cubicBezTo>
                    <a:pt x="1752" y="1257"/>
                    <a:pt x="3487" y="1453"/>
                    <a:pt x="5005" y="1453"/>
                  </a:cubicBezTo>
                  <a:cubicBezTo>
                    <a:pt x="7677" y="1453"/>
                    <a:pt x="9676" y="843"/>
                    <a:pt x="9911" y="586"/>
                  </a:cubicBezTo>
                  <a:lnTo>
                    <a:pt x="9380" y="99"/>
                  </a:lnTo>
                  <a:cubicBezTo>
                    <a:pt x="9400" y="77"/>
                    <a:pt x="9418" y="63"/>
                    <a:pt x="9427" y="57"/>
                  </a:cubicBezTo>
                  <a:lnTo>
                    <a:pt x="9427" y="57"/>
                  </a:lnTo>
                  <a:cubicBezTo>
                    <a:pt x="9186" y="188"/>
                    <a:pt x="7414" y="737"/>
                    <a:pt x="4969" y="737"/>
                  </a:cubicBezTo>
                  <a:cubicBezTo>
                    <a:pt x="3556" y="737"/>
                    <a:pt x="1919" y="553"/>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7"/>
            <p:cNvSpPr/>
            <p:nvPr/>
          </p:nvSpPr>
          <p:spPr>
            <a:xfrm>
              <a:off x="3892100" y="3647100"/>
              <a:ext cx="247800" cy="36350"/>
            </a:xfrm>
            <a:custGeom>
              <a:avLst/>
              <a:gdLst/>
              <a:ahLst/>
              <a:cxnLst/>
              <a:rect l="l" t="t" r="r" b="b"/>
              <a:pathLst>
                <a:path w="9912" h="1454" extrusionOk="0">
                  <a:moveTo>
                    <a:pt x="9434" y="54"/>
                  </a:moveTo>
                  <a:cubicBezTo>
                    <a:pt x="9434" y="54"/>
                    <a:pt x="9433" y="55"/>
                    <a:pt x="9432" y="55"/>
                  </a:cubicBezTo>
                  <a:lnTo>
                    <a:pt x="9432" y="55"/>
                  </a:lnTo>
                  <a:cubicBezTo>
                    <a:pt x="9433" y="55"/>
                    <a:pt x="9433" y="54"/>
                    <a:pt x="9434" y="54"/>
                  </a:cubicBezTo>
                  <a:close/>
                  <a:moveTo>
                    <a:pt x="224" y="1"/>
                  </a:moveTo>
                  <a:lnTo>
                    <a:pt x="0" y="686"/>
                  </a:lnTo>
                  <a:cubicBezTo>
                    <a:pt x="1752" y="1257"/>
                    <a:pt x="3487" y="1454"/>
                    <a:pt x="5005" y="1454"/>
                  </a:cubicBezTo>
                  <a:cubicBezTo>
                    <a:pt x="7677" y="1454"/>
                    <a:pt x="9676" y="842"/>
                    <a:pt x="9911" y="586"/>
                  </a:cubicBezTo>
                  <a:lnTo>
                    <a:pt x="9380" y="100"/>
                  </a:lnTo>
                  <a:cubicBezTo>
                    <a:pt x="9405" y="73"/>
                    <a:pt x="9426" y="59"/>
                    <a:pt x="9432" y="55"/>
                  </a:cubicBezTo>
                  <a:lnTo>
                    <a:pt x="9432" y="55"/>
                  </a:lnTo>
                  <a:cubicBezTo>
                    <a:pt x="9212" y="180"/>
                    <a:pt x="7431" y="737"/>
                    <a:pt x="4969" y="737"/>
                  </a:cubicBezTo>
                  <a:cubicBezTo>
                    <a:pt x="3556" y="737"/>
                    <a:pt x="1919" y="554"/>
                    <a:pt x="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7"/>
            <p:cNvSpPr/>
            <p:nvPr/>
          </p:nvSpPr>
          <p:spPr>
            <a:xfrm>
              <a:off x="3892100" y="3696225"/>
              <a:ext cx="247800" cy="36375"/>
            </a:xfrm>
            <a:custGeom>
              <a:avLst/>
              <a:gdLst/>
              <a:ahLst/>
              <a:cxnLst/>
              <a:rect l="l" t="t" r="r" b="b"/>
              <a:pathLst>
                <a:path w="9912" h="1455" extrusionOk="0">
                  <a:moveTo>
                    <a:pt x="9434" y="54"/>
                  </a:moveTo>
                  <a:cubicBezTo>
                    <a:pt x="9433" y="54"/>
                    <a:pt x="9431" y="55"/>
                    <a:pt x="9427" y="58"/>
                  </a:cubicBezTo>
                  <a:lnTo>
                    <a:pt x="9427" y="58"/>
                  </a:lnTo>
                  <a:cubicBezTo>
                    <a:pt x="9430" y="56"/>
                    <a:pt x="9432" y="55"/>
                    <a:pt x="9434" y="54"/>
                  </a:cubicBezTo>
                  <a:close/>
                  <a:moveTo>
                    <a:pt x="224" y="0"/>
                  </a:moveTo>
                  <a:lnTo>
                    <a:pt x="0" y="685"/>
                  </a:lnTo>
                  <a:cubicBezTo>
                    <a:pt x="1752" y="1257"/>
                    <a:pt x="3487" y="1455"/>
                    <a:pt x="5005" y="1455"/>
                  </a:cubicBezTo>
                  <a:cubicBezTo>
                    <a:pt x="7677" y="1455"/>
                    <a:pt x="9676" y="844"/>
                    <a:pt x="9911" y="586"/>
                  </a:cubicBezTo>
                  <a:lnTo>
                    <a:pt x="9380" y="100"/>
                  </a:lnTo>
                  <a:cubicBezTo>
                    <a:pt x="9400" y="78"/>
                    <a:pt x="9418" y="64"/>
                    <a:pt x="9427" y="58"/>
                  </a:cubicBezTo>
                  <a:lnTo>
                    <a:pt x="9427" y="58"/>
                  </a:lnTo>
                  <a:cubicBezTo>
                    <a:pt x="9186" y="188"/>
                    <a:pt x="7414" y="738"/>
                    <a:pt x="4969" y="738"/>
                  </a:cubicBezTo>
                  <a:cubicBezTo>
                    <a:pt x="3556" y="738"/>
                    <a:pt x="1919" y="554"/>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7"/>
            <p:cNvSpPr/>
            <p:nvPr/>
          </p:nvSpPr>
          <p:spPr>
            <a:xfrm>
              <a:off x="3892100" y="3745375"/>
              <a:ext cx="247800" cy="36350"/>
            </a:xfrm>
            <a:custGeom>
              <a:avLst/>
              <a:gdLst/>
              <a:ahLst/>
              <a:cxnLst/>
              <a:rect l="l" t="t" r="r" b="b"/>
              <a:pathLst>
                <a:path w="9912" h="1454" extrusionOk="0">
                  <a:moveTo>
                    <a:pt x="9434" y="53"/>
                  </a:moveTo>
                  <a:cubicBezTo>
                    <a:pt x="9434" y="53"/>
                    <a:pt x="9433" y="54"/>
                    <a:pt x="9432" y="54"/>
                  </a:cubicBezTo>
                  <a:lnTo>
                    <a:pt x="9432" y="54"/>
                  </a:lnTo>
                  <a:cubicBezTo>
                    <a:pt x="9433" y="54"/>
                    <a:pt x="9433" y="54"/>
                    <a:pt x="9434" y="53"/>
                  </a:cubicBezTo>
                  <a:close/>
                  <a:moveTo>
                    <a:pt x="224" y="0"/>
                  </a:moveTo>
                  <a:lnTo>
                    <a:pt x="0" y="685"/>
                  </a:lnTo>
                  <a:cubicBezTo>
                    <a:pt x="1752" y="1256"/>
                    <a:pt x="3487" y="1453"/>
                    <a:pt x="5005" y="1453"/>
                  </a:cubicBezTo>
                  <a:cubicBezTo>
                    <a:pt x="7677" y="1453"/>
                    <a:pt x="9676" y="843"/>
                    <a:pt x="9911" y="586"/>
                  </a:cubicBezTo>
                  <a:lnTo>
                    <a:pt x="9380" y="99"/>
                  </a:lnTo>
                  <a:cubicBezTo>
                    <a:pt x="9405" y="72"/>
                    <a:pt x="9426" y="58"/>
                    <a:pt x="9432" y="54"/>
                  </a:cubicBezTo>
                  <a:lnTo>
                    <a:pt x="9432" y="54"/>
                  </a:lnTo>
                  <a:cubicBezTo>
                    <a:pt x="9212" y="180"/>
                    <a:pt x="7431" y="737"/>
                    <a:pt x="4969" y="737"/>
                  </a:cubicBezTo>
                  <a:cubicBezTo>
                    <a:pt x="3556" y="737"/>
                    <a:pt x="1919" y="553"/>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7"/>
            <p:cNvSpPr/>
            <p:nvPr/>
          </p:nvSpPr>
          <p:spPr>
            <a:xfrm>
              <a:off x="3892100" y="3794500"/>
              <a:ext cx="247800" cy="36375"/>
            </a:xfrm>
            <a:custGeom>
              <a:avLst/>
              <a:gdLst/>
              <a:ahLst/>
              <a:cxnLst/>
              <a:rect l="l" t="t" r="r" b="b"/>
              <a:pathLst>
                <a:path w="9912" h="1455" extrusionOk="0">
                  <a:moveTo>
                    <a:pt x="9434" y="55"/>
                  </a:moveTo>
                  <a:cubicBezTo>
                    <a:pt x="9433" y="55"/>
                    <a:pt x="9430" y="57"/>
                    <a:pt x="9425" y="60"/>
                  </a:cubicBezTo>
                  <a:lnTo>
                    <a:pt x="9425" y="60"/>
                  </a:lnTo>
                  <a:cubicBezTo>
                    <a:pt x="9428" y="58"/>
                    <a:pt x="9431" y="57"/>
                    <a:pt x="9434" y="55"/>
                  </a:cubicBezTo>
                  <a:close/>
                  <a:moveTo>
                    <a:pt x="224" y="1"/>
                  </a:moveTo>
                  <a:lnTo>
                    <a:pt x="0" y="687"/>
                  </a:lnTo>
                  <a:cubicBezTo>
                    <a:pt x="1752" y="1258"/>
                    <a:pt x="3487" y="1455"/>
                    <a:pt x="5005" y="1455"/>
                  </a:cubicBezTo>
                  <a:cubicBezTo>
                    <a:pt x="7677" y="1455"/>
                    <a:pt x="9676" y="843"/>
                    <a:pt x="9911" y="587"/>
                  </a:cubicBezTo>
                  <a:lnTo>
                    <a:pt x="9380" y="100"/>
                  </a:lnTo>
                  <a:cubicBezTo>
                    <a:pt x="9399" y="79"/>
                    <a:pt x="9415" y="66"/>
                    <a:pt x="9425" y="60"/>
                  </a:cubicBezTo>
                  <a:lnTo>
                    <a:pt x="9425" y="60"/>
                  </a:lnTo>
                  <a:cubicBezTo>
                    <a:pt x="9177" y="192"/>
                    <a:pt x="7408" y="738"/>
                    <a:pt x="4971" y="738"/>
                  </a:cubicBezTo>
                  <a:cubicBezTo>
                    <a:pt x="3558" y="738"/>
                    <a:pt x="1920" y="555"/>
                    <a:pt x="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7"/>
            <p:cNvSpPr/>
            <p:nvPr/>
          </p:nvSpPr>
          <p:spPr>
            <a:xfrm>
              <a:off x="4070700" y="3300600"/>
              <a:ext cx="285550" cy="567950"/>
            </a:xfrm>
            <a:custGeom>
              <a:avLst/>
              <a:gdLst/>
              <a:ahLst/>
              <a:cxnLst/>
              <a:rect l="l" t="t" r="r" b="b"/>
              <a:pathLst>
                <a:path w="11422" h="22718" extrusionOk="0">
                  <a:moveTo>
                    <a:pt x="111" y="1"/>
                  </a:moveTo>
                  <a:lnTo>
                    <a:pt x="111" y="1"/>
                  </a:lnTo>
                  <a:cubicBezTo>
                    <a:pt x="111" y="1"/>
                    <a:pt x="1" y="22559"/>
                    <a:pt x="1213" y="22710"/>
                  </a:cubicBezTo>
                  <a:cubicBezTo>
                    <a:pt x="1256" y="22715"/>
                    <a:pt x="1301" y="22718"/>
                    <a:pt x="1349" y="22718"/>
                  </a:cubicBezTo>
                  <a:cubicBezTo>
                    <a:pt x="2658" y="22718"/>
                    <a:pt x="5782" y="20786"/>
                    <a:pt x="6353" y="20200"/>
                  </a:cubicBezTo>
                  <a:cubicBezTo>
                    <a:pt x="6946" y="19595"/>
                    <a:pt x="5001" y="9384"/>
                    <a:pt x="5001" y="9384"/>
                  </a:cubicBezTo>
                  <a:lnTo>
                    <a:pt x="5001" y="9384"/>
                  </a:lnTo>
                  <a:cubicBezTo>
                    <a:pt x="6197" y="11844"/>
                    <a:pt x="7073" y="21566"/>
                    <a:pt x="7429" y="21907"/>
                  </a:cubicBezTo>
                  <a:cubicBezTo>
                    <a:pt x="7798" y="22262"/>
                    <a:pt x="8237" y="22395"/>
                    <a:pt x="8686" y="22395"/>
                  </a:cubicBezTo>
                  <a:cubicBezTo>
                    <a:pt x="10009" y="22395"/>
                    <a:pt x="11422" y="21242"/>
                    <a:pt x="11422" y="21242"/>
                  </a:cubicBezTo>
                  <a:cubicBezTo>
                    <a:pt x="10942" y="11291"/>
                    <a:pt x="7203" y="2765"/>
                    <a:pt x="5208" y="1450"/>
                  </a:cubicBezTo>
                  <a:cubicBezTo>
                    <a:pt x="3214" y="136"/>
                    <a:pt x="11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7"/>
            <p:cNvSpPr/>
            <p:nvPr/>
          </p:nvSpPr>
          <p:spPr>
            <a:xfrm>
              <a:off x="3949725" y="3241150"/>
              <a:ext cx="122000" cy="50950"/>
            </a:xfrm>
            <a:custGeom>
              <a:avLst/>
              <a:gdLst/>
              <a:ahLst/>
              <a:cxnLst/>
              <a:rect l="l" t="t" r="r" b="b"/>
              <a:pathLst>
                <a:path w="4880" h="2038" extrusionOk="0">
                  <a:moveTo>
                    <a:pt x="4592" y="1"/>
                  </a:moveTo>
                  <a:lnTo>
                    <a:pt x="0" y="208"/>
                  </a:lnTo>
                  <a:lnTo>
                    <a:pt x="180" y="1798"/>
                  </a:lnTo>
                  <a:cubicBezTo>
                    <a:pt x="1040" y="1974"/>
                    <a:pt x="1918" y="2037"/>
                    <a:pt x="2729" y="2037"/>
                  </a:cubicBezTo>
                  <a:cubicBezTo>
                    <a:pt x="3541" y="2037"/>
                    <a:pt x="4285" y="1974"/>
                    <a:pt x="4879" y="1901"/>
                  </a:cubicBezTo>
                  <a:lnTo>
                    <a:pt x="4592" y="1"/>
                  </a:ln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7"/>
            <p:cNvSpPr/>
            <p:nvPr/>
          </p:nvSpPr>
          <p:spPr>
            <a:xfrm>
              <a:off x="3826900" y="2884625"/>
              <a:ext cx="361750" cy="387100"/>
            </a:xfrm>
            <a:custGeom>
              <a:avLst/>
              <a:gdLst/>
              <a:ahLst/>
              <a:cxnLst/>
              <a:rect l="l" t="t" r="r" b="b"/>
              <a:pathLst>
                <a:path w="14470" h="15484" extrusionOk="0">
                  <a:moveTo>
                    <a:pt x="6473" y="0"/>
                  </a:moveTo>
                  <a:cubicBezTo>
                    <a:pt x="3270" y="0"/>
                    <a:pt x="1205" y="1379"/>
                    <a:pt x="718" y="3861"/>
                  </a:cubicBezTo>
                  <a:cubicBezTo>
                    <a:pt x="718" y="3861"/>
                    <a:pt x="1" y="6468"/>
                    <a:pt x="357" y="10142"/>
                  </a:cubicBezTo>
                  <a:cubicBezTo>
                    <a:pt x="629" y="12948"/>
                    <a:pt x="3088" y="15484"/>
                    <a:pt x="6496" y="15484"/>
                  </a:cubicBezTo>
                  <a:cubicBezTo>
                    <a:pt x="6568" y="15484"/>
                    <a:pt x="6641" y="15482"/>
                    <a:pt x="6714" y="15480"/>
                  </a:cubicBezTo>
                  <a:cubicBezTo>
                    <a:pt x="10023" y="15376"/>
                    <a:pt x="13311" y="13721"/>
                    <a:pt x="13891" y="9009"/>
                  </a:cubicBezTo>
                  <a:cubicBezTo>
                    <a:pt x="14469" y="4297"/>
                    <a:pt x="12661" y="765"/>
                    <a:pt x="8378" y="145"/>
                  </a:cubicBezTo>
                  <a:cubicBezTo>
                    <a:pt x="7705" y="48"/>
                    <a:pt x="7070" y="0"/>
                    <a:pt x="6473"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7"/>
            <p:cNvSpPr/>
            <p:nvPr/>
          </p:nvSpPr>
          <p:spPr>
            <a:xfrm>
              <a:off x="4029075" y="3131275"/>
              <a:ext cx="87275" cy="49125"/>
            </a:xfrm>
            <a:custGeom>
              <a:avLst/>
              <a:gdLst/>
              <a:ahLst/>
              <a:cxnLst/>
              <a:rect l="l" t="t" r="r" b="b"/>
              <a:pathLst>
                <a:path w="3491" h="1965" extrusionOk="0">
                  <a:moveTo>
                    <a:pt x="2307" y="1"/>
                  </a:moveTo>
                  <a:cubicBezTo>
                    <a:pt x="2054" y="1"/>
                    <a:pt x="1774" y="42"/>
                    <a:pt x="1488" y="127"/>
                  </a:cubicBezTo>
                  <a:cubicBezTo>
                    <a:pt x="604" y="394"/>
                    <a:pt x="1" y="993"/>
                    <a:pt x="143" y="1465"/>
                  </a:cubicBezTo>
                  <a:cubicBezTo>
                    <a:pt x="240" y="1785"/>
                    <a:pt x="653" y="1965"/>
                    <a:pt x="1184" y="1965"/>
                  </a:cubicBezTo>
                  <a:cubicBezTo>
                    <a:pt x="1438" y="1965"/>
                    <a:pt x="1717" y="1924"/>
                    <a:pt x="2003" y="1838"/>
                  </a:cubicBezTo>
                  <a:cubicBezTo>
                    <a:pt x="2887" y="1572"/>
                    <a:pt x="3490" y="973"/>
                    <a:pt x="3347" y="500"/>
                  </a:cubicBezTo>
                  <a:cubicBezTo>
                    <a:pt x="3251" y="181"/>
                    <a:pt x="2839" y="1"/>
                    <a:pt x="2307" y="1"/>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7"/>
            <p:cNvSpPr/>
            <p:nvPr/>
          </p:nvSpPr>
          <p:spPr>
            <a:xfrm>
              <a:off x="3849700" y="3141125"/>
              <a:ext cx="86050" cy="45500"/>
            </a:xfrm>
            <a:custGeom>
              <a:avLst/>
              <a:gdLst/>
              <a:ahLst/>
              <a:cxnLst/>
              <a:rect l="l" t="t" r="r" b="b"/>
              <a:pathLst>
                <a:path w="3442" h="1820" extrusionOk="0">
                  <a:moveTo>
                    <a:pt x="1459" y="0"/>
                  </a:moveTo>
                  <a:cubicBezTo>
                    <a:pt x="706" y="0"/>
                    <a:pt x="110" y="288"/>
                    <a:pt x="60" y="712"/>
                  </a:cubicBezTo>
                  <a:cubicBezTo>
                    <a:pt x="0" y="1202"/>
                    <a:pt x="697" y="1688"/>
                    <a:pt x="1615" y="1797"/>
                  </a:cubicBezTo>
                  <a:cubicBezTo>
                    <a:pt x="1740" y="1812"/>
                    <a:pt x="1863" y="1819"/>
                    <a:pt x="1982" y="1819"/>
                  </a:cubicBezTo>
                  <a:cubicBezTo>
                    <a:pt x="2734" y="1819"/>
                    <a:pt x="3332" y="1532"/>
                    <a:pt x="3382" y="1108"/>
                  </a:cubicBezTo>
                  <a:cubicBezTo>
                    <a:pt x="3442" y="618"/>
                    <a:pt x="2744" y="132"/>
                    <a:pt x="1827" y="23"/>
                  </a:cubicBezTo>
                  <a:cubicBezTo>
                    <a:pt x="1701" y="8"/>
                    <a:pt x="1578" y="0"/>
                    <a:pt x="1459" y="0"/>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7"/>
            <p:cNvSpPr/>
            <p:nvPr/>
          </p:nvSpPr>
          <p:spPr>
            <a:xfrm>
              <a:off x="3942450" y="2937425"/>
              <a:ext cx="675" cy="1050"/>
            </a:xfrm>
            <a:custGeom>
              <a:avLst/>
              <a:gdLst/>
              <a:ahLst/>
              <a:cxnLst/>
              <a:rect l="l" t="t" r="r" b="b"/>
              <a:pathLst>
                <a:path w="27" h="42" extrusionOk="0">
                  <a:moveTo>
                    <a:pt x="26" y="0"/>
                  </a:moveTo>
                  <a:cubicBezTo>
                    <a:pt x="26" y="0"/>
                    <a:pt x="16" y="16"/>
                    <a:pt x="0" y="42"/>
                  </a:cubicBezTo>
                  <a:cubicBezTo>
                    <a:pt x="17" y="16"/>
                    <a:pt x="26" y="0"/>
                    <a:pt x="26" y="0"/>
                  </a:cubicBezTo>
                  <a:close/>
                </a:path>
              </a:pathLst>
            </a:custGeom>
            <a:solidFill>
              <a:srgbClr val="332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7"/>
            <p:cNvSpPr/>
            <p:nvPr/>
          </p:nvSpPr>
          <p:spPr>
            <a:xfrm>
              <a:off x="3763325" y="2802900"/>
              <a:ext cx="483275" cy="419900"/>
            </a:xfrm>
            <a:custGeom>
              <a:avLst/>
              <a:gdLst/>
              <a:ahLst/>
              <a:cxnLst/>
              <a:rect l="l" t="t" r="r" b="b"/>
              <a:pathLst>
                <a:path w="19331" h="16796" extrusionOk="0">
                  <a:moveTo>
                    <a:pt x="14006" y="1"/>
                  </a:moveTo>
                  <a:cubicBezTo>
                    <a:pt x="14002" y="1"/>
                    <a:pt x="13999" y="1"/>
                    <a:pt x="13995" y="1"/>
                  </a:cubicBezTo>
                  <a:cubicBezTo>
                    <a:pt x="13351" y="31"/>
                    <a:pt x="13940" y="2108"/>
                    <a:pt x="13940" y="2108"/>
                  </a:cubicBezTo>
                  <a:cubicBezTo>
                    <a:pt x="13940" y="2108"/>
                    <a:pt x="13247" y="1174"/>
                    <a:pt x="12019" y="970"/>
                  </a:cubicBezTo>
                  <a:cubicBezTo>
                    <a:pt x="11414" y="869"/>
                    <a:pt x="10933" y="831"/>
                    <a:pt x="10536" y="831"/>
                  </a:cubicBezTo>
                  <a:cubicBezTo>
                    <a:pt x="9324" y="831"/>
                    <a:pt x="8882" y="1184"/>
                    <a:pt x="8016" y="1184"/>
                  </a:cubicBezTo>
                  <a:cubicBezTo>
                    <a:pt x="7829" y="1184"/>
                    <a:pt x="7622" y="1167"/>
                    <a:pt x="7383" y="1127"/>
                  </a:cubicBezTo>
                  <a:cubicBezTo>
                    <a:pt x="6783" y="1026"/>
                    <a:pt x="5245" y="379"/>
                    <a:pt x="4232" y="379"/>
                  </a:cubicBezTo>
                  <a:cubicBezTo>
                    <a:pt x="3897" y="379"/>
                    <a:pt x="3619" y="450"/>
                    <a:pt x="3452" y="635"/>
                  </a:cubicBezTo>
                  <a:cubicBezTo>
                    <a:pt x="2780" y="1379"/>
                    <a:pt x="3862" y="2276"/>
                    <a:pt x="3862" y="2276"/>
                  </a:cubicBezTo>
                  <a:cubicBezTo>
                    <a:pt x="3822" y="2280"/>
                    <a:pt x="3777" y="2282"/>
                    <a:pt x="3727" y="2282"/>
                  </a:cubicBezTo>
                  <a:cubicBezTo>
                    <a:pt x="3386" y="2282"/>
                    <a:pt x="2849" y="2199"/>
                    <a:pt x="2332" y="2199"/>
                  </a:cubicBezTo>
                  <a:cubicBezTo>
                    <a:pt x="1854" y="2199"/>
                    <a:pt x="1391" y="2270"/>
                    <a:pt x="1115" y="2543"/>
                  </a:cubicBezTo>
                  <a:cubicBezTo>
                    <a:pt x="495" y="3152"/>
                    <a:pt x="901" y="4007"/>
                    <a:pt x="901" y="4007"/>
                  </a:cubicBezTo>
                  <a:cubicBezTo>
                    <a:pt x="901" y="4007"/>
                    <a:pt x="732" y="3954"/>
                    <a:pt x="555" y="3954"/>
                  </a:cubicBezTo>
                  <a:cubicBezTo>
                    <a:pt x="287" y="3954"/>
                    <a:pt x="1" y="4077"/>
                    <a:pt x="255" y="4694"/>
                  </a:cubicBezTo>
                  <a:cubicBezTo>
                    <a:pt x="678" y="5720"/>
                    <a:pt x="1569" y="5889"/>
                    <a:pt x="1569" y="5889"/>
                  </a:cubicBezTo>
                  <a:cubicBezTo>
                    <a:pt x="1569" y="5889"/>
                    <a:pt x="859" y="6573"/>
                    <a:pt x="947" y="7470"/>
                  </a:cubicBezTo>
                  <a:cubicBezTo>
                    <a:pt x="1010" y="8313"/>
                    <a:pt x="1426" y="8509"/>
                    <a:pt x="1799" y="8509"/>
                  </a:cubicBezTo>
                  <a:cubicBezTo>
                    <a:pt x="2122" y="8509"/>
                    <a:pt x="2411" y="8362"/>
                    <a:pt x="2411" y="8362"/>
                  </a:cubicBezTo>
                  <a:lnTo>
                    <a:pt x="2411" y="8362"/>
                  </a:lnTo>
                  <a:cubicBezTo>
                    <a:pt x="2411" y="8362"/>
                    <a:pt x="2363" y="8407"/>
                    <a:pt x="2296" y="8549"/>
                  </a:cubicBezTo>
                  <a:cubicBezTo>
                    <a:pt x="2565" y="8387"/>
                    <a:pt x="4678" y="8472"/>
                    <a:pt x="6840" y="6845"/>
                  </a:cubicBezTo>
                  <a:cubicBezTo>
                    <a:pt x="8774" y="5389"/>
                    <a:pt x="10332" y="4957"/>
                    <a:pt x="11500" y="4957"/>
                  </a:cubicBezTo>
                  <a:cubicBezTo>
                    <a:pt x="13205" y="4957"/>
                    <a:pt x="14079" y="5877"/>
                    <a:pt x="14079" y="5877"/>
                  </a:cubicBezTo>
                  <a:cubicBezTo>
                    <a:pt x="14079" y="5877"/>
                    <a:pt x="13646" y="7981"/>
                    <a:pt x="14606" y="9668"/>
                  </a:cubicBezTo>
                  <a:cubicBezTo>
                    <a:pt x="15528" y="11291"/>
                    <a:pt x="16368" y="12833"/>
                    <a:pt x="15959" y="13616"/>
                  </a:cubicBezTo>
                  <a:cubicBezTo>
                    <a:pt x="15551" y="14400"/>
                    <a:pt x="13829" y="16668"/>
                    <a:pt x="15232" y="16791"/>
                  </a:cubicBezTo>
                  <a:cubicBezTo>
                    <a:pt x="15268" y="16794"/>
                    <a:pt x="15302" y="16795"/>
                    <a:pt x="15337" y="16795"/>
                  </a:cubicBezTo>
                  <a:cubicBezTo>
                    <a:pt x="16656" y="16795"/>
                    <a:pt x="17084" y="14537"/>
                    <a:pt x="18193" y="12974"/>
                  </a:cubicBezTo>
                  <a:cubicBezTo>
                    <a:pt x="19331" y="11370"/>
                    <a:pt x="17983" y="10138"/>
                    <a:pt x="17983" y="10138"/>
                  </a:cubicBezTo>
                  <a:cubicBezTo>
                    <a:pt x="18481" y="9944"/>
                    <a:pt x="18531" y="9460"/>
                    <a:pt x="18531" y="9460"/>
                  </a:cubicBezTo>
                  <a:cubicBezTo>
                    <a:pt x="18690" y="8092"/>
                    <a:pt x="17367" y="7115"/>
                    <a:pt x="17367" y="7115"/>
                  </a:cubicBezTo>
                  <a:cubicBezTo>
                    <a:pt x="18700" y="5180"/>
                    <a:pt x="15949" y="3982"/>
                    <a:pt x="15949" y="3982"/>
                  </a:cubicBezTo>
                  <a:cubicBezTo>
                    <a:pt x="15949" y="3982"/>
                    <a:pt x="16955" y="3174"/>
                    <a:pt x="16725" y="2474"/>
                  </a:cubicBezTo>
                  <a:cubicBezTo>
                    <a:pt x="16659" y="2272"/>
                    <a:pt x="16488" y="2200"/>
                    <a:pt x="16277" y="2200"/>
                  </a:cubicBezTo>
                  <a:cubicBezTo>
                    <a:pt x="15756" y="2200"/>
                    <a:pt x="14994" y="2641"/>
                    <a:pt x="14994" y="2641"/>
                  </a:cubicBezTo>
                  <a:cubicBezTo>
                    <a:pt x="14994" y="2641"/>
                    <a:pt x="14642" y="1"/>
                    <a:pt x="1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7"/>
            <p:cNvSpPr/>
            <p:nvPr/>
          </p:nvSpPr>
          <p:spPr>
            <a:xfrm>
              <a:off x="4141325" y="3085200"/>
              <a:ext cx="87250" cy="97950"/>
            </a:xfrm>
            <a:custGeom>
              <a:avLst/>
              <a:gdLst/>
              <a:ahLst/>
              <a:cxnLst/>
              <a:rect l="l" t="t" r="r" b="b"/>
              <a:pathLst>
                <a:path w="3490" h="3918" extrusionOk="0">
                  <a:moveTo>
                    <a:pt x="1647" y="0"/>
                  </a:moveTo>
                  <a:cubicBezTo>
                    <a:pt x="1045" y="0"/>
                    <a:pt x="510" y="255"/>
                    <a:pt x="510" y="255"/>
                  </a:cubicBezTo>
                  <a:lnTo>
                    <a:pt x="1" y="3021"/>
                  </a:lnTo>
                  <a:cubicBezTo>
                    <a:pt x="386" y="3614"/>
                    <a:pt x="1023" y="3917"/>
                    <a:pt x="1635" y="3917"/>
                  </a:cubicBezTo>
                  <a:cubicBezTo>
                    <a:pt x="2593" y="3917"/>
                    <a:pt x="3490" y="3174"/>
                    <a:pt x="3262" y="1637"/>
                  </a:cubicBezTo>
                  <a:cubicBezTo>
                    <a:pt x="3066" y="314"/>
                    <a:pt x="2315" y="0"/>
                    <a:pt x="1647"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7"/>
            <p:cNvSpPr/>
            <p:nvPr/>
          </p:nvSpPr>
          <p:spPr>
            <a:xfrm>
              <a:off x="4042150" y="3000150"/>
              <a:ext cx="80500" cy="51650"/>
            </a:xfrm>
            <a:custGeom>
              <a:avLst/>
              <a:gdLst/>
              <a:ahLst/>
              <a:cxnLst/>
              <a:rect l="l" t="t" r="r" b="b"/>
              <a:pathLst>
                <a:path w="3220" h="2066" extrusionOk="0">
                  <a:moveTo>
                    <a:pt x="695" y="0"/>
                  </a:moveTo>
                  <a:cubicBezTo>
                    <a:pt x="375" y="0"/>
                    <a:pt x="222" y="167"/>
                    <a:pt x="141" y="392"/>
                  </a:cubicBezTo>
                  <a:cubicBezTo>
                    <a:pt x="1" y="774"/>
                    <a:pt x="324" y="1295"/>
                    <a:pt x="1039" y="1662"/>
                  </a:cubicBezTo>
                  <a:cubicBezTo>
                    <a:pt x="1538" y="1919"/>
                    <a:pt x="1935" y="2066"/>
                    <a:pt x="2232" y="2066"/>
                  </a:cubicBezTo>
                  <a:cubicBezTo>
                    <a:pt x="2446" y="2066"/>
                    <a:pt x="2608" y="1990"/>
                    <a:pt x="2720" y="1823"/>
                  </a:cubicBezTo>
                  <a:cubicBezTo>
                    <a:pt x="2720" y="1823"/>
                    <a:pt x="3219" y="1128"/>
                    <a:pt x="1956" y="442"/>
                  </a:cubicBezTo>
                  <a:cubicBezTo>
                    <a:pt x="1371" y="124"/>
                    <a:pt x="971" y="0"/>
                    <a:pt x="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7"/>
            <p:cNvSpPr/>
            <p:nvPr/>
          </p:nvSpPr>
          <p:spPr>
            <a:xfrm>
              <a:off x="3836350" y="3009750"/>
              <a:ext cx="80500" cy="51575"/>
            </a:xfrm>
            <a:custGeom>
              <a:avLst/>
              <a:gdLst/>
              <a:ahLst/>
              <a:cxnLst/>
              <a:rect l="l" t="t" r="r" b="b"/>
              <a:pathLst>
                <a:path w="3220" h="2063" extrusionOk="0">
                  <a:moveTo>
                    <a:pt x="2525" y="1"/>
                  </a:moveTo>
                  <a:cubicBezTo>
                    <a:pt x="2249" y="1"/>
                    <a:pt x="1850" y="124"/>
                    <a:pt x="1265" y="439"/>
                  </a:cubicBezTo>
                  <a:cubicBezTo>
                    <a:pt x="1" y="1123"/>
                    <a:pt x="497" y="1819"/>
                    <a:pt x="497" y="1819"/>
                  </a:cubicBezTo>
                  <a:cubicBezTo>
                    <a:pt x="611" y="1986"/>
                    <a:pt x="774" y="2063"/>
                    <a:pt x="990" y="2063"/>
                  </a:cubicBezTo>
                  <a:cubicBezTo>
                    <a:pt x="1286" y="2063"/>
                    <a:pt x="1681" y="1917"/>
                    <a:pt x="2178" y="1663"/>
                  </a:cubicBezTo>
                  <a:cubicBezTo>
                    <a:pt x="2893" y="1297"/>
                    <a:pt x="3220" y="776"/>
                    <a:pt x="3080" y="393"/>
                  </a:cubicBezTo>
                  <a:cubicBezTo>
                    <a:pt x="2999" y="168"/>
                    <a:pt x="2846" y="1"/>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7"/>
            <p:cNvSpPr/>
            <p:nvPr/>
          </p:nvSpPr>
          <p:spPr>
            <a:xfrm>
              <a:off x="4025025" y="3084100"/>
              <a:ext cx="27300" cy="31400"/>
            </a:xfrm>
            <a:custGeom>
              <a:avLst/>
              <a:gdLst/>
              <a:ahLst/>
              <a:cxnLst/>
              <a:rect l="l" t="t" r="r" b="b"/>
              <a:pathLst>
                <a:path w="1092" h="1256" extrusionOk="0">
                  <a:moveTo>
                    <a:pt x="526" y="1"/>
                  </a:moveTo>
                  <a:cubicBezTo>
                    <a:pt x="513" y="1"/>
                    <a:pt x="499" y="2"/>
                    <a:pt x="485" y="3"/>
                  </a:cubicBezTo>
                  <a:cubicBezTo>
                    <a:pt x="203" y="32"/>
                    <a:pt x="1" y="334"/>
                    <a:pt x="33" y="678"/>
                  </a:cubicBezTo>
                  <a:cubicBezTo>
                    <a:pt x="66" y="1006"/>
                    <a:pt x="299" y="1255"/>
                    <a:pt x="566" y="1255"/>
                  </a:cubicBezTo>
                  <a:cubicBezTo>
                    <a:pt x="579" y="1255"/>
                    <a:pt x="593" y="1255"/>
                    <a:pt x="606" y="1253"/>
                  </a:cubicBezTo>
                  <a:cubicBezTo>
                    <a:pt x="889" y="1226"/>
                    <a:pt x="1092" y="925"/>
                    <a:pt x="1058" y="579"/>
                  </a:cubicBezTo>
                  <a:cubicBezTo>
                    <a:pt x="1026" y="251"/>
                    <a:pt x="792"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7"/>
            <p:cNvSpPr/>
            <p:nvPr/>
          </p:nvSpPr>
          <p:spPr>
            <a:xfrm>
              <a:off x="3887600" y="3089125"/>
              <a:ext cx="27325" cy="31350"/>
            </a:xfrm>
            <a:custGeom>
              <a:avLst/>
              <a:gdLst/>
              <a:ahLst/>
              <a:cxnLst/>
              <a:rect l="l" t="t" r="r" b="b"/>
              <a:pathLst>
                <a:path w="1093" h="1254" extrusionOk="0">
                  <a:moveTo>
                    <a:pt x="527" y="0"/>
                  </a:moveTo>
                  <a:cubicBezTo>
                    <a:pt x="514" y="0"/>
                    <a:pt x="500" y="1"/>
                    <a:pt x="486" y="2"/>
                  </a:cubicBezTo>
                  <a:cubicBezTo>
                    <a:pt x="203" y="29"/>
                    <a:pt x="1" y="331"/>
                    <a:pt x="34" y="677"/>
                  </a:cubicBezTo>
                  <a:cubicBezTo>
                    <a:pt x="67" y="1004"/>
                    <a:pt x="299" y="1254"/>
                    <a:pt x="565" y="1254"/>
                  </a:cubicBezTo>
                  <a:cubicBezTo>
                    <a:pt x="579" y="1254"/>
                    <a:pt x="593" y="1253"/>
                    <a:pt x="607" y="1252"/>
                  </a:cubicBezTo>
                  <a:cubicBezTo>
                    <a:pt x="890" y="1225"/>
                    <a:pt x="1093" y="923"/>
                    <a:pt x="1059" y="578"/>
                  </a:cubicBezTo>
                  <a:cubicBezTo>
                    <a:pt x="1027" y="250"/>
                    <a:pt x="793"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7"/>
            <p:cNvSpPr/>
            <p:nvPr/>
          </p:nvSpPr>
          <p:spPr>
            <a:xfrm>
              <a:off x="4144400" y="3104700"/>
              <a:ext cx="67925" cy="57600"/>
            </a:xfrm>
            <a:custGeom>
              <a:avLst/>
              <a:gdLst/>
              <a:ahLst/>
              <a:cxnLst/>
              <a:rect l="l" t="t" r="r" b="b"/>
              <a:pathLst>
                <a:path w="2717" h="2304" extrusionOk="0">
                  <a:moveTo>
                    <a:pt x="1668" y="0"/>
                  </a:moveTo>
                  <a:cubicBezTo>
                    <a:pt x="1394" y="0"/>
                    <a:pt x="1123" y="108"/>
                    <a:pt x="862" y="323"/>
                  </a:cubicBezTo>
                  <a:cubicBezTo>
                    <a:pt x="1" y="1026"/>
                    <a:pt x="702" y="2265"/>
                    <a:pt x="708" y="2276"/>
                  </a:cubicBezTo>
                  <a:cubicBezTo>
                    <a:pt x="717" y="2295"/>
                    <a:pt x="734" y="2304"/>
                    <a:pt x="752" y="2304"/>
                  </a:cubicBezTo>
                  <a:cubicBezTo>
                    <a:pt x="754" y="2304"/>
                    <a:pt x="756" y="2303"/>
                    <a:pt x="758" y="2303"/>
                  </a:cubicBezTo>
                  <a:cubicBezTo>
                    <a:pt x="764" y="2302"/>
                    <a:pt x="772" y="2301"/>
                    <a:pt x="778" y="2297"/>
                  </a:cubicBezTo>
                  <a:cubicBezTo>
                    <a:pt x="803" y="2282"/>
                    <a:pt x="811" y="2251"/>
                    <a:pt x="796" y="2228"/>
                  </a:cubicBezTo>
                  <a:cubicBezTo>
                    <a:pt x="790" y="2216"/>
                    <a:pt x="131" y="1052"/>
                    <a:pt x="926" y="403"/>
                  </a:cubicBezTo>
                  <a:cubicBezTo>
                    <a:pt x="1170" y="205"/>
                    <a:pt x="1420" y="105"/>
                    <a:pt x="1671" y="105"/>
                  </a:cubicBezTo>
                  <a:cubicBezTo>
                    <a:pt x="1708" y="105"/>
                    <a:pt x="1744" y="107"/>
                    <a:pt x="1781" y="111"/>
                  </a:cubicBezTo>
                  <a:cubicBezTo>
                    <a:pt x="2277" y="170"/>
                    <a:pt x="2617" y="607"/>
                    <a:pt x="2619" y="611"/>
                  </a:cubicBezTo>
                  <a:cubicBezTo>
                    <a:pt x="2629" y="624"/>
                    <a:pt x="2645" y="631"/>
                    <a:pt x="2660" y="631"/>
                  </a:cubicBezTo>
                  <a:cubicBezTo>
                    <a:pt x="2671" y="631"/>
                    <a:pt x="2682" y="627"/>
                    <a:pt x="2691" y="621"/>
                  </a:cubicBezTo>
                  <a:cubicBezTo>
                    <a:pt x="2714" y="603"/>
                    <a:pt x="2717" y="570"/>
                    <a:pt x="2701" y="548"/>
                  </a:cubicBezTo>
                  <a:cubicBezTo>
                    <a:pt x="2687" y="529"/>
                    <a:pt x="2335" y="74"/>
                    <a:pt x="1793" y="8"/>
                  </a:cubicBezTo>
                  <a:cubicBezTo>
                    <a:pt x="1751" y="3"/>
                    <a:pt x="1710" y="0"/>
                    <a:pt x="1668"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7"/>
            <p:cNvSpPr/>
            <p:nvPr/>
          </p:nvSpPr>
          <p:spPr>
            <a:xfrm>
              <a:off x="4155000" y="3126975"/>
              <a:ext cx="38525" cy="10950"/>
            </a:xfrm>
            <a:custGeom>
              <a:avLst/>
              <a:gdLst/>
              <a:ahLst/>
              <a:cxnLst/>
              <a:rect l="l" t="t" r="r" b="b"/>
              <a:pathLst>
                <a:path w="1541" h="438" extrusionOk="0">
                  <a:moveTo>
                    <a:pt x="769" y="1"/>
                  </a:moveTo>
                  <a:cubicBezTo>
                    <a:pt x="516" y="1"/>
                    <a:pt x="242" y="84"/>
                    <a:pt x="19" y="354"/>
                  </a:cubicBezTo>
                  <a:cubicBezTo>
                    <a:pt x="1" y="377"/>
                    <a:pt x="5" y="408"/>
                    <a:pt x="26" y="426"/>
                  </a:cubicBezTo>
                  <a:cubicBezTo>
                    <a:pt x="35" y="434"/>
                    <a:pt x="46" y="438"/>
                    <a:pt x="58" y="438"/>
                  </a:cubicBezTo>
                  <a:cubicBezTo>
                    <a:pt x="72" y="438"/>
                    <a:pt x="87" y="431"/>
                    <a:pt x="98" y="420"/>
                  </a:cubicBezTo>
                  <a:cubicBezTo>
                    <a:pt x="296" y="177"/>
                    <a:pt x="544" y="103"/>
                    <a:pt x="772" y="103"/>
                  </a:cubicBezTo>
                  <a:cubicBezTo>
                    <a:pt x="1134" y="103"/>
                    <a:pt x="1451" y="290"/>
                    <a:pt x="1456" y="292"/>
                  </a:cubicBezTo>
                  <a:cubicBezTo>
                    <a:pt x="1464" y="299"/>
                    <a:pt x="1477" y="301"/>
                    <a:pt x="1487" y="301"/>
                  </a:cubicBezTo>
                  <a:cubicBezTo>
                    <a:pt x="1503" y="299"/>
                    <a:pt x="1516" y="290"/>
                    <a:pt x="1526" y="275"/>
                  </a:cubicBezTo>
                  <a:cubicBezTo>
                    <a:pt x="1540" y="253"/>
                    <a:pt x="1533" y="221"/>
                    <a:pt x="1509" y="206"/>
                  </a:cubicBezTo>
                  <a:cubicBezTo>
                    <a:pt x="1503" y="202"/>
                    <a:pt x="1163" y="1"/>
                    <a:pt x="769"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7"/>
            <p:cNvSpPr/>
            <p:nvPr/>
          </p:nvSpPr>
          <p:spPr>
            <a:xfrm>
              <a:off x="3937825" y="3007200"/>
              <a:ext cx="49600" cy="132725"/>
            </a:xfrm>
            <a:custGeom>
              <a:avLst/>
              <a:gdLst/>
              <a:ahLst/>
              <a:cxnLst/>
              <a:rect l="l" t="t" r="r" b="b"/>
              <a:pathLst>
                <a:path w="1984" h="5309" extrusionOk="0">
                  <a:moveTo>
                    <a:pt x="1396" y="1"/>
                  </a:moveTo>
                  <a:cubicBezTo>
                    <a:pt x="1394" y="1"/>
                    <a:pt x="1391" y="1"/>
                    <a:pt x="1389" y="1"/>
                  </a:cubicBezTo>
                  <a:cubicBezTo>
                    <a:pt x="1360" y="7"/>
                    <a:pt x="1342" y="33"/>
                    <a:pt x="1347" y="60"/>
                  </a:cubicBezTo>
                  <a:cubicBezTo>
                    <a:pt x="1496" y="942"/>
                    <a:pt x="1850" y="3297"/>
                    <a:pt x="1698" y="3603"/>
                  </a:cubicBezTo>
                  <a:cubicBezTo>
                    <a:pt x="1630" y="3738"/>
                    <a:pt x="1510" y="3806"/>
                    <a:pt x="1341" y="3806"/>
                  </a:cubicBezTo>
                  <a:cubicBezTo>
                    <a:pt x="1197" y="3806"/>
                    <a:pt x="1016" y="3756"/>
                    <a:pt x="799" y="3656"/>
                  </a:cubicBezTo>
                  <a:cubicBezTo>
                    <a:pt x="784" y="3650"/>
                    <a:pt x="774" y="3645"/>
                    <a:pt x="765" y="3642"/>
                  </a:cubicBezTo>
                  <a:cubicBezTo>
                    <a:pt x="682" y="3608"/>
                    <a:pt x="603" y="3591"/>
                    <a:pt x="529" y="3591"/>
                  </a:cubicBezTo>
                  <a:cubicBezTo>
                    <a:pt x="401" y="3591"/>
                    <a:pt x="289" y="3641"/>
                    <a:pt x="206" y="3741"/>
                  </a:cubicBezTo>
                  <a:cubicBezTo>
                    <a:pt x="7" y="3979"/>
                    <a:pt x="0" y="4459"/>
                    <a:pt x="191" y="4768"/>
                  </a:cubicBezTo>
                  <a:cubicBezTo>
                    <a:pt x="426" y="5145"/>
                    <a:pt x="870" y="5300"/>
                    <a:pt x="889" y="5307"/>
                  </a:cubicBezTo>
                  <a:cubicBezTo>
                    <a:pt x="896" y="5307"/>
                    <a:pt x="903" y="5309"/>
                    <a:pt x="911" y="5309"/>
                  </a:cubicBezTo>
                  <a:cubicBezTo>
                    <a:pt x="930" y="5307"/>
                    <a:pt x="947" y="5294"/>
                    <a:pt x="953" y="5274"/>
                  </a:cubicBezTo>
                  <a:cubicBezTo>
                    <a:pt x="963" y="5248"/>
                    <a:pt x="948" y="5218"/>
                    <a:pt x="922" y="5209"/>
                  </a:cubicBezTo>
                  <a:cubicBezTo>
                    <a:pt x="919" y="5207"/>
                    <a:pt x="494" y="5059"/>
                    <a:pt x="279" y="4714"/>
                  </a:cubicBezTo>
                  <a:cubicBezTo>
                    <a:pt x="111" y="4442"/>
                    <a:pt x="113" y="4010"/>
                    <a:pt x="284" y="3806"/>
                  </a:cubicBezTo>
                  <a:cubicBezTo>
                    <a:pt x="348" y="3730"/>
                    <a:pt x="431" y="3692"/>
                    <a:pt x="529" y="3692"/>
                  </a:cubicBezTo>
                  <a:cubicBezTo>
                    <a:pt x="590" y="3692"/>
                    <a:pt x="656" y="3707"/>
                    <a:pt x="728" y="3735"/>
                  </a:cubicBezTo>
                  <a:cubicBezTo>
                    <a:pt x="734" y="3739"/>
                    <a:pt x="744" y="3743"/>
                    <a:pt x="755" y="3749"/>
                  </a:cubicBezTo>
                  <a:cubicBezTo>
                    <a:pt x="1001" y="3862"/>
                    <a:pt x="1193" y="3906"/>
                    <a:pt x="1341" y="3906"/>
                  </a:cubicBezTo>
                  <a:cubicBezTo>
                    <a:pt x="1591" y="3906"/>
                    <a:pt x="1721" y="3781"/>
                    <a:pt x="1787" y="3648"/>
                  </a:cubicBezTo>
                  <a:cubicBezTo>
                    <a:pt x="1984" y="3258"/>
                    <a:pt x="1501" y="370"/>
                    <a:pt x="1447" y="43"/>
                  </a:cubicBezTo>
                  <a:cubicBezTo>
                    <a:pt x="1442" y="19"/>
                    <a:pt x="1420" y="1"/>
                    <a:pt x="1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7"/>
            <p:cNvSpPr/>
            <p:nvPr/>
          </p:nvSpPr>
          <p:spPr>
            <a:xfrm>
              <a:off x="3946225" y="3158600"/>
              <a:ext cx="59725" cy="27725"/>
            </a:xfrm>
            <a:custGeom>
              <a:avLst/>
              <a:gdLst/>
              <a:ahLst/>
              <a:cxnLst/>
              <a:rect l="l" t="t" r="r" b="b"/>
              <a:pathLst>
                <a:path w="2389" h="1109" extrusionOk="0">
                  <a:moveTo>
                    <a:pt x="2339" y="0"/>
                  </a:moveTo>
                  <a:cubicBezTo>
                    <a:pt x="2339" y="0"/>
                    <a:pt x="1058" y="123"/>
                    <a:pt x="0" y="645"/>
                  </a:cubicBezTo>
                  <a:cubicBezTo>
                    <a:pt x="0" y="645"/>
                    <a:pt x="38" y="871"/>
                    <a:pt x="176" y="1109"/>
                  </a:cubicBezTo>
                  <a:cubicBezTo>
                    <a:pt x="1008" y="704"/>
                    <a:pt x="1828" y="580"/>
                    <a:pt x="2361" y="549"/>
                  </a:cubicBezTo>
                  <a:cubicBezTo>
                    <a:pt x="2389" y="246"/>
                    <a:pt x="2339" y="0"/>
                    <a:pt x="2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7"/>
            <p:cNvSpPr/>
            <p:nvPr/>
          </p:nvSpPr>
          <p:spPr>
            <a:xfrm>
              <a:off x="3950600" y="3172300"/>
              <a:ext cx="54650" cy="27975"/>
            </a:xfrm>
            <a:custGeom>
              <a:avLst/>
              <a:gdLst/>
              <a:ahLst/>
              <a:cxnLst/>
              <a:rect l="l" t="t" r="r" b="b"/>
              <a:pathLst>
                <a:path w="2186" h="1119" extrusionOk="0">
                  <a:moveTo>
                    <a:pt x="2186" y="0"/>
                  </a:moveTo>
                  <a:lnTo>
                    <a:pt x="2186" y="0"/>
                  </a:lnTo>
                  <a:cubicBezTo>
                    <a:pt x="1653" y="32"/>
                    <a:pt x="833" y="156"/>
                    <a:pt x="1" y="561"/>
                  </a:cubicBezTo>
                  <a:cubicBezTo>
                    <a:pt x="155" y="830"/>
                    <a:pt x="441" y="1119"/>
                    <a:pt x="952" y="1119"/>
                  </a:cubicBezTo>
                  <a:cubicBezTo>
                    <a:pt x="1072" y="1119"/>
                    <a:pt x="1204" y="1103"/>
                    <a:pt x="1351" y="1067"/>
                  </a:cubicBezTo>
                  <a:cubicBezTo>
                    <a:pt x="1975" y="915"/>
                    <a:pt x="2149" y="407"/>
                    <a:pt x="2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7"/>
            <p:cNvSpPr/>
            <p:nvPr/>
          </p:nvSpPr>
          <p:spPr>
            <a:xfrm>
              <a:off x="3987150" y="3034500"/>
              <a:ext cx="132925" cy="128350"/>
            </a:xfrm>
            <a:custGeom>
              <a:avLst/>
              <a:gdLst/>
              <a:ahLst/>
              <a:cxnLst/>
              <a:rect l="l" t="t" r="r" b="b"/>
              <a:pathLst>
                <a:path w="5317" h="5134" extrusionOk="0">
                  <a:moveTo>
                    <a:pt x="2662" y="136"/>
                  </a:moveTo>
                  <a:cubicBezTo>
                    <a:pt x="3925" y="136"/>
                    <a:pt x="4994" y="1118"/>
                    <a:pt x="5084" y="2397"/>
                  </a:cubicBezTo>
                  <a:cubicBezTo>
                    <a:pt x="5178" y="3734"/>
                    <a:pt x="4166" y="4897"/>
                    <a:pt x="2829" y="4991"/>
                  </a:cubicBezTo>
                  <a:cubicBezTo>
                    <a:pt x="2771" y="4995"/>
                    <a:pt x="2714" y="4997"/>
                    <a:pt x="2657" y="4997"/>
                  </a:cubicBezTo>
                  <a:cubicBezTo>
                    <a:pt x="1392" y="4997"/>
                    <a:pt x="323" y="4016"/>
                    <a:pt x="235" y="2736"/>
                  </a:cubicBezTo>
                  <a:cubicBezTo>
                    <a:pt x="142" y="1399"/>
                    <a:pt x="1154" y="236"/>
                    <a:pt x="2490" y="142"/>
                  </a:cubicBezTo>
                  <a:cubicBezTo>
                    <a:pt x="2548" y="138"/>
                    <a:pt x="2605" y="136"/>
                    <a:pt x="2662" y="136"/>
                  </a:cubicBezTo>
                  <a:close/>
                  <a:moveTo>
                    <a:pt x="2662" y="0"/>
                  </a:moveTo>
                  <a:cubicBezTo>
                    <a:pt x="2602" y="0"/>
                    <a:pt x="2541" y="2"/>
                    <a:pt x="2481" y="7"/>
                  </a:cubicBezTo>
                  <a:cubicBezTo>
                    <a:pt x="1068" y="105"/>
                    <a:pt x="0" y="1333"/>
                    <a:pt x="99" y="2746"/>
                  </a:cubicBezTo>
                  <a:cubicBezTo>
                    <a:pt x="194" y="4096"/>
                    <a:pt x="1322" y="5133"/>
                    <a:pt x="2656" y="5133"/>
                  </a:cubicBezTo>
                  <a:cubicBezTo>
                    <a:pt x="2716" y="5133"/>
                    <a:pt x="2777" y="5131"/>
                    <a:pt x="2838" y="5127"/>
                  </a:cubicBezTo>
                  <a:cubicBezTo>
                    <a:pt x="4250" y="5029"/>
                    <a:pt x="5317" y="3800"/>
                    <a:pt x="5220" y="2388"/>
                  </a:cubicBezTo>
                  <a:cubicBezTo>
                    <a:pt x="5126" y="1037"/>
                    <a:pt x="3996" y="0"/>
                    <a:pt x="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7"/>
            <p:cNvSpPr/>
            <p:nvPr/>
          </p:nvSpPr>
          <p:spPr>
            <a:xfrm>
              <a:off x="3812100" y="3046725"/>
              <a:ext cx="133000" cy="128350"/>
            </a:xfrm>
            <a:custGeom>
              <a:avLst/>
              <a:gdLst/>
              <a:ahLst/>
              <a:cxnLst/>
              <a:rect l="l" t="t" r="r" b="b"/>
              <a:pathLst>
                <a:path w="5320" h="5134" extrusionOk="0">
                  <a:moveTo>
                    <a:pt x="2665" y="136"/>
                  </a:moveTo>
                  <a:cubicBezTo>
                    <a:pt x="3928" y="136"/>
                    <a:pt x="4997" y="1116"/>
                    <a:pt x="5087" y="2397"/>
                  </a:cubicBezTo>
                  <a:cubicBezTo>
                    <a:pt x="5181" y="3734"/>
                    <a:pt x="4169" y="4898"/>
                    <a:pt x="2832" y="4990"/>
                  </a:cubicBezTo>
                  <a:cubicBezTo>
                    <a:pt x="2774" y="4994"/>
                    <a:pt x="2716" y="4996"/>
                    <a:pt x="2658" y="4996"/>
                  </a:cubicBezTo>
                  <a:cubicBezTo>
                    <a:pt x="1394" y="4996"/>
                    <a:pt x="326" y="4015"/>
                    <a:pt x="238" y="2736"/>
                  </a:cubicBezTo>
                  <a:cubicBezTo>
                    <a:pt x="144" y="1400"/>
                    <a:pt x="1154" y="236"/>
                    <a:pt x="2493" y="142"/>
                  </a:cubicBezTo>
                  <a:cubicBezTo>
                    <a:pt x="2550" y="138"/>
                    <a:pt x="2608" y="136"/>
                    <a:pt x="2665" y="136"/>
                  </a:cubicBezTo>
                  <a:close/>
                  <a:moveTo>
                    <a:pt x="2664" y="1"/>
                  </a:moveTo>
                  <a:cubicBezTo>
                    <a:pt x="2604" y="1"/>
                    <a:pt x="2543" y="3"/>
                    <a:pt x="2482" y="7"/>
                  </a:cubicBezTo>
                  <a:cubicBezTo>
                    <a:pt x="1070" y="105"/>
                    <a:pt x="1" y="1334"/>
                    <a:pt x="100" y="2745"/>
                  </a:cubicBezTo>
                  <a:cubicBezTo>
                    <a:pt x="195" y="4097"/>
                    <a:pt x="1324" y="5134"/>
                    <a:pt x="2658" y="5134"/>
                  </a:cubicBezTo>
                  <a:cubicBezTo>
                    <a:pt x="2718" y="5134"/>
                    <a:pt x="2778" y="5132"/>
                    <a:pt x="2839" y="5128"/>
                  </a:cubicBezTo>
                  <a:cubicBezTo>
                    <a:pt x="4252" y="5029"/>
                    <a:pt x="5319" y="3801"/>
                    <a:pt x="5220" y="2388"/>
                  </a:cubicBezTo>
                  <a:cubicBezTo>
                    <a:pt x="5127" y="1037"/>
                    <a:pt x="3997" y="1"/>
                    <a:pt x="2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7"/>
            <p:cNvSpPr/>
            <p:nvPr/>
          </p:nvSpPr>
          <p:spPr>
            <a:xfrm>
              <a:off x="3938350" y="3087500"/>
              <a:ext cx="54950" cy="11850"/>
            </a:xfrm>
            <a:custGeom>
              <a:avLst/>
              <a:gdLst/>
              <a:ahLst/>
              <a:cxnLst/>
              <a:rect l="l" t="t" r="r" b="b"/>
              <a:pathLst>
                <a:path w="2198" h="474" extrusionOk="0">
                  <a:moveTo>
                    <a:pt x="1186" y="0"/>
                  </a:moveTo>
                  <a:cubicBezTo>
                    <a:pt x="835" y="0"/>
                    <a:pt x="430" y="82"/>
                    <a:pt x="39" y="349"/>
                  </a:cubicBezTo>
                  <a:cubicBezTo>
                    <a:pt x="7" y="370"/>
                    <a:pt x="0" y="413"/>
                    <a:pt x="21" y="444"/>
                  </a:cubicBezTo>
                  <a:cubicBezTo>
                    <a:pt x="35" y="463"/>
                    <a:pt x="57" y="474"/>
                    <a:pt x="78" y="474"/>
                  </a:cubicBezTo>
                  <a:cubicBezTo>
                    <a:pt x="80" y="474"/>
                    <a:pt x="82" y="474"/>
                    <a:pt x="84" y="473"/>
                  </a:cubicBezTo>
                  <a:cubicBezTo>
                    <a:pt x="95" y="471"/>
                    <a:pt x="107" y="468"/>
                    <a:pt x="117" y="461"/>
                  </a:cubicBezTo>
                  <a:cubicBezTo>
                    <a:pt x="482" y="211"/>
                    <a:pt x="861" y="135"/>
                    <a:pt x="1188" y="135"/>
                  </a:cubicBezTo>
                  <a:cubicBezTo>
                    <a:pt x="1699" y="135"/>
                    <a:pt x="2083" y="321"/>
                    <a:pt x="2089" y="324"/>
                  </a:cubicBezTo>
                  <a:cubicBezTo>
                    <a:pt x="2099" y="329"/>
                    <a:pt x="2109" y="331"/>
                    <a:pt x="2119" y="331"/>
                  </a:cubicBezTo>
                  <a:cubicBezTo>
                    <a:pt x="2144" y="331"/>
                    <a:pt x="2168" y="317"/>
                    <a:pt x="2180" y="293"/>
                  </a:cubicBezTo>
                  <a:cubicBezTo>
                    <a:pt x="2198" y="259"/>
                    <a:pt x="2183" y="219"/>
                    <a:pt x="2148" y="202"/>
                  </a:cubicBezTo>
                  <a:cubicBezTo>
                    <a:pt x="2142" y="199"/>
                    <a:pt x="1732"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7"/>
            <p:cNvSpPr/>
            <p:nvPr/>
          </p:nvSpPr>
          <p:spPr>
            <a:xfrm>
              <a:off x="4090175" y="2856275"/>
              <a:ext cx="4700" cy="3300"/>
            </a:xfrm>
            <a:custGeom>
              <a:avLst/>
              <a:gdLst/>
              <a:ahLst/>
              <a:cxnLst/>
              <a:rect l="l" t="t" r="r" b="b"/>
              <a:pathLst>
                <a:path w="188" h="132" extrusionOk="0">
                  <a:moveTo>
                    <a:pt x="58" y="0"/>
                  </a:moveTo>
                  <a:cubicBezTo>
                    <a:pt x="38" y="0"/>
                    <a:pt x="19" y="12"/>
                    <a:pt x="11" y="33"/>
                  </a:cubicBezTo>
                  <a:cubicBezTo>
                    <a:pt x="1" y="61"/>
                    <a:pt x="14" y="90"/>
                    <a:pt x="41" y="101"/>
                  </a:cubicBezTo>
                  <a:lnTo>
                    <a:pt x="110" y="127"/>
                  </a:lnTo>
                  <a:cubicBezTo>
                    <a:pt x="115" y="130"/>
                    <a:pt x="123" y="131"/>
                    <a:pt x="129" y="131"/>
                  </a:cubicBezTo>
                  <a:cubicBezTo>
                    <a:pt x="150" y="131"/>
                    <a:pt x="171" y="119"/>
                    <a:pt x="177" y="98"/>
                  </a:cubicBezTo>
                  <a:cubicBezTo>
                    <a:pt x="187" y="69"/>
                    <a:pt x="175" y="40"/>
                    <a:pt x="147" y="30"/>
                  </a:cubicBezTo>
                  <a:lnTo>
                    <a:pt x="78" y="4"/>
                  </a:lnTo>
                  <a:cubicBezTo>
                    <a:pt x="71" y="1"/>
                    <a:pt x="65" y="0"/>
                    <a:pt x="58" y="0"/>
                  </a:cubicBezTo>
                  <a:close/>
                </a:path>
              </a:pathLst>
            </a:custGeom>
            <a:solidFill>
              <a:srgbClr val="292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7"/>
            <p:cNvSpPr/>
            <p:nvPr/>
          </p:nvSpPr>
          <p:spPr>
            <a:xfrm>
              <a:off x="3638825" y="3311900"/>
              <a:ext cx="328850" cy="555950"/>
            </a:xfrm>
            <a:custGeom>
              <a:avLst/>
              <a:gdLst/>
              <a:ahLst/>
              <a:cxnLst/>
              <a:rect l="l" t="t" r="r" b="b"/>
              <a:pathLst>
                <a:path w="13154" h="22238" extrusionOk="0">
                  <a:moveTo>
                    <a:pt x="12734" y="1"/>
                  </a:moveTo>
                  <a:lnTo>
                    <a:pt x="12734" y="1"/>
                  </a:lnTo>
                  <a:cubicBezTo>
                    <a:pt x="12734" y="1"/>
                    <a:pt x="9875" y="294"/>
                    <a:pt x="7349" y="1938"/>
                  </a:cubicBezTo>
                  <a:cubicBezTo>
                    <a:pt x="6131" y="2732"/>
                    <a:pt x="5522" y="5705"/>
                    <a:pt x="3940" y="12431"/>
                  </a:cubicBezTo>
                  <a:cubicBezTo>
                    <a:pt x="3575" y="13986"/>
                    <a:pt x="0" y="19777"/>
                    <a:pt x="0" y="19777"/>
                  </a:cubicBezTo>
                  <a:cubicBezTo>
                    <a:pt x="845" y="20942"/>
                    <a:pt x="2948" y="21797"/>
                    <a:pt x="2948" y="21797"/>
                  </a:cubicBezTo>
                  <a:cubicBezTo>
                    <a:pt x="7291" y="18863"/>
                    <a:pt x="8371" y="12093"/>
                    <a:pt x="8638" y="9184"/>
                  </a:cubicBezTo>
                  <a:lnTo>
                    <a:pt x="8638" y="9184"/>
                  </a:lnTo>
                  <a:cubicBezTo>
                    <a:pt x="8441" y="12349"/>
                    <a:pt x="7986" y="19935"/>
                    <a:pt x="8114" y="20346"/>
                  </a:cubicBezTo>
                  <a:cubicBezTo>
                    <a:pt x="8266" y="20836"/>
                    <a:pt x="11101" y="22237"/>
                    <a:pt x="12135" y="22237"/>
                  </a:cubicBezTo>
                  <a:cubicBezTo>
                    <a:pt x="12195" y="22237"/>
                    <a:pt x="12249" y="22232"/>
                    <a:pt x="12296" y="22222"/>
                  </a:cubicBezTo>
                  <a:cubicBezTo>
                    <a:pt x="13153" y="22043"/>
                    <a:pt x="12734" y="1"/>
                    <a:pt x="12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7"/>
            <p:cNvSpPr/>
            <p:nvPr/>
          </p:nvSpPr>
          <p:spPr>
            <a:xfrm>
              <a:off x="3929900" y="3313250"/>
              <a:ext cx="16975" cy="551875"/>
            </a:xfrm>
            <a:custGeom>
              <a:avLst/>
              <a:gdLst/>
              <a:ahLst/>
              <a:cxnLst/>
              <a:rect l="l" t="t" r="r" b="b"/>
              <a:pathLst>
                <a:path w="679" h="22075" extrusionOk="0">
                  <a:moveTo>
                    <a:pt x="506" y="0"/>
                  </a:moveTo>
                  <a:cubicBezTo>
                    <a:pt x="478" y="0"/>
                    <a:pt x="451" y="23"/>
                    <a:pt x="450" y="52"/>
                  </a:cubicBezTo>
                  <a:cubicBezTo>
                    <a:pt x="449" y="79"/>
                    <a:pt x="287" y="2778"/>
                    <a:pt x="428" y="6650"/>
                  </a:cubicBezTo>
                  <a:cubicBezTo>
                    <a:pt x="568" y="10515"/>
                    <a:pt x="9" y="21900"/>
                    <a:pt x="2" y="22015"/>
                  </a:cubicBezTo>
                  <a:cubicBezTo>
                    <a:pt x="1" y="22046"/>
                    <a:pt x="25" y="22072"/>
                    <a:pt x="56" y="22073"/>
                  </a:cubicBezTo>
                  <a:cubicBezTo>
                    <a:pt x="54" y="22074"/>
                    <a:pt x="56" y="22074"/>
                    <a:pt x="57" y="22074"/>
                  </a:cubicBezTo>
                  <a:cubicBezTo>
                    <a:pt x="88" y="22074"/>
                    <a:pt x="112" y="22052"/>
                    <a:pt x="114" y="22021"/>
                  </a:cubicBezTo>
                  <a:cubicBezTo>
                    <a:pt x="119" y="21906"/>
                    <a:pt x="678" y="10516"/>
                    <a:pt x="539" y="6646"/>
                  </a:cubicBezTo>
                  <a:cubicBezTo>
                    <a:pt x="399" y="2781"/>
                    <a:pt x="559" y="87"/>
                    <a:pt x="560" y="61"/>
                  </a:cubicBezTo>
                  <a:cubicBezTo>
                    <a:pt x="563" y="29"/>
                    <a:pt x="539" y="3"/>
                    <a:pt x="508" y="0"/>
                  </a:cubicBezTo>
                  <a:cubicBezTo>
                    <a:pt x="508" y="0"/>
                    <a:pt x="507" y="0"/>
                    <a:pt x="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7"/>
            <p:cNvSpPr/>
            <p:nvPr/>
          </p:nvSpPr>
          <p:spPr>
            <a:xfrm>
              <a:off x="4082525" y="3303675"/>
              <a:ext cx="29775" cy="551125"/>
            </a:xfrm>
            <a:custGeom>
              <a:avLst/>
              <a:gdLst/>
              <a:ahLst/>
              <a:cxnLst/>
              <a:rect l="l" t="t" r="r" b="b"/>
              <a:pathLst>
                <a:path w="1191" h="22045" extrusionOk="0">
                  <a:moveTo>
                    <a:pt x="368" y="1"/>
                  </a:moveTo>
                  <a:cubicBezTo>
                    <a:pt x="337" y="1"/>
                    <a:pt x="317" y="26"/>
                    <a:pt x="316" y="55"/>
                  </a:cubicBezTo>
                  <a:cubicBezTo>
                    <a:pt x="312" y="211"/>
                    <a:pt x="1" y="15713"/>
                    <a:pt x="1076" y="21996"/>
                  </a:cubicBezTo>
                  <a:cubicBezTo>
                    <a:pt x="1079" y="22024"/>
                    <a:pt x="1104" y="22044"/>
                    <a:pt x="1130" y="22044"/>
                  </a:cubicBezTo>
                  <a:cubicBezTo>
                    <a:pt x="1133" y="22044"/>
                    <a:pt x="1136" y="22044"/>
                    <a:pt x="1140" y="22043"/>
                  </a:cubicBezTo>
                  <a:cubicBezTo>
                    <a:pt x="1170" y="22038"/>
                    <a:pt x="1191" y="22009"/>
                    <a:pt x="1185" y="21977"/>
                  </a:cubicBezTo>
                  <a:cubicBezTo>
                    <a:pt x="112" y="15703"/>
                    <a:pt x="424" y="214"/>
                    <a:pt x="429" y="59"/>
                  </a:cubicBezTo>
                  <a:cubicBezTo>
                    <a:pt x="430" y="27"/>
                    <a:pt x="405" y="2"/>
                    <a:pt x="373" y="1"/>
                  </a:cubicBezTo>
                  <a:cubicBezTo>
                    <a:pt x="371" y="1"/>
                    <a:pt x="370"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7"/>
            <p:cNvSpPr/>
            <p:nvPr/>
          </p:nvSpPr>
          <p:spPr>
            <a:xfrm>
              <a:off x="3851200" y="3467150"/>
              <a:ext cx="3450" cy="101100"/>
            </a:xfrm>
            <a:custGeom>
              <a:avLst/>
              <a:gdLst/>
              <a:ahLst/>
              <a:cxnLst/>
              <a:rect l="l" t="t" r="r" b="b"/>
              <a:pathLst>
                <a:path w="138" h="4044" extrusionOk="0">
                  <a:moveTo>
                    <a:pt x="64" y="1"/>
                  </a:moveTo>
                  <a:cubicBezTo>
                    <a:pt x="62" y="1"/>
                    <a:pt x="59" y="1"/>
                    <a:pt x="57" y="1"/>
                  </a:cubicBezTo>
                  <a:cubicBezTo>
                    <a:pt x="26" y="1"/>
                    <a:pt x="1" y="27"/>
                    <a:pt x="2" y="56"/>
                  </a:cubicBezTo>
                  <a:cubicBezTo>
                    <a:pt x="17" y="1486"/>
                    <a:pt x="27" y="3963"/>
                    <a:pt x="27" y="3987"/>
                  </a:cubicBezTo>
                  <a:cubicBezTo>
                    <a:pt x="26" y="4018"/>
                    <a:pt x="50" y="4043"/>
                    <a:pt x="81" y="4043"/>
                  </a:cubicBezTo>
                  <a:cubicBezTo>
                    <a:pt x="112" y="4043"/>
                    <a:pt x="137" y="4018"/>
                    <a:pt x="137" y="3987"/>
                  </a:cubicBezTo>
                  <a:cubicBezTo>
                    <a:pt x="137" y="3963"/>
                    <a:pt x="128" y="1485"/>
                    <a:pt x="112" y="55"/>
                  </a:cubicBezTo>
                  <a:cubicBezTo>
                    <a:pt x="112" y="26"/>
                    <a:pt x="96" y="1"/>
                    <a:pt x="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7"/>
            <p:cNvSpPr/>
            <p:nvPr/>
          </p:nvSpPr>
          <p:spPr>
            <a:xfrm>
              <a:off x="3831750" y="3506800"/>
              <a:ext cx="22975" cy="54525"/>
            </a:xfrm>
            <a:custGeom>
              <a:avLst/>
              <a:gdLst/>
              <a:ahLst/>
              <a:cxnLst/>
              <a:rect l="l" t="t" r="r" b="b"/>
              <a:pathLst>
                <a:path w="919" h="2181" extrusionOk="0">
                  <a:moveTo>
                    <a:pt x="64" y="0"/>
                  </a:moveTo>
                  <a:cubicBezTo>
                    <a:pt x="53" y="0"/>
                    <a:pt x="42" y="3"/>
                    <a:pt x="32" y="10"/>
                  </a:cubicBezTo>
                  <a:cubicBezTo>
                    <a:pt x="7" y="28"/>
                    <a:pt x="1" y="62"/>
                    <a:pt x="18" y="89"/>
                  </a:cubicBezTo>
                  <a:cubicBezTo>
                    <a:pt x="664" y="1022"/>
                    <a:pt x="802" y="2119"/>
                    <a:pt x="804" y="2131"/>
                  </a:cubicBezTo>
                  <a:cubicBezTo>
                    <a:pt x="807" y="2160"/>
                    <a:pt x="831" y="2180"/>
                    <a:pt x="859" y="2180"/>
                  </a:cubicBezTo>
                  <a:lnTo>
                    <a:pt x="866" y="2180"/>
                  </a:lnTo>
                  <a:cubicBezTo>
                    <a:pt x="898" y="2176"/>
                    <a:pt x="918" y="2149"/>
                    <a:pt x="915" y="2118"/>
                  </a:cubicBezTo>
                  <a:cubicBezTo>
                    <a:pt x="914" y="2106"/>
                    <a:pt x="772" y="981"/>
                    <a:pt x="110" y="25"/>
                  </a:cubicBezTo>
                  <a:cubicBezTo>
                    <a:pt x="99" y="9"/>
                    <a:pt x="82"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7"/>
            <p:cNvSpPr/>
            <p:nvPr/>
          </p:nvSpPr>
          <p:spPr>
            <a:xfrm>
              <a:off x="4157950" y="3432250"/>
              <a:ext cx="41325" cy="108975"/>
            </a:xfrm>
            <a:custGeom>
              <a:avLst/>
              <a:gdLst/>
              <a:ahLst/>
              <a:cxnLst/>
              <a:rect l="l" t="t" r="r" b="b"/>
              <a:pathLst>
                <a:path w="1653" h="4359" extrusionOk="0">
                  <a:moveTo>
                    <a:pt x="88" y="0"/>
                  </a:moveTo>
                  <a:cubicBezTo>
                    <a:pt x="82" y="0"/>
                    <a:pt x="75" y="1"/>
                    <a:pt x="69" y="4"/>
                  </a:cubicBezTo>
                  <a:cubicBezTo>
                    <a:pt x="40" y="14"/>
                    <a:pt x="25" y="45"/>
                    <a:pt x="35" y="75"/>
                  </a:cubicBezTo>
                  <a:lnTo>
                    <a:pt x="1290" y="3626"/>
                  </a:lnTo>
                  <a:cubicBezTo>
                    <a:pt x="974" y="3123"/>
                    <a:pt x="545" y="2610"/>
                    <a:pt x="97" y="2298"/>
                  </a:cubicBezTo>
                  <a:cubicBezTo>
                    <a:pt x="87" y="2291"/>
                    <a:pt x="76" y="2288"/>
                    <a:pt x="65" y="2288"/>
                  </a:cubicBezTo>
                  <a:cubicBezTo>
                    <a:pt x="47" y="2288"/>
                    <a:pt x="30" y="2297"/>
                    <a:pt x="18" y="2313"/>
                  </a:cubicBezTo>
                  <a:cubicBezTo>
                    <a:pt x="0" y="2338"/>
                    <a:pt x="7" y="2373"/>
                    <a:pt x="33" y="2391"/>
                  </a:cubicBezTo>
                  <a:cubicBezTo>
                    <a:pt x="596" y="2780"/>
                    <a:pt x="1246" y="3626"/>
                    <a:pt x="1549" y="4359"/>
                  </a:cubicBezTo>
                  <a:lnTo>
                    <a:pt x="1653" y="4318"/>
                  </a:lnTo>
                  <a:lnTo>
                    <a:pt x="141" y="37"/>
                  </a:lnTo>
                  <a:cubicBezTo>
                    <a:pt x="133" y="15"/>
                    <a:pt x="111" y="0"/>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7"/>
            <p:cNvSpPr/>
            <p:nvPr/>
          </p:nvSpPr>
          <p:spPr>
            <a:xfrm>
              <a:off x="3615550" y="3844700"/>
              <a:ext cx="46775" cy="60075"/>
            </a:xfrm>
            <a:custGeom>
              <a:avLst/>
              <a:gdLst/>
              <a:ahLst/>
              <a:cxnLst/>
              <a:rect l="l" t="t" r="r" b="b"/>
              <a:pathLst>
                <a:path w="1871" h="2403" extrusionOk="0">
                  <a:moveTo>
                    <a:pt x="56" y="0"/>
                  </a:moveTo>
                  <a:cubicBezTo>
                    <a:pt x="51" y="0"/>
                    <a:pt x="46" y="1"/>
                    <a:pt x="42" y="2"/>
                  </a:cubicBezTo>
                  <a:cubicBezTo>
                    <a:pt x="15" y="11"/>
                    <a:pt x="0" y="39"/>
                    <a:pt x="8" y="67"/>
                  </a:cubicBezTo>
                  <a:cubicBezTo>
                    <a:pt x="155" y="549"/>
                    <a:pt x="309" y="1049"/>
                    <a:pt x="587" y="1487"/>
                  </a:cubicBezTo>
                  <a:cubicBezTo>
                    <a:pt x="898" y="1975"/>
                    <a:pt x="1343" y="2309"/>
                    <a:pt x="1805" y="2401"/>
                  </a:cubicBezTo>
                  <a:cubicBezTo>
                    <a:pt x="1808" y="2402"/>
                    <a:pt x="1812" y="2402"/>
                    <a:pt x="1816" y="2402"/>
                  </a:cubicBezTo>
                  <a:cubicBezTo>
                    <a:pt x="1839" y="2402"/>
                    <a:pt x="1860" y="2385"/>
                    <a:pt x="1866" y="2360"/>
                  </a:cubicBezTo>
                  <a:cubicBezTo>
                    <a:pt x="1871" y="2333"/>
                    <a:pt x="1853" y="2306"/>
                    <a:pt x="1826" y="2301"/>
                  </a:cubicBezTo>
                  <a:cubicBezTo>
                    <a:pt x="1390" y="2214"/>
                    <a:pt x="970" y="1897"/>
                    <a:pt x="674" y="1431"/>
                  </a:cubicBezTo>
                  <a:cubicBezTo>
                    <a:pt x="403" y="1006"/>
                    <a:pt x="252" y="513"/>
                    <a:pt x="106" y="37"/>
                  </a:cubicBezTo>
                  <a:cubicBezTo>
                    <a:pt x="100" y="14"/>
                    <a:pt x="78" y="0"/>
                    <a:pt x="56"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40" name="Google Shape;740;p67"/>
          <p:cNvCxnSpPr>
            <a:stCxn id="661" idx="2"/>
            <a:endCxn id="662" idx="6"/>
          </p:cNvCxnSpPr>
          <p:nvPr/>
        </p:nvCxnSpPr>
        <p:spPr>
          <a:xfrm rot="10800000">
            <a:off x="4885811" y="3508167"/>
            <a:ext cx="1753500" cy="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67"/>
          <p:cNvCxnSpPr>
            <a:stCxn id="660" idx="6"/>
            <a:endCxn id="661" idx="6"/>
          </p:cNvCxnSpPr>
          <p:nvPr/>
        </p:nvCxnSpPr>
        <p:spPr>
          <a:xfrm>
            <a:off x="7266919" y="1642300"/>
            <a:ext cx="600" cy="1866000"/>
          </a:xfrm>
          <a:prstGeom prst="bentConnector3">
            <a:avLst>
              <a:gd name="adj1" fmla="val 182909321"/>
            </a:avLst>
          </a:prstGeom>
          <a:noFill/>
          <a:ln w="19050" cap="flat" cmpd="sng">
            <a:solidFill>
              <a:schemeClr val="lt2"/>
            </a:solidFill>
            <a:prstDash val="solid"/>
            <a:round/>
            <a:headEnd type="none" w="med" len="med"/>
            <a:tailEnd type="none" w="med" len="med"/>
          </a:ln>
        </p:spPr>
      </p:cxnSp>
      <p:sp>
        <p:nvSpPr>
          <p:cNvPr id="742" name="Google Shape;742;p67"/>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7</a:t>
            </a:r>
            <a:endParaRPr>
              <a:latin typeface="Fredoka One"/>
              <a:ea typeface="Fredoka One"/>
              <a:cs typeface="Fredoka One"/>
              <a:sym typeface="Fredoka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8"/>
          <p:cNvSpPr/>
          <p:nvPr/>
        </p:nvSpPr>
        <p:spPr>
          <a:xfrm>
            <a:off x="757000" y="1414300"/>
            <a:ext cx="4872300" cy="1903800"/>
          </a:xfrm>
          <a:prstGeom prst="roundRect">
            <a:avLst>
              <a:gd name="adj" fmla="val 10192"/>
            </a:avLst>
          </a:prstGeom>
          <a:solidFill>
            <a:schemeClr val="accent4"/>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0"/>
          </a:p>
        </p:txBody>
      </p:sp>
      <p:sp>
        <p:nvSpPr>
          <p:cNvPr id="748" name="Google Shape;748;p68"/>
          <p:cNvSpPr txBox="1">
            <a:spLocks noGrp="1"/>
          </p:cNvSpPr>
          <p:nvPr>
            <p:ph type="title"/>
          </p:nvPr>
        </p:nvSpPr>
        <p:spPr>
          <a:xfrm rot="635">
            <a:off x="757150" y="1414700"/>
            <a:ext cx="4872300" cy="19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a:latin typeface="Nunito"/>
                <a:ea typeface="Nunito"/>
                <a:cs typeface="Nunito"/>
                <a:sym typeface="Nunito"/>
              </a:rPr>
              <a:t>Findings</a:t>
            </a:r>
            <a:endParaRPr sz="8800" b="1">
              <a:latin typeface="Nunito"/>
              <a:ea typeface="Nunito"/>
              <a:cs typeface="Nunito"/>
              <a:sym typeface="Nunito"/>
            </a:endParaRPr>
          </a:p>
        </p:txBody>
      </p:sp>
      <p:grpSp>
        <p:nvGrpSpPr>
          <p:cNvPr id="749" name="Google Shape;749;p68"/>
          <p:cNvGrpSpPr/>
          <p:nvPr/>
        </p:nvGrpSpPr>
        <p:grpSpPr>
          <a:xfrm>
            <a:off x="5527000" y="1233400"/>
            <a:ext cx="3616995" cy="3986311"/>
            <a:chOff x="5527000" y="1157200"/>
            <a:chExt cx="3616995" cy="3986311"/>
          </a:xfrm>
        </p:grpSpPr>
        <p:sp>
          <p:nvSpPr>
            <p:cNvPr id="750" name="Google Shape;750;p68"/>
            <p:cNvSpPr/>
            <p:nvPr/>
          </p:nvSpPr>
          <p:spPr>
            <a:xfrm>
              <a:off x="6874068" y="3400250"/>
              <a:ext cx="1639392" cy="1743262"/>
            </a:xfrm>
            <a:custGeom>
              <a:avLst/>
              <a:gdLst/>
              <a:ahLst/>
              <a:cxnLst/>
              <a:rect l="l" t="t" r="r" b="b"/>
              <a:pathLst>
                <a:path w="16162" h="17186" extrusionOk="0">
                  <a:moveTo>
                    <a:pt x="11385" y="0"/>
                  </a:moveTo>
                  <a:cubicBezTo>
                    <a:pt x="10969" y="0"/>
                    <a:pt x="10521" y="56"/>
                    <a:pt x="9969" y="160"/>
                  </a:cubicBezTo>
                  <a:cubicBezTo>
                    <a:pt x="9489" y="248"/>
                    <a:pt x="9025" y="368"/>
                    <a:pt x="8633" y="464"/>
                  </a:cubicBezTo>
                  <a:cubicBezTo>
                    <a:pt x="8529" y="496"/>
                    <a:pt x="8433" y="520"/>
                    <a:pt x="8329" y="544"/>
                  </a:cubicBezTo>
                  <a:lnTo>
                    <a:pt x="8049" y="616"/>
                  </a:lnTo>
                  <a:cubicBezTo>
                    <a:pt x="7985" y="640"/>
                    <a:pt x="7921" y="648"/>
                    <a:pt x="7849" y="664"/>
                  </a:cubicBezTo>
                  <a:cubicBezTo>
                    <a:pt x="7729" y="696"/>
                    <a:pt x="7609" y="728"/>
                    <a:pt x="7489" y="768"/>
                  </a:cubicBezTo>
                  <a:cubicBezTo>
                    <a:pt x="7041" y="896"/>
                    <a:pt x="6593" y="1056"/>
                    <a:pt x="6185" y="1240"/>
                  </a:cubicBezTo>
                  <a:cubicBezTo>
                    <a:pt x="5689" y="1456"/>
                    <a:pt x="5281" y="1688"/>
                    <a:pt x="4929" y="1961"/>
                  </a:cubicBezTo>
                  <a:cubicBezTo>
                    <a:pt x="4721" y="2105"/>
                    <a:pt x="4553" y="2265"/>
                    <a:pt x="4393" y="2441"/>
                  </a:cubicBezTo>
                  <a:cubicBezTo>
                    <a:pt x="4313" y="2521"/>
                    <a:pt x="4241" y="2609"/>
                    <a:pt x="4169" y="2705"/>
                  </a:cubicBezTo>
                  <a:cubicBezTo>
                    <a:pt x="4161" y="2721"/>
                    <a:pt x="4161" y="2729"/>
                    <a:pt x="4153" y="2737"/>
                  </a:cubicBezTo>
                  <a:cubicBezTo>
                    <a:pt x="4153" y="2729"/>
                    <a:pt x="4161" y="2729"/>
                    <a:pt x="4161" y="2721"/>
                  </a:cubicBezTo>
                  <a:cubicBezTo>
                    <a:pt x="4169" y="2681"/>
                    <a:pt x="4153" y="2641"/>
                    <a:pt x="4113" y="2625"/>
                  </a:cubicBezTo>
                  <a:lnTo>
                    <a:pt x="4089" y="2625"/>
                  </a:lnTo>
                  <a:cubicBezTo>
                    <a:pt x="4065" y="2625"/>
                    <a:pt x="4025" y="2649"/>
                    <a:pt x="4025" y="2689"/>
                  </a:cubicBezTo>
                  <a:cubicBezTo>
                    <a:pt x="3529" y="4641"/>
                    <a:pt x="2993" y="6561"/>
                    <a:pt x="2569" y="8017"/>
                  </a:cubicBezTo>
                  <a:lnTo>
                    <a:pt x="1881" y="10417"/>
                  </a:lnTo>
                  <a:lnTo>
                    <a:pt x="1809" y="10665"/>
                  </a:lnTo>
                  <a:lnTo>
                    <a:pt x="1681" y="11105"/>
                  </a:lnTo>
                  <a:cubicBezTo>
                    <a:pt x="1601" y="11401"/>
                    <a:pt x="1513" y="11697"/>
                    <a:pt x="1425" y="11985"/>
                  </a:cubicBezTo>
                  <a:cubicBezTo>
                    <a:pt x="1281" y="12465"/>
                    <a:pt x="1129" y="12945"/>
                    <a:pt x="1025" y="13305"/>
                  </a:cubicBezTo>
                  <a:cubicBezTo>
                    <a:pt x="961" y="13521"/>
                    <a:pt x="889" y="13721"/>
                    <a:pt x="833" y="13929"/>
                  </a:cubicBezTo>
                  <a:cubicBezTo>
                    <a:pt x="553" y="14825"/>
                    <a:pt x="257" y="15761"/>
                    <a:pt x="9" y="16681"/>
                  </a:cubicBezTo>
                  <a:cubicBezTo>
                    <a:pt x="1" y="16705"/>
                    <a:pt x="9" y="16737"/>
                    <a:pt x="33" y="16761"/>
                  </a:cubicBezTo>
                  <a:cubicBezTo>
                    <a:pt x="41" y="16777"/>
                    <a:pt x="57" y="16785"/>
                    <a:pt x="81" y="16785"/>
                  </a:cubicBezTo>
                  <a:cubicBezTo>
                    <a:pt x="1553" y="16961"/>
                    <a:pt x="3001" y="16977"/>
                    <a:pt x="4105" y="16977"/>
                  </a:cubicBezTo>
                  <a:cubicBezTo>
                    <a:pt x="4721" y="16977"/>
                    <a:pt x="5353" y="16969"/>
                    <a:pt x="5961" y="16961"/>
                  </a:cubicBezTo>
                  <a:lnTo>
                    <a:pt x="6281" y="16961"/>
                  </a:lnTo>
                  <a:cubicBezTo>
                    <a:pt x="6769" y="16945"/>
                    <a:pt x="7305" y="16945"/>
                    <a:pt x="7833" y="16945"/>
                  </a:cubicBezTo>
                  <a:cubicBezTo>
                    <a:pt x="8337" y="16945"/>
                    <a:pt x="8857" y="16961"/>
                    <a:pt x="9385" y="16969"/>
                  </a:cubicBezTo>
                  <a:cubicBezTo>
                    <a:pt x="10441" y="17001"/>
                    <a:pt x="11521" y="17041"/>
                    <a:pt x="12561" y="17081"/>
                  </a:cubicBezTo>
                  <a:cubicBezTo>
                    <a:pt x="13153" y="17097"/>
                    <a:pt x="13729" y="17129"/>
                    <a:pt x="14313" y="17145"/>
                  </a:cubicBezTo>
                  <a:cubicBezTo>
                    <a:pt x="14609" y="17161"/>
                    <a:pt x="14905" y="17169"/>
                    <a:pt x="15201" y="17177"/>
                  </a:cubicBezTo>
                  <a:lnTo>
                    <a:pt x="15305" y="17177"/>
                  </a:lnTo>
                  <a:cubicBezTo>
                    <a:pt x="15474" y="17185"/>
                    <a:pt x="15650" y="17185"/>
                    <a:pt x="15826" y="17185"/>
                  </a:cubicBezTo>
                  <a:cubicBezTo>
                    <a:pt x="15914" y="17185"/>
                    <a:pt x="16002" y="17185"/>
                    <a:pt x="16090" y="17177"/>
                  </a:cubicBezTo>
                  <a:cubicBezTo>
                    <a:pt x="16114" y="17177"/>
                    <a:pt x="16130" y="17169"/>
                    <a:pt x="16146" y="17145"/>
                  </a:cubicBezTo>
                  <a:cubicBezTo>
                    <a:pt x="16154" y="17129"/>
                    <a:pt x="16162" y="17105"/>
                    <a:pt x="16162" y="17089"/>
                  </a:cubicBezTo>
                  <a:cubicBezTo>
                    <a:pt x="16162" y="17065"/>
                    <a:pt x="16154" y="17049"/>
                    <a:pt x="16130" y="17041"/>
                  </a:cubicBezTo>
                  <a:cubicBezTo>
                    <a:pt x="16130" y="16561"/>
                    <a:pt x="16122" y="16049"/>
                    <a:pt x="16090" y="15433"/>
                  </a:cubicBezTo>
                  <a:cubicBezTo>
                    <a:pt x="16074" y="14921"/>
                    <a:pt x="16034" y="14369"/>
                    <a:pt x="15994" y="13817"/>
                  </a:cubicBezTo>
                  <a:cubicBezTo>
                    <a:pt x="15914" y="12793"/>
                    <a:pt x="15802" y="11737"/>
                    <a:pt x="15666" y="10609"/>
                  </a:cubicBezTo>
                  <a:cubicBezTo>
                    <a:pt x="15530" y="9593"/>
                    <a:pt x="15370" y="8553"/>
                    <a:pt x="15185" y="7433"/>
                  </a:cubicBezTo>
                  <a:cubicBezTo>
                    <a:pt x="15105" y="6937"/>
                    <a:pt x="15009" y="6457"/>
                    <a:pt x="14921" y="5969"/>
                  </a:cubicBezTo>
                  <a:cubicBezTo>
                    <a:pt x="14849" y="5553"/>
                    <a:pt x="14761" y="5057"/>
                    <a:pt x="14649" y="4569"/>
                  </a:cubicBezTo>
                  <a:cubicBezTo>
                    <a:pt x="14481" y="3769"/>
                    <a:pt x="14313" y="3113"/>
                    <a:pt x="14121" y="2513"/>
                  </a:cubicBezTo>
                  <a:lnTo>
                    <a:pt x="14121" y="2513"/>
                  </a:lnTo>
                  <a:cubicBezTo>
                    <a:pt x="14129" y="2521"/>
                    <a:pt x="14145" y="2521"/>
                    <a:pt x="14153" y="2521"/>
                  </a:cubicBezTo>
                  <a:lnTo>
                    <a:pt x="14169" y="2521"/>
                  </a:lnTo>
                  <a:cubicBezTo>
                    <a:pt x="14209" y="2513"/>
                    <a:pt x="14233" y="2473"/>
                    <a:pt x="14225" y="2433"/>
                  </a:cubicBezTo>
                  <a:cubicBezTo>
                    <a:pt x="14161" y="2193"/>
                    <a:pt x="14081" y="1953"/>
                    <a:pt x="13993" y="1728"/>
                  </a:cubicBezTo>
                  <a:cubicBezTo>
                    <a:pt x="13881" y="1472"/>
                    <a:pt x="13769" y="1240"/>
                    <a:pt x="13633" y="1032"/>
                  </a:cubicBezTo>
                  <a:cubicBezTo>
                    <a:pt x="13529" y="880"/>
                    <a:pt x="13425" y="736"/>
                    <a:pt x="13313" y="616"/>
                  </a:cubicBezTo>
                  <a:lnTo>
                    <a:pt x="13305" y="608"/>
                  </a:lnTo>
                  <a:cubicBezTo>
                    <a:pt x="13289" y="600"/>
                    <a:pt x="13281" y="592"/>
                    <a:pt x="13265" y="576"/>
                  </a:cubicBezTo>
                  <a:cubicBezTo>
                    <a:pt x="13225" y="536"/>
                    <a:pt x="13185" y="496"/>
                    <a:pt x="13129" y="456"/>
                  </a:cubicBezTo>
                  <a:cubicBezTo>
                    <a:pt x="13049" y="400"/>
                    <a:pt x="12969" y="336"/>
                    <a:pt x="12881" y="288"/>
                  </a:cubicBezTo>
                  <a:cubicBezTo>
                    <a:pt x="12801" y="248"/>
                    <a:pt x="12721" y="200"/>
                    <a:pt x="12625" y="160"/>
                  </a:cubicBezTo>
                  <a:cubicBezTo>
                    <a:pt x="12449" y="88"/>
                    <a:pt x="12265" y="40"/>
                    <a:pt x="12041" y="8"/>
                  </a:cubicBezTo>
                  <a:cubicBezTo>
                    <a:pt x="11865" y="8"/>
                    <a:pt x="11665" y="0"/>
                    <a:pt x="11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8"/>
            <p:cNvSpPr/>
            <p:nvPr/>
          </p:nvSpPr>
          <p:spPr>
            <a:xfrm>
              <a:off x="7536343" y="3949321"/>
              <a:ext cx="177816" cy="84800"/>
            </a:xfrm>
            <a:custGeom>
              <a:avLst/>
              <a:gdLst/>
              <a:ahLst/>
              <a:cxnLst/>
              <a:rect l="l" t="t" r="r" b="b"/>
              <a:pathLst>
                <a:path w="1753" h="836" extrusionOk="0">
                  <a:moveTo>
                    <a:pt x="176" y="124"/>
                  </a:moveTo>
                  <a:cubicBezTo>
                    <a:pt x="179" y="126"/>
                    <a:pt x="181" y="128"/>
                    <a:pt x="184" y="130"/>
                  </a:cubicBezTo>
                  <a:lnTo>
                    <a:pt x="184" y="130"/>
                  </a:lnTo>
                  <a:cubicBezTo>
                    <a:pt x="183" y="124"/>
                    <a:pt x="176" y="124"/>
                    <a:pt x="176" y="124"/>
                  </a:cubicBezTo>
                  <a:close/>
                  <a:moveTo>
                    <a:pt x="24" y="0"/>
                  </a:moveTo>
                  <a:cubicBezTo>
                    <a:pt x="21" y="0"/>
                    <a:pt x="19" y="1"/>
                    <a:pt x="16" y="4"/>
                  </a:cubicBezTo>
                  <a:cubicBezTo>
                    <a:pt x="0" y="12"/>
                    <a:pt x="0" y="44"/>
                    <a:pt x="16" y="60"/>
                  </a:cubicBezTo>
                  <a:cubicBezTo>
                    <a:pt x="64" y="108"/>
                    <a:pt x="112" y="156"/>
                    <a:pt x="160" y="196"/>
                  </a:cubicBezTo>
                  <a:cubicBezTo>
                    <a:pt x="224" y="244"/>
                    <a:pt x="272" y="300"/>
                    <a:pt x="336" y="348"/>
                  </a:cubicBezTo>
                  <a:cubicBezTo>
                    <a:pt x="456" y="444"/>
                    <a:pt x="576" y="524"/>
                    <a:pt x="712" y="604"/>
                  </a:cubicBezTo>
                  <a:cubicBezTo>
                    <a:pt x="856" y="684"/>
                    <a:pt x="992" y="748"/>
                    <a:pt x="1144" y="788"/>
                  </a:cubicBezTo>
                  <a:cubicBezTo>
                    <a:pt x="1224" y="804"/>
                    <a:pt x="1304" y="812"/>
                    <a:pt x="1384" y="828"/>
                  </a:cubicBezTo>
                  <a:cubicBezTo>
                    <a:pt x="1464" y="836"/>
                    <a:pt x="1536" y="836"/>
                    <a:pt x="1616" y="836"/>
                  </a:cubicBezTo>
                  <a:lnTo>
                    <a:pt x="1656" y="836"/>
                  </a:lnTo>
                  <a:lnTo>
                    <a:pt x="1712" y="804"/>
                  </a:lnTo>
                  <a:cubicBezTo>
                    <a:pt x="1744" y="780"/>
                    <a:pt x="1752" y="748"/>
                    <a:pt x="1752" y="716"/>
                  </a:cubicBezTo>
                  <a:cubicBezTo>
                    <a:pt x="1752" y="676"/>
                    <a:pt x="1744" y="644"/>
                    <a:pt x="1712" y="628"/>
                  </a:cubicBezTo>
                  <a:lnTo>
                    <a:pt x="1680" y="604"/>
                  </a:lnTo>
                  <a:cubicBezTo>
                    <a:pt x="1664" y="596"/>
                    <a:pt x="1640" y="588"/>
                    <a:pt x="1616" y="588"/>
                  </a:cubicBezTo>
                  <a:cubicBezTo>
                    <a:pt x="1560" y="572"/>
                    <a:pt x="1504" y="572"/>
                    <a:pt x="1456" y="572"/>
                  </a:cubicBezTo>
                  <a:cubicBezTo>
                    <a:pt x="1400" y="572"/>
                    <a:pt x="1352" y="564"/>
                    <a:pt x="1296" y="556"/>
                  </a:cubicBezTo>
                  <a:cubicBezTo>
                    <a:pt x="1056" y="524"/>
                    <a:pt x="824" y="468"/>
                    <a:pt x="600" y="372"/>
                  </a:cubicBezTo>
                  <a:cubicBezTo>
                    <a:pt x="592" y="372"/>
                    <a:pt x="592" y="372"/>
                    <a:pt x="584" y="364"/>
                  </a:cubicBezTo>
                  <a:lnTo>
                    <a:pt x="592" y="364"/>
                  </a:lnTo>
                  <a:cubicBezTo>
                    <a:pt x="443" y="309"/>
                    <a:pt x="310" y="231"/>
                    <a:pt x="184" y="130"/>
                  </a:cubicBezTo>
                  <a:lnTo>
                    <a:pt x="184" y="130"/>
                  </a:lnTo>
                  <a:cubicBezTo>
                    <a:pt x="184" y="131"/>
                    <a:pt x="184" y="131"/>
                    <a:pt x="184" y="132"/>
                  </a:cubicBezTo>
                  <a:cubicBezTo>
                    <a:pt x="128" y="92"/>
                    <a:pt x="88" y="52"/>
                    <a:pt x="56" y="12"/>
                  </a:cubicBezTo>
                  <a:cubicBezTo>
                    <a:pt x="40" y="4"/>
                    <a:pt x="32" y="4"/>
                    <a:pt x="32" y="4"/>
                  </a:cubicBezTo>
                  <a:cubicBezTo>
                    <a:pt x="32" y="4"/>
                    <a:pt x="29" y="0"/>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8"/>
            <p:cNvSpPr/>
            <p:nvPr/>
          </p:nvSpPr>
          <p:spPr>
            <a:xfrm>
              <a:off x="7693771" y="4012110"/>
              <a:ext cx="39864" cy="1120045"/>
            </a:xfrm>
            <a:custGeom>
              <a:avLst/>
              <a:gdLst/>
              <a:ahLst/>
              <a:cxnLst/>
              <a:rect l="l" t="t" r="r" b="b"/>
              <a:pathLst>
                <a:path w="393" h="11042" extrusionOk="0">
                  <a:moveTo>
                    <a:pt x="152" y="1"/>
                  </a:moveTo>
                  <a:cubicBezTo>
                    <a:pt x="88" y="1"/>
                    <a:pt x="32" y="49"/>
                    <a:pt x="32" y="105"/>
                  </a:cubicBezTo>
                  <a:cubicBezTo>
                    <a:pt x="160" y="1841"/>
                    <a:pt x="152" y="3569"/>
                    <a:pt x="120" y="5297"/>
                  </a:cubicBezTo>
                  <a:cubicBezTo>
                    <a:pt x="80" y="7025"/>
                    <a:pt x="8" y="8761"/>
                    <a:pt x="0" y="10489"/>
                  </a:cubicBezTo>
                  <a:lnTo>
                    <a:pt x="0" y="10889"/>
                  </a:lnTo>
                  <a:cubicBezTo>
                    <a:pt x="0" y="10969"/>
                    <a:pt x="72" y="11041"/>
                    <a:pt x="152" y="11041"/>
                  </a:cubicBezTo>
                  <a:cubicBezTo>
                    <a:pt x="232" y="11041"/>
                    <a:pt x="304" y="10969"/>
                    <a:pt x="304" y="10889"/>
                  </a:cubicBezTo>
                  <a:cubicBezTo>
                    <a:pt x="304" y="10025"/>
                    <a:pt x="304" y="9169"/>
                    <a:pt x="320" y="8305"/>
                  </a:cubicBezTo>
                  <a:cubicBezTo>
                    <a:pt x="344" y="7441"/>
                    <a:pt x="360" y="6577"/>
                    <a:pt x="368" y="5705"/>
                  </a:cubicBezTo>
                  <a:cubicBezTo>
                    <a:pt x="384" y="4841"/>
                    <a:pt x="392" y="3977"/>
                    <a:pt x="384" y="3105"/>
                  </a:cubicBezTo>
                  <a:cubicBezTo>
                    <a:pt x="368" y="2249"/>
                    <a:pt x="344" y="1377"/>
                    <a:pt x="288" y="521"/>
                  </a:cubicBezTo>
                  <a:cubicBezTo>
                    <a:pt x="280" y="377"/>
                    <a:pt x="272" y="241"/>
                    <a:pt x="264" y="105"/>
                  </a:cubicBezTo>
                  <a:cubicBezTo>
                    <a:pt x="264" y="49"/>
                    <a:pt x="208"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8"/>
            <p:cNvSpPr/>
            <p:nvPr/>
          </p:nvSpPr>
          <p:spPr>
            <a:xfrm>
              <a:off x="7521736" y="1157200"/>
              <a:ext cx="609523" cy="628187"/>
            </a:xfrm>
            <a:custGeom>
              <a:avLst/>
              <a:gdLst/>
              <a:ahLst/>
              <a:cxnLst/>
              <a:rect l="l" t="t" r="r" b="b"/>
              <a:pathLst>
                <a:path w="6009" h="6193" extrusionOk="0">
                  <a:moveTo>
                    <a:pt x="2584" y="0"/>
                  </a:moveTo>
                  <a:cubicBezTo>
                    <a:pt x="2384" y="0"/>
                    <a:pt x="2200" y="24"/>
                    <a:pt x="2016" y="64"/>
                  </a:cubicBezTo>
                  <a:cubicBezTo>
                    <a:pt x="1848" y="104"/>
                    <a:pt x="1672" y="160"/>
                    <a:pt x="1488" y="248"/>
                  </a:cubicBezTo>
                  <a:cubicBezTo>
                    <a:pt x="1304" y="344"/>
                    <a:pt x="1128" y="440"/>
                    <a:pt x="960" y="568"/>
                  </a:cubicBezTo>
                  <a:cubicBezTo>
                    <a:pt x="784" y="688"/>
                    <a:pt x="624" y="840"/>
                    <a:pt x="488" y="1000"/>
                  </a:cubicBezTo>
                  <a:cubicBezTo>
                    <a:pt x="216" y="1305"/>
                    <a:pt x="48" y="1633"/>
                    <a:pt x="8" y="1961"/>
                  </a:cubicBezTo>
                  <a:cubicBezTo>
                    <a:pt x="0" y="2041"/>
                    <a:pt x="0" y="2129"/>
                    <a:pt x="8" y="2217"/>
                  </a:cubicBezTo>
                  <a:cubicBezTo>
                    <a:pt x="16" y="2297"/>
                    <a:pt x="40" y="2393"/>
                    <a:pt x="64" y="2481"/>
                  </a:cubicBezTo>
                  <a:cubicBezTo>
                    <a:pt x="120" y="2617"/>
                    <a:pt x="200" y="2761"/>
                    <a:pt x="304" y="2889"/>
                  </a:cubicBezTo>
                  <a:lnTo>
                    <a:pt x="376" y="3089"/>
                  </a:lnTo>
                  <a:cubicBezTo>
                    <a:pt x="464" y="3353"/>
                    <a:pt x="560" y="3617"/>
                    <a:pt x="664" y="3873"/>
                  </a:cubicBezTo>
                  <a:cubicBezTo>
                    <a:pt x="896" y="4449"/>
                    <a:pt x="1144" y="4881"/>
                    <a:pt x="1456" y="5217"/>
                  </a:cubicBezTo>
                  <a:cubicBezTo>
                    <a:pt x="1616" y="5401"/>
                    <a:pt x="1808" y="5561"/>
                    <a:pt x="2008" y="5697"/>
                  </a:cubicBezTo>
                  <a:cubicBezTo>
                    <a:pt x="2208" y="5833"/>
                    <a:pt x="2416" y="5937"/>
                    <a:pt x="2648" y="6017"/>
                  </a:cubicBezTo>
                  <a:cubicBezTo>
                    <a:pt x="2960" y="6129"/>
                    <a:pt x="3280" y="6193"/>
                    <a:pt x="3584" y="6193"/>
                  </a:cubicBezTo>
                  <a:cubicBezTo>
                    <a:pt x="3736" y="6193"/>
                    <a:pt x="3888" y="6177"/>
                    <a:pt x="4040" y="6153"/>
                  </a:cubicBezTo>
                  <a:cubicBezTo>
                    <a:pt x="4264" y="6113"/>
                    <a:pt x="4488" y="6033"/>
                    <a:pt x="4696" y="5921"/>
                  </a:cubicBezTo>
                  <a:cubicBezTo>
                    <a:pt x="4800" y="5857"/>
                    <a:pt x="4904" y="5793"/>
                    <a:pt x="5000" y="5721"/>
                  </a:cubicBezTo>
                  <a:cubicBezTo>
                    <a:pt x="5088" y="5649"/>
                    <a:pt x="5176" y="5561"/>
                    <a:pt x="5280" y="5449"/>
                  </a:cubicBezTo>
                  <a:cubicBezTo>
                    <a:pt x="5440" y="5273"/>
                    <a:pt x="5584" y="5073"/>
                    <a:pt x="5696" y="4849"/>
                  </a:cubicBezTo>
                  <a:cubicBezTo>
                    <a:pt x="5800" y="4649"/>
                    <a:pt x="5880" y="4433"/>
                    <a:pt x="5920" y="4193"/>
                  </a:cubicBezTo>
                  <a:cubicBezTo>
                    <a:pt x="6008" y="3761"/>
                    <a:pt x="5976" y="3273"/>
                    <a:pt x="5848" y="2793"/>
                  </a:cubicBezTo>
                  <a:cubicBezTo>
                    <a:pt x="5784" y="2561"/>
                    <a:pt x="5696" y="2321"/>
                    <a:pt x="5600" y="2089"/>
                  </a:cubicBezTo>
                  <a:cubicBezTo>
                    <a:pt x="5488" y="1857"/>
                    <a:pt x="5360" y="1641"/>
                    <a:pt x="5216" y="1441"/>
                  </a:cubicBezTo>
                  <a:cubicBezTo>
                    <a:pt x="4928" y="1040"/>
                    <a:pt x="4560" y="696"/>
                    <a:pt x="4128" y="448"/>
                  </a:cubicBezTo>
                  <a:cubicBezTo>
                    <a:pt x="3696" y="200"/>
                    <a:pt x="3216" y="48"/>
                    <a:pt x="2736" y="16"/>
                  </a:cubicBezTo>
                  <a:cubicBezTo>
                    <a:pt x="2696" y="0"/>
                    <a:pt x="2648" y="0"/>
                    <a:pt x="258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8"/>
            <p:cNvSpPr/>
            <p:nvPr/>
          </p:nvSpPr>
          <p:spPr>
            <a:xfrm>
              <a:off x="7843085" y="1269997"/>
              <a:ext cx="228939" cy="455950"/>
            </a:xfrm>
            <a:custGeom>
              <a:avLst/>
              <a:gdLst/>
              <a:ahLst/>
              <a:cxnLst/>
              <a:rect l="l" t="t" r="r" b="b"/>
              <a:pathLst>
                <a:path w="2257" h="4495" extrusionOk="0">
                  <a:moveTo>
                    <a:pt x="792" y="4161"/>
                  </a:moveTo>
                  <a:cubicBezTo>
                    <a:pt x="792" y="4165"/>
                    <a:pt x="792" y="4167"/>
                    <a:pt x="793" y="4167"/>
                  </a:cubicBezTo>
                  <a:cubicBezTo>
                    <a:pt x="794" y="4167"/>
                    <a:pt x="796" y="4165"/>
                    <a:pt x="800" y="4161"/>
                  </a:cubicBezTo>
                  <a:close/>
                  <a:moveTo>
                    <a:pt x="1072" y="0"/>
                  </a:moveTo>
                  <a:cubicBezTo>
                    <a:pt x="1048" y="0"/>
                    <a:pt x="1032" y="32"/>
                    <a:pt x="1056" y="48"/>
                  </a:cubicBezTo>
                  <a:cubicBezTo>
                    <a:pt x="1112" y="72"/>
                    <a:pt x="1152" y="97"/>
                    <a:pt x="1200" y="129"/>
                  </a:cubicBezTo>
                  <a:cubicBezTo>
                    <a:pt x="1320" y="209"/>
                    <a:pt x="1432" y="297"/>
                    <a:pt x="1520" y="409"/>
                  </a:cubicBezTo>
                  <a:lnTo>
                    <a:pt x="1520" y="401"/>
                  </a:lnTo>
                  <a:cubicBezTo>
                    <a:pt x="1632" y="529"/>
                    <a:pt x="1728" y="673"/>
                    <a:pt x="1808" y="817"/>
                  </a:cubicBezTo>
                  <a:cubicBezTo>
                    <a:pt x="1912" y="1017"/>
                    <a:pt x="1992" y="1241"/>
                    <a:pt x="2040" y="1457"/>
                  </a:cubicBezTo>
                  <a:cubicBezTo>
                    <a:pt x="2096" y="1737"/>
                    <a:pt x="2120" y="2017"/>
                    <a:pt x="2112" y="2297"/>
                  </a:cubicBezTo>
                  <a:cubicBezTo>
                    <a:pt x="2096" y="2433"/>
                    <a:pt x="2080" y="2553"/>
                    <a:pt x="2056" y="2681"/>
                  </a:cubicBezTo>
                  <a:cubicBezTo>
                    <a:pt x="2040" y="2801"/>
                    <a:pt x="2008" y="2921"/>
                    <a:pt x="1968" y="3041"/>
                  </a:cubicBezTo>
                  <a:cubicBezTo>
                    <a:pt x="1912" y="3209"/>
                    <a:pt x="1840" y="3377"/>
                    <a:pt x="1736" y="3529"/>
                  </a:cubicBezTo>
                  <a:cubicBezTo>
                    <a:pt x="1656" y="3641"/>
                    <a:pt x="1576" y="3737"/>
                    <a:pt x="1480" y="3841"/>
                  </a:cubicBezTo>
                  <a:cubicBezTo>
                    <a:pt x="1392" y="3921"/>
                    <a:pt x="1296" y="3977"/>
                    <a:pt x="1192" y="4041"/>
                  </a:cubicBezTo>
                  <a:cubicBezTo>
                    <a:pt x="1072" y="4097"/>
                    <a:pt x="936" y="4145"/>
                    <a:pt x="808" y="4177"/>
                  </a:cubicBezTo>
                  <a:cubicBezTo>
                    <a:pt x="696" y="4201"/>
                    <a:pt x="576" y="4209"/>
                    <a:pt x="472" y="4209"/>
                  </a:cubicBezTo>
                  <a:cubicBezTo>
                    <a:pt x="432" y="4209"/>
                    <a:pt x="392" y="4201"/>
                    <a:pt x="352" y="4193"/>
                  </a:cubicBezTo>
                  <a:lnTo>
                    <a:pt x="200" y="4161"/>
                  </a:lnTo>
                  <a:cubicBezTo>
                    <a:pt x="192" y="4161"/>
                    <a:pt x="176" y="4153"/>
                    <a:pt x="168" y="4153"/>
                  </a:cubicBezTo>
                  <a:cubicBezTo>
                    <a:pt x="158" y="4148"/>
                    <a:pt x="150" y="4146"/>
                    <a:pt x="142" y="4146"/>
                  </a:cubicBezTo>
                  <a:cubicBezTo>
                    <a:pt x="126" y="4146"/>
                    <a:pt x="113" y="4155"/>
                    <a:pt x="96" y="4161"/>
                  </a:cubicBezTo>
                  <a:cubicBezTo>
                    <a:pt x="72" y="4169"/>
                    <a:pt x="40" y="4201"/>
                    <a:pt x="16" y="4233"/>
                  </a:cubicBezTo>
                  <a:cubicBezTo>
                    <a:pt x="0" y="4257"/>
                    <a:pt x="0" y="4297"/>
                    <a:pt x="8" y="4337"/>
                  </a:cubicBezTo>
                  <a:cubicBezTo>
                    <a:pt x="16" y="4369"/>
                    <a:pt x="48" y="4409"/>
                    <a:pt x="80" y="4417"/>
                  </a:cubicBezTo>
                  <a:cubicBezTo>
                    <a:pt x="96" y="4425"/>
                    <a:pt x="120" y="4425"/>
                    <a:pt x="128" y="4441"/>
                  </a:cubicBezTo>
                  <a:cubicBezTo>
                    <a:pt x="200" y="4473"/>
                    <a:pt x="280" y="4489"/>
                    <a:pt x="360" y="4489"/>
                  </a:cubicBezTo>
                  <a:cubicBezTo>
                    <a:pt x="400" y="4493"/>
                    <a:pt x="440" y="4495"/>
                    <a:pt x="480" y="4495"/>
                  </a:cubicBezTo>
                  <a:cubicBezTo>
                    <a:pt x="520" y="4495"/>
                    <a:pt x="560" y="4493"/>
                    <a:pt x="600" y="4489"/>
                  </a:cubicBezTo>
                  <a:cubicBezTo>
                    <a:pt x="688" y="4481"/>
                    <a:pt x="776" y="4473"/>
                    <a:pt x="872" y="4449"/>
                  </a:cubicBezTo>
                  <a:cubicBezTo>
                    <a:pt x="1032" y="4417"/>
                    <a:pt x="1176" y="4361"/>
                    <a:pt x="1320" y="4273"/>
                  </a:cubicBezTo>
                  <a:cubicBezTo>
                    <a:pt x="1448" y="4193"/>
                    <a:pt x="1568" y="4089"/>
                    <a:pt x="1680" y="3977"/>
                  </a:cubicBezTo>
                  <a:cubicBezTo>
                    <a:pt x="1792" y="3873"/>
                    <a:pt x="1880" y="3737"/>
                    <a:pt x="1952" y="3609"/>
                  </a:cubicBezTo>
                  <a:cubicBezTo>
                    <a:pt x="2032" y="3465"/>
                    <a:pt x="2088" y="3329"/>
                    <a:pt x="2136" y="3169"/>
                  </a:cubicBezTo>
                  <a:cubicBezTo>
                    <a:pt x="2192" y="3017"/>
                    <a:pt x="2216" y="2865"/>
                    <a:pt x="2240" y="2705"/>
                  </a:cubicBezTo>
                  <a:cubicBezTo>
                    <a:pt x="2256" y="2545"/>
                    <a:pt x="2256" y="2377"/>
                    <a:pt x="2256" y="2209"/>
                  </a:cubicBezTo>
                  <a:cubicBezTo>
                    <a:pt x="2256" y="2049"/>
                    <a:pt x="2240" y="1881"/>
                    <a:pt x="2208" y="1721"/>
                  </a:cubicBezTo>
                  <a:cubicBezTo>
                    <a:pt x="2152" y="1401"/>
                    <a:pt x="2040" y="1089"/>
                    <a:pt x="1880" y="809"/>
                  </a:cubicBezTo>
                  <a:cubicBezTo>
                    <a:pt x="1728" y="545"/>
                    <a:pt x="1536" y="305"/>
                    <a:pt x="1288" y="129"/>
                  </a:cubicBezTo>
                  <a:cubicBezTo>
                    <a:pt x="1216" y="81"/>
                    <a:pt x="1152" y="40"/>
                    <a:pt x="1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8"/>
            <p:cNvSpPr/>
            <p:nvPr/>
          </p:nvSpPr>
          <p:spPr>
            <a:xfrm>
              <a:off x="7952636" y="1416064"/>
              <a:ext cx="57717" cy="193944"/>
            </a:xfrm>
            <a:custGeom>
              <a:avLst/>
              <a:gdLst/>
              <a:ahLst/>
              <a:cxnLst/>
              <a:rect l="l" t="t" r="r" b="b"/>
              <a:pathLst>
                <a:path w="569" h="1912" extrusionOk="0">
                  <a:moveTo>
                    <a:pt x="336" y="1"/>
                  </a:moveTo>
                  <a:cubicBezTo>
                    <a:pt x="328" y="1"/>
                    <a:pt x="320" y="17"/>
                    <a:pt x="328" y="33"/>
                  </a:cubicBezTo>
                  <a:cubicBezTo>
                    <a:pt x="368" y="129"/>
                    <a:pt x="408" y="233"/>
                    <a:pt x="432" y="337"/>
                  </a:cubicBezTo>
                  <a:lnTo>
                    <a:pt x="432" y="329"/>
                  </a:lnTo>
                  <a:cubicBezTo>
                    <a:pt x="456" y="478"/>
                    <a:pt x="472" y="627"/>
                    <a:pt x="472" y="769"/>
                  </a:cubicBezTo>
                  <a:lnTo>
                    <a:pt x="472" y="769"/>
                  </a:lnTo>
                  <a:cubicBezTo>
                    <a:pt x="456" y="913"/>
                    <a:pt x="432" y="1049"/>
                    <a:pt x="392" y="1177"/>
                  </a:cubicBezTo>
                  <a:lnTo>
                    <a:pt x="392" y="1169"/>
                  </a:lnTo>
                  <a:cubicBezTo>
                    <a:pt x="368" y="1233"/>
                    <a:pt x="352" y="1289"/>
                    <a:pt x="320" y="1353"/>
                  </a:cubicBezTo>
                  <a:cubicBezTo>
                    <a:pt x="288" y="1409"/>
                    <a:pt x="256" y="1457"/>
                    <a:pt x="232" y="1521"/>
                  </a:cubicBezTo>
                  <a:cubicBezTo>
                    <a:pt x="168" y="1601"/>
                    <a:pt x="112" y="1681"/>
                    <a:pt x="32" y="1753"/>
                  </a:cubicBezTo>
                  <a:cubicBezTo>
                    <a:pt x="8" y="1769"/>
                    <a:pt x="0" y="1801"/>
                    <a:pt x="8" y="1817"/>
                  </a:cubicBezTo>
                  <a:cubicBezTo>
                    <a:pt x="8" y="1849"/>
                    <a:pt x="16" y="1873"/>
                    <a:pt x="40" y="1889"/>
                  </a:cubicBezTo>
                  <a:cubicBezTo>
                    <a:pt x="59" y="1904"/>
                    <a:pt x="82" y="1912"/>
                    <a:pt x="104" y="1912"/>
                  </a:cubicBezTo>
                  <a:cubicBezTo>
                    <a:pt x="130" y="1912"/>
                    <a:pt x="155" y="1902"/>
                    <a:pt x="176" y="1881"/>
                  </a:cubicBezTo>
                  <a:cubicBezTo>
                    <a:pt x="288" y="1753"/>
                    <a:pt x="376" y="1609"/>
                    <a:pt x="440" y="1457"/>
                  </a:cubicBezTo>
                  <a:cubicBezTo>
                    <a:pt x="472" y="1393"/>
                    <a:pt x="496" y="1313"/>
                    <a:pt x="520" y="1233"/>
                  </a:cubicBezTo>
                  <a:cubicBezTo>
                    <a:pt x="536" y="1153"/>
                    <a:pt x="552" y="1057"/>
                    <a:pt x="560" y="977"/>
                  </a:cubicBezTo>
                  <a:cubicBezTo>
                    <a:pt x="568" y="897"/>
                    <a:pt x="568" y="817"/>
                    <a:pt x="560" y="737"/>
                  </a:cubicBezTo>
                  <a:cubicBezTo>
                    <a:pt x="560" y="649"/>
                    <a:pt x="552" y="569"/>
                    <a:pt x="528" y="489"/>
                  </a:cubicBezTo>
                  <a:cubicBezTo>
                    <a:pt x="496" y="329"/>
                    <a:pt x="448" y="169"/>
                    <a:pt x="376" y="17"/>
                  </a:cubicBezTo>
                  <a:cubicBezTo>
                    <a:pt x="368" y="9"/>
                    <a:pt x="360" y="1"/>
                    <a:pt x="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8"/>
            <p:cNvSpPr/>
            <p:nvPr/>
          </p:nvSpPr>
          <p:spPr>
            <a:xfrm>
              <a:off x="6715017" y="1376301"/>
              <a:ext cx="1121668" cy="913016"/>
            </a:xfrm>
            <a:custGeom>
              <a:avLst/>
              <a:gdLst/>
              <a:ahLst/>
              <a:cxnLst/>
              <a:rect l="l" t="t" r="r" b="b"/>
              <a:pathLst>
                <a:path w="11058" h="9001" extrusionOk="0">
                  <a:moveTo>
                    <a:pt x="7369" y="1"/>
                  </a:moveTo>
                  <a:cubicBezTo>
                    <a:pt x="7057" y="9"/>
                    <a:pt x="6721" y="73"/>
                    <a:pt x="6313" y="201"/>
                  </a:cubicBezTo>
                  <a:cubicBezTo>
                    <a:pt x="5993" y="297"/>
                    <a:pt x="5657" y="433"/>
                    <a:pt x="5353" y="553"/>
                  </a:cubicBezTo>
                  <a:lnTo>
                    <a:pt x="5273" y="577"/>
                  </a:lnTo>
                  <a:cubicBezTo>
                    <a:pt x="5137" y="633"/>
                    <a:pt x="4993" y="681"/>
                    <a:pt x="4849" y="729"/>
                  </a:cubicBezTo>
                  <a:cubicBezTo>
                    <a:pt x="4481" y="841"/>
                    <a:pt x="4097" y="897"/>
                    <a:pt x="3769" y="953"/>
                  </a:cubicBezTo>
                  <a:cubicBezTo>
                    <a:pt x="3673" y="969"/>
                    <a:pt x="3569" y="977"/>
                    <a:pt x="3457" y="1001"/>
                  </a:cubicBezTo>
                  <a:cubicBezTo>
                    <a:pt x="3201" y="1041"/>
                    <a:pt x="2937" y="1081"/>
                    <a:pt x="2681" y="1129"/>
                  </a:cubicBezTo>
                  <a:cubicBezTo>
                    <a:pt x="2481" y="1169"/>
                    <a:pt x="2313" y="1209"/>
                    <a:pt x="2161" y="1249"/>
                  </a:cubicBezTo>
                  <a:cubicBezTo>
                    <a:pt x="2049" y="1281"/>
                    <a:pt x="1953" y="1321"/>
                    <a:pt x="1849" y="1361"/>
                  </a:cubicBezTo>
                  <a:cubicBezTo>
                    <a:pt x="1657" y="1441"/>
                    <a:pt x="1473" y="1553"/>
                    <a:pt x="1289" y="1689"/>
                  </a:cubicBezTo>
                  <a:cubicBezTo>
                    <a:pt x="1121" y="1817"/>
                    <a:pt x="961" y="1969"/>
                    <a:pt x="809" y="2137"/>
                  </a:cubicBezTo>
                  <a:cubicBezTo>
                    <a:pt x="673" y="2297"/>
                    <a:pt x="553" y="2481"/>
                    <a:pt x="441" y="2673"/>
                  </a:cubicBezTo>
                  <a:cubicBezTo>
                    <a:pt x="217" y="3057"/>
                    <a:pt x="89" y="3481"/>
                    <a:pt x="41" y="3889"/>
                  </a:cubicBezTo>
                  <a:cubicBezTo>
                    <a:pt x="1" y="4321"/>
                    <a:pt x="57" y="4737"/>
                    <a:pt x="217" y="5097"/>
                  </a:cubicBezTo>
                  <a:cubicBezTo>
                    <a:pt x="313" y="5289"/>
                    <a:pt x="417" y="5457"/>
                    <a:pt x="561" y="5617"/>
                  </a:cubicBezTo>
                  <a:cubicBezTo>
                    <a:pt x="673" y="5737"/>
                    <a:pt x="801" y="5849"/>
                    <a:pt x="937" y="5953"/>
                  </a:cubicBezTo>
                  <a:cubicBezTo>
                    <a:pt x="929" y="5969"/>
                    <a:pt x="929" y="6001"/>
                    <a:pt x="921" y="6017"/>
                  </a:cubicBezTo>
                  <a:cubicBezTo>
                    <a:pt x="881" y="6233"/>
                    <a:pt x="889" y="6449"/>
                    <a:pt x="953" y="6673"/>
                  </a:cubicBezTo>
                  <a:cubicBezTo>
                    <a:pt x="1073" y="7073"/>
                    <a:pt x="1369" y="7449"/>
                    <a:pt x="1777" y="7697"/>
                  </a:cubicBezTo>
                  <a:cubicBezTo>
                    <a:pt x="1889" y="7769"/>
                    <a:pt x="2009" y="7833"/>
                    <a:pt x="2129" y="7881"/>
                  </a:cubicBezTo>
                  <a:cubicBezTo>
                    <a:pt x="2137" y="7921"/>
                    <a:pt x="2169" y="7953"/>
                    <a:pt x="2201" y="7953"/>
                  </a:cubicBezTo>
                  <a:lnTo>
                    <a:pt x="2209" y="7953"/>
                  </a:lnTo>
                  <a:cubicBezTo>
                    <a:pt x="2393" y="7921"/>
                    <a:pt x="2593" y="7897"/>
                    <a:pt x="2809" y="7889"/>
                  </a:cubicBezTo>
                  <a:lnTo>
                    <a:pt x="2889" y="7889"/>
                  </a:lnTo>
                  <a:cubicBezTo>
                    <a:pt x="3337" y="7889"/>
                    <a:pt x="3817" y="7937"/>
                    <a:pt x="4441" y="8057"/>
                  </a:cubicBezTo>
                  <a:cubicBezTo>
                    <a:pt x="4921" y="8153"/>
                    <a:pt x="5393" y="8273"/>
                    <a:pt x="5857" y="8377"/>
                  </a:cubicBezTo>
                  <a:lnTo>
                    <a:pt x="5993" y="8409"/>
                  </a:lnTo>
                  <a:lnTo>
                    <a:pt x="6097" y="8441"/>
                  </a:lnTo>
                  <a:cubicBezTo>
                    <a:pt x="6497" y="8537"/>
                    <a:pt x="6889" y="8657"/>
                    <a:pt x="7281" y="8777"/>
                  </a:cubicBezTo>
                  <a:lnTo>
                    <a:pt x="7969" y="8993"/>
                  </a:lnTo>
                  <a:cubicBezTo>
                    <a:pt x="7969" y="8993"/>
                    <a:pt x="7977" y="8993"/>
                    <a:pt x="7977" y="9001"/>
                  </a:cubicBezTo>
                  <a:lnTo>
                    <a:pt x="8017" y="9001"/>
                  </a:lnTo>
                  <a:cubicBezTo>
                    <a:pt x="8033" y="9001"/>
                    <a:pt x="8041" y="9001"/>
                    <a:pt x="8049" y="8993"/>
                  </a:cubicBezTo>
                  <a:cubicBezTo>
                    <a:pt x="8057" y="8993"/>
                    <a:pt x="8057" y="8993"/>
                    <a:pt x="8057" y="8977"/>
                  </a:cubicBezTo>
                  <a:cubicBezTo>
                    <a:pt x="8377" y="8881"/>
                    <a:pt x="8713" y="8737"/>
                    <a:pt x="9033" y="8569"/>
                  </a:cubicBezTo>
                  <a:cubicBezTo>
                    <a:pt x="9177" y="8489"/>
                    <a:pt x="9337" y="8393"/>
                    <a:pt x="9489" y="8289"/>
                  </a:cubicBezTo>
                  <a:cubicBezTo>
                    <a:pt x="9641" y="8193"/>
                    <a:pt x="9769" y="8089"/>
                    <a:pt x="9881" y="7993"/>
                  </a:cubicBezTo>
                  <a:cubicBezTo>
                    <a:pt x="10097" y="7793"/>
                    <a:pt x="10297" y="7561"/>
                    <a:pt x="10457" y="7313"/>
                  </a:cubicBezTo>
                  <a:cubicBezTo>
                    <a:pt x="10609" y="7073"/>
                    <a:pt x="10737" y="6809"/>
                    <a:pt x="10833" y="6529"/>
                  </a:cubicBezTo>
                  <a:cubicBezTo>
                    <a:pt x="11001" y="6009"/>
                    <a:pt x="11057" y="5433"/>
                    <a:pt x="11017" y="4793"/>
                  </a:cubicBezTo>
                  <a:cubicBezTo>
                    <a:pt x="11001" y="4545"/>
                    <a:pt x="10961" y="4273"/>
                    <a:pt x="10889" y="3945"/>
                  </a:cubicBezTo>
                  <a:cubicBezTo>
                    <a:pt x="10841" y="3681"/>
                    <a:pt x="10769" y="3433"/>
                    <a:pt x="10697" y="3185"/>
                  </a:cubicBezTo>
                  <a:cubicBezTo>
                    <a:pt x="10529" y="2609"/>
                    <a:pt x="10329" y="2121"/>
                    <a:pt x="10081" y="1705"/>
                  </a:cubicBezTo>
                  <a:cubicBezTo>
                    <a:pt x="9793" y="1209"/>
                    <a:pt x="9449" y="825"/>
                    <a:pt x="9049" y="545"/>
                  </a:cubicBezTo>
                  <a:cubicBezTo>
                    <a:pt x="8841" y="393"/>
                    <a:pt x="8601" y="273"/>
                    <a:pt x="8353" y="185"/>
                  </a:cubicBezTo>
                  <a:cubicBezTo>
                    <a:pt x="8201" y="129"/>
                    <a:pt x="8041" y="89"/>
                    <a:pt x="7881" y="65"/>
                  </a:cubicBezTo>
                  <a:cubicBezTo>
                    <a:pt x="7777" y="9"/>
                    <a:pt x="7633" y="1"/>
                    <a:pt x="747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8"/>
            <p:cNvSpPr/>
            <p:nvPr/>
          </p:nvSpPr>
          <p:spPr>
            <a:xfrm>
              <a:off x="7467367" y="1375490"/>
              <a:ext cx="361210" cy="422071"/>
            </a:xfrm>
            <a:custGeom>
              <a:avLst/>
              <a:gdLst/>
              <a:ahLst/>
              <a:cxnLst/>
              <a:rect l="l" t="t" r="r" b="b"/>
              <a:pathLst>
                <a:path w="3561" h="4161" extrusionOk="0">
                  <a:moveTo>
                    <a:pt x="24" y="1"/>
                  </a:moveTo>
                  <a:cubicBezTo>
                    <a:pt x="16" y="1"/>
                    <a:pt x="0" y="9"/>
                    <a:pt x="0" y="17"/>
                  </a:cubicBezTo>
                  <a:cubicBezTo>
                    <a:pt x="0" y="33"/>
                    <a:pt x="0" y="49"/>
                    <a:pt x="24" y="49"/>
                  </a:cubicBezTo>
                  <a:cubicBezTo>
                    <a:pt x="104" y="57"/>
                    <a:pt x="192" y="73"/>
                    <a:pt x="272" y="81"/>
                  </a:cubicBezTo>
                  <a:cubicBezTo>
                    <a:pt x="352" y="89"/>
                    <a:pt x="432" y="97"/>
                    <a:pt x="512" y="121"/>
                  </a:cubicBezTo>
                  <a:cubicBezTo>
                    <a:pt x="640" y="153"/>
                    <a:pt x="784" y="193"/>
                    <a:pt x="904" y="241"/>
                  </a:cubicBezTo>
                  <a:lnTo>
                    <a:pt x="896" y="241"/>
                  </a:lnTo>
                  <a:cubicBezTo>
                    <a:pt x="1144" y="337"/>
                    <a:pt x="1384" y="457"/>
                    <a:pt x="1592" y="617"/>
                  </a:cubicBezTo>
                  <a:cubicBezTo>
                    <a:pt x="1856" y="809"/>
                    <a:pt x="2080" y="1033"/>
                    <a:pt x="2280" y="1281"/>
                  </a:cubicBezTo>
                  <a:cubicBezTo>
                    <a:pt x="2424" y="1449"/>
                    <a:pt x="2544" y="1633"/>
                    <a:pt x="2664" y="1817"/>
                  </a:cubicBezTo>
                  <a:cubicBezTo>
                    <a:pt x="2776" y="2009"/>
                    <a:pt x="2872" y="2209"/>
                    <a:pt x="2960" y="2417"/>
                  </a:cubicBezTo>
                  <a:lnTo>
                    <a:pt x="2960" y="2409"/>
                  </a:lnTo>
                  <a:cubicBezTo>
                    <a:pt x="3080" y="2681"/>
                    <a:pt x="3184" y="2961"/>
                    <a:pt x="3264" y="3241"/>
                  </a:cubicBezTo>
                  <a:cubicBezTo>
                    <a:pt x="3352" y="3537"/>
                    <a:pt x="3440" y="3841"/>
                    <a:pt x="3512" y="4137"/>
                  </a:cubicBezTo>
                  <a:cubicBezTo>
                    <a:pt x="3512" y="4153"/>
                    <a:pt x="3536" y="4161"/>
                    <a:pt x="3544" y="4161"/>
                  </a:cubicBezTo>
                  <a:cubicBezTo>
                    <a:pt x="3560" y="4161"/>
                    <a:pt x="3560" y="4137"/>
                    <a:pt x="3560" y="4129"/>
                  </a:cubicBezTo>
                  <a:cubicBezTo>
                    <a:pt x="3496" y="3857"/>
                    <a:pt x="3440" y="3593"/>
                    <a:pt x="3376" y="3321"/>
                  </a:cubicBezTo>
                  <a:cubicBezTo>
                    <a:pt x="3312" y="3057"/>
                    <a:pt x="3232" y="2801"/>
                    <a:pt x="3144" y="2537"/>
                  </a:cubicBezTo>
                  <a:cubicBezTo>
                    <a:pt x="3056" y="2281"/>
                    <a:pt x="2944" y="2033"/>
                    <a:pt x="2800" y="1801"/>
                  </a:cubicBezTo>
                  <a:cubicBezTo>
                    <a:pt x="2664" y="1553"/>
                    <a:pt x="2504" y="1321"/>
                    <a:pt x="2312" y="1113"/>
                  </a:cubicBezTo>
                  <a:cubicBezTo>
                    <a:pt x="2184" y="961"/>
                    <a:pt x="2032" y="809"/>
                    <a:pt x="1872" y="681"/>
                  </a:cubicBezTo>
                  <a:cubicBezTo>
                    <a:pt x="1712" y="553"/>
                    <a:pt x="1536" y="433"/>
                    <a:pt x="1352" y="329"/>
                  </a:cubicBezTo>
                  <a:cubicBezTo>
                    <a:pt x="1176" y="233"/>
                    <a:pt x="984" y="161"/>
                    <a:pt x="784" y="97"/>
                  </a:cubicBezTo>
                  <a:cubicBezTo>
                    <a:pt x="680" y="73"/>
                    <a:pt x="576" y="49"/>
                    <a:pt x="472" y="41"/>
                  </a:cubicBezTo>
                  <a:cubicBezTo>
                    <a:pt x="352" y="17"/>
                    <a:pt x="224" y="17"/>
                    <a:pt x="104" y="9"/>
                  </a:cubicBezTo>
                  <a:cubicBezTo>
                    <a:pt x="80" y="9"/>
                    <a:pt x="56"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8"/>
            <p:cNvSpPr/>
            <p:nvPr/>
          </p:nvSpPr>
          <p:spPr>
            <a:xfrm>
              <a:off x="6824568" y="2001957"/>
              <a:ext cx="172135" cy="274382"/>
            </a:xfrm>
            <a:custGeom>
              <a:avLst/>
              <a:gdLst/>
              <a:ahLst/>
              <a:cxnLst/>
              <a:rect l="l" t="t" r="r" b="b"/>
              <a:pathLst>
                <a:path w="1697" h="2705" extrusionOk="0">
                  <a:moveTo>
                    <a:pt x="689" y="1"/>
                  </a:moveTo>
                  <a:cubicBezTo>
                    <a:pt x="633" y="1"/>
                    <a:pt x="569" y="9"/>
                    <a:pt x="513" y="33"/>
                  </a:cubicBezTo>
                  <a:cubicBezTo>
                    <a:pt x="441" y="65"/>
                    <a:pt x="369" y="105"/>
                    <a:pt x="297" y="177"/>
                  </a:cubicBezTo>
                  <a:cubicBezTo>
                    <a:pt x="249" y="225"/>
                    <a:pt x="201" y="297"/>
                    <a:pt x="153" y="385"/>
                  </a:cubicBezTo>
                  <a:cubicBezTo>
                    <a:pt x="113" y="457"/>
                    <a:pt x="81" y="545"/>
                    <a:pt x="49" y="641"/>
                  </a:cubicBezTo>
                  <a:cubicBezTo>
                    <a:pt x="33" y="729"/>
                    <a:pt x="9" y="825"/>
                    <a:pt x="9" y="921"/>
                  </a:cubicBezTo>
                  <a:cubicBezTo>
                    <a:pt x="1" y="1025"/>
                    <a:pt x="1" y="1113"/>
                    <a:pt x="9" y="1201"/>
                  </a:cubicBezTo>
                  <a:cubicBezTo>
                    <a:pt x="33" y="1385"/>
                    <a:pt x="89" y="1561"/>
                    <a:pt x="169" y="1729"/>
                  </a:cubicBezTo>
                  <a:cubicBezTo>
                    <a:pt x="209" y="1809"/>
                    <a:pt x="257" y="1889"/>
                    <a:pt x="313" y="1969"/>
                  </a:cubicBezTo>
                  <a:cubicBezTo>
                    <a:pt x="361" y="2041"/>
                    <a:pt x="417" y="2121"/>
                    <a:pt x="489" y="2193"/>
                  </a:cubicBezTo>
                  <a:cubicBezTo>
                    <a:pt x="745" y="2473"/>
                    <a:pt x="1113" y="2649"/>
                    <a:pt x="1473" y="2705"/>
                  </a:cubicBezTo>
                  <a:lnTo>
                    <a:pt x="1481" y="2705"/>
                  </a:lnTo>
                  <a:cubicBezTo>
                    <a:pt x="1497" y="2705"/>
                    <a:pt x="1505" y="2705"/>
                    <a:pt x="1521" y="2689"/>
                  </a:cubicBezTo>
                  <a:cubicBezTo>
                    <a:pt x="1537" y="2681"/>
                    <a:pt x="1545" y="2665"/>
                    <a:pt x="1545" y="2641"/>
                  </a:cubicBezTo>
                  <a:cubicBezTo>
                    <a:pt x="1561" y="2609"/>
                    <a:pt x="1537" y="2569"/>
                    <a:pt x="1505" y="2561"/>
                  </a:cubicBezTo>
                  <a:cubicBezTo>
                    <a:pt x="1569" y="2401"/>
                    <a:pt x="1617" y="2233"/>
                    <a:pt x="1649" y="2057"/>
                  </a:cubicBezTo>
                  <a:cubicBezTo>
                    <a:pt x="1689" y="1841"/>
                    <a:pt x="1697" y="1633"/>
                    <a:pt x="1689" y="1425"/>
                  </a:cubicBezTo>
                  <a:cubicBezTo>
                    <a:pt x="1681" y="1201"/>
                    <a:pt x="1649" y="1001"/>
                    <a:pt x="1577" y="817"/>
                  </a:cubicBezTo>
                  <a:cubicBezTo>
                    <a:pt x="1553" y="721"/>
                    <a:pt x="1513" y="633"/>
                    <a:pt x="1457" y="537"/>
                  </a:cubicBezTo>
                  <a:cubicBezTo>
                    <a:pt x="1409" y="457"/>
                    <a:pt x="1361" y="377"/>
                    <a:pt x="1281" y="305"/>
                  </a:cubicBezTo>
                  <a:cubicBezTo>
                    <a:pt x="1217" y="233"/>
                    <a:pt x="1137" y="177"/>
                    <a:pt x="1049" y="121"/>
                  </a:cubicBezTo>
                  <a:cubicBezTo>
                    <a:pt x="953" y="65"/>
                    <a:pt x="849" y="25"/>
                    <a:pt x="761" y="17"/>
                  </a:cubicBezTo>
                  <a:cubicBezTo>
                    <a:pt x="737" y="1"/>
                    <a:pt x="713" y="1"/>
                    <a:pt x="689"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8"/>
            <p:cNvSpPr/>
            <p:nvPr/>
          </p:nvSpPr>
          <p:spPr>
            <a:xfrm>
              <a:off x="6857027" y="2048212"/>
              <a:ext cx="96668" cy="62383"/>
            </a:xfrm>
            <a:custGeom>
              <a:avLst/>
              <a:gdLst/>
              <a:ahLst/>
              <a:cxnLst/>
              <a:rect l="l" t="t" r="r" b="b"/>
              <a:pathLst>
                <a:path w="953" h="615" extrusionOk="0">
                  <a:moveTo>
                    <a:pt x="137" y="1"/>
                  </a:moveTo>
                  <a:cubicBezTo>
                    <a:pt x="113" y="1"/>
                    <a:pt x="73" y="1"/>
                    <a:pt x="33" y="9"/>
                  </a:cubicBezTo>
                  <a:cubicBezTo>
                    <a:pt x="9" y="9"/>
                    <a:pt x="1" y="17"/>
                    <a:pt x="1" y="41"/>
                  </a:cubicBezTo>
                  <a:cubicBezTo>
                    <a:pt x="1" y="49"/>
                    <a:pt x="17" y="65"/>
                    <a:pt x="33" y="65"/>
                  </a:cubicBezTo>
                  <a:cubicBezTo>
                    <a:pt x="56" y="65"/>
                    <a:pt x="86" y="57"/>
                    <a:pt x="117" y="57"/>
                  </a:cubicBezTo>
                  <a:lnTo>
                    <a:pt x="117" y="57"/>
                  </a:lnTo>
                  <a:cubicBezTo>
                    <a:pt x="156" y="57"/>
                    <a:pt x="194" y="65"/>
                    <a:pt x="233" y="81"/>
                  </a:cubicBezTo>
                  <a:cubicBezTo>
                    <a:pt x="273" y="89"/>
                    <a:pt x="313" y="105"/>
                    <a:pt x="353" y="129"/>
                  </a:cubicBezTo>
                  <a:cubicBezTo>
                    <a:pt x="417" y="169"/>
                    <a:pt x="481" y="217"/>
                    <a:pt x="529" y="281"/>
                  </a:cubicBezTo>
                  <a:cubicBezTo>
                    <a:pt x="569" y="321"/>
                    <a:pt x="609" y="369"/>
                    <a:pt x="649" y="417"/>
                  </a:cubicBezTo>
                  <a:cubicBezTo>
                    <a:pt x="689" y="465"/>
                    <a:pt x="729" y="529"/>
                    <a:pt x="769" y="577"/>
                  </a:cubicBezTo>
                  <a:cubicBezTo>
                    <a:pt x="789" y="602"/>
                    <a:pt x="818" y="614"/>
                    <a:pt x="847" y="614"/>
                  </a:cubicBezTo>
                  <a:cubicBezTo>
                    <a:pt x="865" y="614"/>
                    <a:pt x="882" y="610"/>
                    <a:pt x="897" y="601"/>
                  </a:cubicBezTo>
                  <a:cubicBezTo>
                    <a:pt x="937" y="569"/>
                    <a:pt x="953" y="505"/>
                    <a:pt x="921" y="481"/>
                  </a:cubicBezTo>
                  <a:cubicBezTo>
                    <a:pt x="857" y="409"/>
                    <a:pt x="809" y="337"/>
                    <a:pt x="737" y="281"/>
                  </a:cubicBezTo>
                  <a:cubicBezTo>
                    <a:pt x="681" y="217"/>
                    <a:pt x="609" y="161"/>
                    <a:pt x="529" y="121"/>
                  </a:cubicBezTo>
                  <a:lnTo>
                    <a:pt x="409" y="57"/>
                  </a:lnTo>
                  <a:cubicBezTo>
                    <a:pt x="369" y="41"/>
                    <a:pt x="329" y="25"/>
                    <a:pt x="289" y="17"/>
                  </a:cubicBezTo>
                  <a:cubicBezTo>
                    <a:pt x="241" y="9"/>
                    <a:pt x="193" y="1"/>
                    <a:pt x="137" y="1"/>
                  </a:cubicBezTo>
                  <a:close/>
                </a:path>
              </a:pathLst>
            </a:custGeom>
            <a:solidFill>
              <a:srgbClr val="B74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8"/>
            <p:cNvSpPr/>
            <p:nvPr/>
          </p:nvSpPr>
          <p:spPr>
            <a:xfrm>
              <a:off x="6873257" y="1623805"/>
              <a:ext cx="888773" cy="1279907"/>
            </a:xfrm>
            <a:custGeom>
              <a:avLst/>
              <a:gdLst/>
              <a:ahLst/>
              <a:cxnLst/>
              <a:rect l="l" t="t" r="r" b="b"/>
              <a:pathLst>
                <a:path w="8762" h="12618" extrusionOk="0">
                  <a:moveTo>
                    <a:pt x="3273" y="1"/>
                  </a:moveTo>
                  <a:cubicBezTo>
                    <a:pt x="2937" y="1"/>
                    <a:pt x="2601" y="25"/>
                    <a:pt x="2257" y="73"/>
                  </a:cubicBezTo>
                  <a:cubicBezTo>
                    <a:pt x="1929" y="113"/>
                    <a:pt x="1601" y="169"/>
                    <a:pt x="1297" y="249"/>
                  </a:cubicBezTo>
                  <a:cubicBezTo>
                    <a:pt x="897" y="353"/>
                    <a:pt x="553" y="481"/>
                    <a:pt x="241" y="633"/>
                  </a:cubicBezTo>
                  <a:cubicBezTo>
                    <a:pt x="209" y="641"/>
                    <a:pt x="201" y="673"/>
                    <a:pt x="201" y="705"/>
                  </a:cubicBezTo>
                  <a:cubicBezTo>
                    <a:pt x="201" y="705"/>
                    <a:pt x="201" y="713"/>
                    <a:pt x="193" y="713"/>
                  </a:cubicBezTo>
                  <a:cubicBezTo>
                    <a:pt x="41" y="1209"/>
                    <a:pt x="1" y="1785"/>
                    <a:pt x="57" y="2473"/>
                  </a:cubicBezTo>
                  <a:cubicBezTo>
                    <a:pt x="97" y="2929"/>
                    <a:pt x="177" y="3393"/>
                    <a:pt x="257" y="3833"/>
                  </a:cubicBezTo>
                  <a:cubicBezTo>
                    <a:pt x="281" y="3969"/>
                    <a:pt x="313" y="4121"/>
                    <a:pt x="329" y="4257"/>
                  </a:cubicBezTo>
                  <a:lnTo>
                    <a:pt x="393" y="4681"/>
                  </a:lnTo>
                  <a:lnTo>
                    <a:pt x="393" y="4689"/>
                  </a:lnTo>
                  <a:cubicBezTo>
                    <a:pt x="401" y="4753"/>
                    <a:pt x="401" y="4801"/>
                    <a:pt x="409" y="4849"/>
                  </a:cubicBezTo>
                  <a:cubicBezTo>
                    <a:pt x="417" y="4921"/>
                    <a:pt x="433" y="5001"/>
                    <a:pt x="441" y="5073"/>
                  </a:cubicBezTo>
                  <a:cubicBezTo>
                    <a:pt x="457" y="5193"/>
                    <a:pt x="481" y="5313"/>
                    <a:pt x="497" y="5417"/>
                  </a:cubicBezTo>
                  <a:cubicBezTo>
                    <a:pt x="553" y="5657"/>
                    <a:pt x="609" y="5881"/>
                    <a:pt x="681" y="6089"/>
                  </a:cubicBezTo>
                  <a:cubicBezTo>
                    <a:pt x="761" y="6313"/>
                    <a:pt x="849" y="6521"/>
                    <a:pt x="969" y="6697"/>
                  </a:cubicBezTo>
                  <a:cubicBezTo>
                    <a:pt x="1089" y="6889"/>
                    <a:pt x="1217" y="7073"/>
                    <a:pt x="1377" y="7233"/>
                  </a:cubicBezTo>
                  <a:cubicBezTo>
                    <a:pt x="1697" y="7553"/>
                    <a:pt x="2121" y="7793"/>
                    <a:pt x="2593" y="7921"/>
                  </a:cubicBezTo>
                  <a:cubicBezTo>
                    <a:pt x="2801" y="7977"/>
                    <a:pt x="3033" y="8009"/>
                    <a:pt x="3281" y="8033"/>
                  </a:cubicBezTo>
                  <a:cubicBezTo>
                    <a:pt x="3353" y="8033"/>
                    <a:pt x="3417" y="8041"/>
                    <a:pt x="3489" y="8041"/>
                  </a:cubicBezTo>
                  <a:cubicBezTo>
                    <a:pt x="3649" y="8041"/>
                    <a:pt x="3817" y="8033"/>
                    <a:pt x="3993" y="8009"/>
                  </a:cubicBezTo>
                  <a:cubicBezTo>
                    <a:pt x="4089" y="8001"/>
                    <a:pt x="4177" y="7977"/>
                    <a:pt x="4281" y="7961"/>
                  </a:cubicBezTo>
                  <a:cubicBezTo>
                    <a:pt x="4321" y="8089"/>
                    <a:pt x="4353" y="8217"/>
                    <a:pt x="4369" y="8353"/>
                  </a:cubicBezTo>
                  <a:lnTo>
                    <a:pt x="4369" y="8329"/>
                  </a:lnTo>
                  <a:cubicBezTo>
                    <a:pt x="4393" y="8489"/>
                    <a:pt x="4393" y="8641"/>
                    <a:pt x="4369" y="8777"/>
                  </a:cubicBezTo>
                  <a:cubicBezTo>
                    <a:pt x="4353" y="8897"/>
                    <a:pt x="4321" y="9017"/>
                    <a:pt x="4273" y="9129"/>
                  </a:cubicBezTo>
                  <a:cubicBezTo>
                    <a:pt x="4233" y="9233"/>
                    <a:pt x="4169" y="9321"/>
                    <a:pt x="4113" y="9409"/>
                  </a:cubicBezTo>
                  <a:cubicBezTo>
                    <a:pt x="4041" y="9489"/>
                    <a:pt x="3969" y="9569"/>
                    <a:pt x="3881" y="9641"/>
                  </a:cubicBezTo>
                  <a:cubicBezTo>
                    <a:pt x="3801" y="9697"/>
                    <a:pt x="3721" y="9753"/>
                    <a:pt x="3633" y="9801"/>
                  </a:cubicBezTo>
                  <a:cubicBezTo>
                    <a:pt x="3609" y="9809"/>
                    <a:pt x="3601" y="9817"/>
                    <a:pt x="3601" y="9841"/>
                  </a:cubicBezTo>
                  <a:cubicBezTo>
                    <a:pt x="3593" y="9857"/>
                    <a:pt x="3601" y="9881"/>
                    <a:pt x="3609" y="9897"/>
                  </a:cubicBezTo>
                  <a:cubicBezTo>
                    <a:pt x="3601" y="9913"/>
                    <a:pt x="3601" y="9921"/>
                    <a:pt x="3601" y="9929"/>
                  </a:cubicBezTo>
                  <a:cubicBezTo>
                    <a:pt x="3633" y="10361"/>
                    <a:pt x="3761" y="10777"/>
                    <a:pt x="3993" y="11201"/>
                  </a:cubicBezTo>
                  <a:cubicBezTo>
                    <a:pt x="4209" y="11601"/>
                    <a:pt x="4513" y="11953"/>
                    <a:pt x="4857" y="12209"/>
                  </a:cubicBezTo>
                  <a:cubicBezTo>
                    <a:pt x="5033" y="12337"/>
                    <a:pt x="5217" y="12441"/>
                    <a:pt x="5417" y="12513"/>
                  </a:cubicBezTo>
                  <a:cubicBezTo>
                    <a:pt x="5617" y="12577"/>
                    <a:pt x="5817" y="12617"/>
                    <a:pt x="6033" y="12617"/>
                  </a:cubicBezTo>
                  <a:lnTo>
                    <a:pt x="6049" y="12617"/>
                  </a:lnTo>
                  <a:cubicBezTo>
                    <a:pt x="6249" y="12617"/>
                    <a:pt x="6457" y="12577"/>
                    <a:pt x="6657" y="12497"/>
                  </a:cubicBezTo>
                  <a:cubicBezTo>
                    <a:pt x="6873" y="12417"/>
                    <a:pt x="7081" y="12289"/>
                    <a:pt x="7289" y="12121"/>
                  </a:cubicBezTo>
                  <a:cubicBezTo>
                    <a:pt x="7457" y="11977"/>
                    <a:pt x="7617" y="11801"/>
                    <a:pt x="7777" y="11593"/>
                  </a:cubicBezTo>
                  <a:cubicBezTo>
                    <a:pt x="7921" y="11401"/>
                    <a:pt x="8049" y="11193"/>
                    <a:pt x="8169" y="10953"/>
                  </a:cubicBezTo>
                  <a:cubicBezTo>
                    <a:pt x="8377" y="10521"/>
                    <a:pt x="8553" y="10041"/>
                    <a:pt x="8657" y="9521"/>
                  </a:cubicBezTo>
                  <a:cubicBezTo>
                    <a:pt x="8697" y="9329"/>
                    <a:pt x="8729" y="9153"/>
                    <a:pt x="8761" y="8969"/>
                  </a:cubicBezTo>
                  <a:cubicBezTo>
                    <a:pt x="8761" y="8953"/>
                    <a:pt x="8753" y="8929"/>
                    <a:pt x="8737" y="8921"/>
                  </a:cubicBezTo>
                  <a:cubicBezTo>
                    <a:pt x="8729" y="8913"/>
                    <a:pt x="8713" y="8897"/>
                    <a:pt x="8689" y="8897"/>
                  </a:cubicBezTo>
                  <a:cubicBezTo>
                    <a:pt x="8681" y="8897"/>
                    <a:pt x="8673" y="8897"/>
                    <a:pt x="8657" y="8913"/>
                  </a:cubicBezTo>
                  <a:cubicBezTo>
                    <a:pt x="8609" y="8897"/>
                    <a:pt x="8561" y="8881"/>
                    <a:pt x="8521" y="8857"/>
                  </a:cubicBezTo>
                  <a:cubicBezTo>
                    <a:pt x="8409" y="8809"/>
                    <a:pt x="8297" y="8753"/>
                    <a:pt x="8201" y="8673"/>
                  </a:cubicBezTo>
                  <a:cubicBezTo>
                    <a:pt x="8081" y="8569"/>
                    <a:pt x="7961" y="8449"/>
                    <a:pt x="7849" y="8313"/>
                  </a:cubicBezTo>
                  <a:cubicBezTo>
                    <a:pt x="7697" y="8113"/>
                    <a:pt x="7561" y="7881"/>
                    <a:pt x="7449" y="7601"/>
                  </a:cubicBezTo>
                  <a:lnTo>
                    <a:pt x="7449" y="7609"/>
                  </a:lnTo>
                  <a:cubicBezTo>
                    <a:pt x="7297" y="7241"/>
                    <a:pt x="7177" y="6833"/>
                    <a:pt x="7129" y="6401"/>
                  </a:cubicBezTo>
                  <a:cubicBezTo>
                    <a:pt x="7097" y="6153"/>
                    <a:pt x="7089" y="5929"/>
                    <a:pt x="7089" y="5729"/>
                  </a:cubicBezTo>
                  <a:cubicBezTo>
                    <a:pt x="7273" y="5657"/>
                    <a:pt x="7433" y="5577"/>
                    <a:pt x="7577" y="5481"/>
                  </a:cubicBezTo>
                  <a:cubicBezTo>
                    <a:pt x="7793" y="5337"/>
                    <a:pt x="7969" y="5153"/>
                    <a:pt x="8113" y="4921"/>
                  </a:cubicBezTo>
                  <a:cubicBezTo>
                    <a:pt x="8177" y="4817"/>
                    <a:pt x="8233" y="4713"/>
                    <a:pt x="8289" y="4577"/>
                  </a:cubicBezTo>
                  <a:cubicBezTo>
                    <a:pt x="8337" y="4457"/>
                    <a:pt x="8377" y="4337"/>
                    <a:pt x="8409" y="4209"/>
                  </a:cubicBezTo>
                  <a:cubicBezTo>
                    <a:pt x="8473" y="3953"/>
                    <a:pt x="8473" y="3689"/>
                    <a:pt x="8409" y="3449"/>
                  </a:cubicBezTo>
                  <a:cubicBezTo>
                    <a:pt x="8393" y="3353"/>
                    <a:pt x="8337" y="3241"/>
                    <a:pt x="8289" y="3153"/>
                  </a:cubicBezTo>
                  <a:cubicBezTo>
                    <a:pt x="8249" y="3081"/>
                    <a:pt x="8193" y="3009"/>
                    <a:pt x="8129" y="2937"/>
                  </a:cubicBezTo>
                  <a:cubicBezTo>
                    <a:pt x="8009" y="2833"/>
                    <a:pt x="7849" y="2737"/>
                    <a:pt x="7681" y="2697"/>
                  </a:cubicBezTo>
                  <a:cubicBezTo>
                    <a:pt x="7617" y="2689"/>
                    <a:pt x="7553" y="2681"/>
                    <a:pt x="7489" y="2681"/>
                  </a:cubicBezTo>
                  <a:cubicBezTo>
                    <a:pt x="7377" y="2681"/>
                    <a:pt x="7281" y="2697"/>
                    <a:pt x="7193" y="2737"/>
                  </a:cubicBezTo>
                  <a:cubicBezTo>
                    <a:pt x="7113" y="2769"/>
                    <a:pt x="7041" y="2817"/>
                    <a:pt x="6969" y="2881"/>
                  </a:cubicBezTo>
                  <a:cubicBezTo>
                    <a:pt x="6961" y="2889"/>
                    <a:pt x="6937" y="2897"/>
                    <a:pt x="6929" y="2921"/>
                  </a:cubicBezTo>
                  <a:cubicBezTo>
                    <a:pt x="6953" y="2801"/>
                    <a:pt x="6961" y="2673"/>
                    <a:pt x="6961" y="2553"/>
                  </a:cubicBezTo>
                  <a:cubicBezTo>
                    <a:pt x="6961" y="2393"/>
                    <a:pt x="6953" y="2217"/>
                    <a:pt x="6921" y="2057"/>
                  </a:cubicBezTo>
                  <a:cubicBezTo>
                    <a:pt x="6873" y="1777"/>
                    <a:pt x="6761" y="1497"/>
                    <a:pt x="6609" y="1257"/>
                  </a:cubicBezTo>
                  <a:cubicBezTo>
                    <a:pt x="6457" y="1041"/>
                    <a:pt x="6257" y="841"/>
                    <a:pt x="6017" y="673"/>
                  </a:cubicBezTo>
                  <a:cubicBezTo>
                    <a:pt x="5801" y="513"/>
                    <a:pt x="5537" y="393"/>
                    <a:pt x="5233" y="281"/>
                  </a:cubicBezTo>
                  <a:cubicBezTo>
                    <a:pt x="4953" y="177"/>
                    <a:pt x="4649" y="113"/>
                    <a:pt x="4313" y="57"/>
                  </a:cubicBezTo>
                  <a:cubicBezTo>
                    <a:pt x="3969" y="25"/>
                    <a:pt x="3641" y="1"/>
                    <a:pt x="3289" y="1"/>
                  </a:cubicBezTo>
                  <a:close/>
                </a:path>
              </a:pathLst>
            </a:custGeom>
            <a:solidFill>
              <a:srgbClr val="DD8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8"/>
            <p:cNvSpPr/>
            <p:nvPr/>
          </p:nvSpPr>
          <p:spPr>
            <a:xfrm>
              <a:off x="6877314" y="1622993"/>
              <a:ext cx="689149" cy="227113"/>
            </a:xfrm>
            <a:custGeom>
              <a:avLst/>
              <a:gdLst/>
              <a:ahLst/>
              <a:cxnLst/>
              <a:rect l="l" t="t" r="r" b="b"/>
              <a:pathLst>
                <a:path w="6794" h="2239" extrusionOk="0">
                  <a:moveTo>
                    <a:pt x="3241" y="1"/>
                  </a:moveTo>
                  <a:cubicBezTo>
                    <a:pt x="2913" y="1"/>
                    <a:pt x="2569" y="17"/>
                    <a:pt x="2233" y="73"/>
                  </a:cubicBezTo>
                  <a:cubicBezTo>
                    <a:pt x="1889" y="113"/>
                    <a:pt x="1569" y="169"/>
                    <a:pt x="1273" y="249"/>
                  </a:cubicBezTo>
                  <a:cubicBezTo>
                    <a:pt x="873" y="353"/>
                    <a:pt x="521" y="481"/>
                    <a:pt x="209" y="633"/>
                  </a:cubicBezTo>
                  <a:cubicBezTo>
                    <a:pt x="177" y="641"/>
                    <a:pt x="169" y="673"/>
                    <a:pt x="169" y="697"/>
                  </a:cubicBezTo>
                  <a:cubicBezTo>
                    <a:pt x="169" y="697"/>
                    <a:pt x="169" y="713"/>
                    <a:pt x="161" y="713"/>
                  </a:cubicBezTo>
                  <a:cubicBezTo>
                    <a:pt x="49" y="1065"/>
                    <a:pt x="1" y="1465"/>
                    <a:pt x="1" y="1921"/>
                  </a:cubicBezTo>
                  <a:cubicBezTo>
                    <a:pt x="33" y="1929"/>
                    <a:pt x="57" y="1945"/>
                    <a:pt x="89" y="1961"/>
                  </a:cubicBezTo>
                  <a:lnTo>
                    <a:pt x="81" y="1961"/>
                  </a:lnTo>
                  <a:cubicBezTo>
                    <a:pt x="217" y="2017"/>
                    <a:pt x="369" y="2065"/>
                    <a:pt x="521" y="2113"/>
                  </a:cubicBezTo>
                  <a:cubicBezTo>
                    <a:pt x="673" y="2153"/>
                    <a:pt x="817" y="2177"/>
                    <a:pt x="977" y="2201"/>
                  </a:cubicBezTo>
                  <a:lnTo>
                    <a:pt x="993" y="2201"/>
                  </a:lnTo>
                  <a:cubicBezTo>
                    <a:pt x="1186" y="2227"/>
                    <a:pt x="1383" y="2239"/>
                    <a:pt x="1580" y="2239"/>
                  </a:cubicBezTo>
                  <a:cubicBezTo>
                    <a:pt x="1807" y="2239"/>
                    <a:pt x="2034" y="2223"/>
                    <a:pt x="2257" y="2193"/>
                  </a:cubicBezTo>
                  <a:lnTo>
                    <a:pt x="2249" y="2193"/>
                  </a:lnTo>
                  <a:cubicBezTo>
                    <a:pt x="2697" y="2129"/>
                    <a:pt x="3137" y="2009"/>
                    <a:pt x="3561" y="1841"/>
                  </a:cubicBezTo>
                  <a:cubicBezTo>
                    <a:pt x="3689" y="1777"/>
                    <a:pt x="3817" y="1721"/>
                    <a:pt x="3953" y="1649"/>
                  </a:cubicBezTo>
                  <a:cubicBezTo>
                    <a:pt x="3977" y="1633"/>
                    <a:pt x="4009" y="1617"/>
                    <a:pt x="4041" y="1601"/>
                  </a:cubicBezTo>
                  <a:cubicBezTo>
                    <a:pt x="4073" y="1577"/>
                    <a:pt x="4113" y="1561"/>
                    <a:pt x="4137" y="1537"/>
                  </a:cubicBezTo>
                  <a:cubicBezTo>
                    <a:pt x="4217" y="1489"/>
                    <a:pt x="4289" y="1449"/>
                    <a:pt x="4369" y="1393"/>
                  </a:cubicBezTo>
                  <a:lnTo>
                    <a:pt x="4393" y="1393"/>
                  </a:lnTo>
                  <a:cubicBezTo>
                    <a:pt x="4393" y="1393"/>
                    <a:pt x="4401" y="1393"/>
                    <a:pt x="4401" y="1401"/>
                  </a:cubicBezTo>
                  <a:cubicBezTo>
                    <a:pt x="4441" y="1441"/>
                    <a:pt x="4481" y="1473"/>
                    <a:pt x="4521" y="1497"/>
                  </a:cubicBezTo>
                  <a:cubicBezTo>
                    <a:pt x="4593" y="1553"/>
                    <a:pt x="4657" y="1601"/>
                    <a:pt x="4737" y="1649"/>
                  </a:cubicBezTo>
                  <a:cubicBezTo>
                    <a:pt x="4809" y="1689"/>
                    <a:pt x="4881" y="1729"/>
                    <a:pt x="4961" y="1761"/>
                  </a:cubicBezTo>
                  <a:cubicBezTo>
                    <a:pt x="5041" y="1801"/>
                    <a:pt x="5129" y="1817"/>
                    <a:pt x="5217" y="1849"/>
                  </a:cubicBezTo>
                  <a:cubicBezTo>
                    <a:pt x="5297" y="1873"/>
                    <a:pt x="5393" y="1889"/>
                    <a:pt x="5481" y="1897"/>
                  </a:cubicBezTo>
                  <a:lnTo>
                    <a:pt x="5473" y="1897"/>
                  </a:lnTo>
                  <a:cubicBezTo>
                    <a:pt x="5569" y="1913"/>
                    <a:pt x="5681" y="1921"/>
                    <a:pt x="5777" y="1921"/>
                  </a:cubicBezTo>
                  <a:cubicBezTo>
                    <a:pt x="5881" y="1921"/>
                    <a:pt x="5977" y="1913"/>
                    <a:pt x="6089" y="1897"/>
                  </a:cubicBezTo>
                  <a:cubicBezTo>
                    <a:pt x="6329" y="1873"/>
                    <a:pt x="6569" y="1801"/>
                    <a:pt x="6793" y="1721"/>
                  </a:cubicBezTo>
                  <a:cubicBezTo>
                    <a:pt x="6729" y="1569"/>
                    <a:pt x="6657" y="1417"/>
                    <a:pt x="6569" y="1289"/>
                  </a:cubicBezTo>
                  <a:cubicBezTo>
                    <a:pt x="6417" y="1073"/>
                    <a:pt x="6217" y="873"/>
                    <a:pt x="5977" y="697"/>
                  </a:cubicBezTo>
                  <a:cubicBezTo>
                    <a:pt x="5761" y="537"/>
                    <a:pt x="5497" y="417"/>
                    <a:pt x="5193" y="313"/>
                  </a:cubicBezTo>
                  <a:cubicBezTo>
                    <a:pt x="4913" y="209"/>
                    <a:pt x="4609" y="137"/>
                    <a:pt x="4273" y="89"/>
                  </a:cubicBezTo>
                  <a:cubicBezTo>
                    <a:pt x="3953" y="49"/>
                    <a:pt x="3617" y="17"/>
                    <a:pt x="3281" y="17"/>
                  </a:cubicBezTo>
                  <a:lnTo>
                    <a:pt x="3241" y="17"/>
                  </a:lnTo>
                  <a:lnTo>
                    <a:pt x="3241" y="1"/>
                  </a:lnTo>
                  <a:close/>
                </a:path>
              </a:pathLst>
            </a:custGeom>
            <a:solidFill>
              <a:srgbClr val="CB5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8"/>
            <p:cNvSpPr/>
            <p:nvPr/>
          </p:nvSpPr>
          <p:spPr>
            <a:xfrm>
              <a:off x="7335804" y="1774741"/>
              <a:ext cx="101" cy="101"/>
            </a:xfrm>
            <a:custGeom>
              <a:avLst/>
              <a:gdLst/>
              <a:ahLst/>
              <a:cxnLst/>
              <a:rect l="l" t="t" r="r" b="b"/>
              <a:pathLst>
                <a:path w="1" h="1" extrusionOk="0">
                  <a:moveTo>
                    <a:pt x="1" y="1"/>
                  </a:moveTo>
                  <a:lnTo>
                    <a:pt x="1" y="1"/>
                  </a:lnTo>
                  <a:lnTo>
                    <a:pt x="1" y="1"/>
                  </a:lnTo>
                  <a:close/>
                </a:path>
              </a:pathLst>
            </a:custGeom>
            <a:solidFill>
              <a:srgbClr val="CB5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8"/>
            <p:cNvSpPr/>
            <p:nvPr/>
          </p:nvSpPr>
          <p:spPr>
            <a:xfrm>
              <a:off x="7335804" y="1774741"/>
              <a:ext cx="101" cy="101"/>
            </a:xfrm>
            <a:custGeom>
              <a:avLst/>
              <a:gdLst/>
              <a:ahLst/>
              <a:cxnLst/>
              <a:rect l="l" t="t" r="r" b="b"/>
              <a:pathLst>
                <a:path w="1" h="1" extrusionOk="0">
                  <a:moveTo>
                    <a:pt x="1" y="1"/>
                  </a:moveTo>
                  <a:lnTo>
                    <a:pt x="1" y="1"/>
                  </a:lnTo>
                  <a:lnTo>
                    <a:pt x="1" y="1"/>
                  </a:lnTo>
                  <a:close/>
                </a:path>
              </a:pathLst>
            </a:custGeom>
            <a:solidFill>
              <a:srgbClr val="CB5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8"/>
            <p:cNvSpPr/>
            <p:nvPr/>
          </p:nvSpPr>
          <p:spPr>
            <a:xfrm>
              <a:off x="7335804" y="1774741"/>
              <a:ext cx="101" cy="1724"/>
            </a:xfrm>
            <a:custGeom>
              <a:avLst/>
              <a:gdLst/>
              <a:ahLst/>
              <a:cxnLst/>
              <a:rect l="l" t="t" r="r" b="b"/>
              <a:pathLst>
                <a:path w="1" h="17" extrusionOk="0">
                  <a:moveTo>
                    <a:pt x="1" y="17"/>
                  </a:moveTo>
                  <a:cubicBezTo>
                    <a:pt x="1" y="1"/>
                    <a:pt x="1" y="1"/>
                    <a:pt x="1" y="17"/>
                  </a:cubicBezTo>
                  <a:cubicBezTo>
                    <a:pt x="1" y="1"/>
                    <a:pt x="1" y="1"/>
                    <a:pt x="1" y="17"/>
                  </a:cubicBezTo>
                  <a:close/>
                </a:path>
              </a:pathLst>
            </a:custGeom>
            <a:solidFill>
              <a:srgbClr val="CB5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8"/>
            <p:cNvSpPr/>
            <p:nvPr/>
          </p:nvSpPr>
          <p:spPr>
            <a:xfrm>
              <a:off x="7310648" y="2276240"/>
              <a:ext cx="229852" cy="237155"/>
            </a:xfrm>
            <a:custGeom>
              <a:avLst/>
              <a:gdLst/>
              <a:ahLst/>
              <a:cxnLst/>
              <a:rect l="l" t="t" r="r" b="b"/>
              <a:pathLst>
                <a:path w="2266" h="2338" extrusionOk="0">
                  <a:moveTo>
                    <a:pt x="2265" y="1"/>
                  </a:moveTo>
                  <a:lnTo>
                    <a:pt x="2265" y="1"/>
                  </a:lnTo>
                  <a:cubicBezTo>
                    <a:pt x="2089" y="241"/>
                    <a:pt x="1921" y="441"/>
                    <a:pt x="1721" y="617"/>
                  </a:cubicBezTo>
                  <a:cubicBezTo>
                    <a:pt x="1609" y="721"/>
                    <a:pt x="1497" y="809"/>
                    <a:pt x="1385" y="881"/>
                  </a:cubicBezTo>
                  <a:cubicBezTo>
                    <a:pt x="1265" y="961"/>
                    <a:pt x="1137" y="1041"/>
                    <a:pt x="1009" y="1097"/>
                  </a:cubicBezTo>
                  <a:cubicBezTo>
                    <a:pt x="921" y="1153"/>
                    <a:pt x="825" y="1193"/>
                    <a:pt x="729" y="1225"/>
                  </a:cubicBezTo>
                  <a:cubicBezTo>
                    <a:pt x="625" y="1281"/>
                    <a:pt x="537" y="1321"/>
                    <a:pt x="441" y="1361"/>
                  </a:cubicBezTo>
                  <a:lnTo>
                    <a:pt x="345" y="1385"/>
                  </a:lnTo>
                  <a:cubicBezTo>
                    <a:pt x="305" y="1401"/>
                    <a:pt x="265" y="1417"/>
                    <a:pt x="241" y="1425"/>
                  </a:cubicBezTo>
                  <a:cubicBezTo>
                    <a:pt x="161" y="1457"/>
                    <a:pt x="81" y="1481"/>
                    <a:pt x="1" y="1497"/>
                  </a:cubicBezTo>
                  <a:lnTo>
                    <a:pt x="1" y="1505"/>
                  </a:lnTo>
                  <a:cubicBezTo>
                    <a:pt x="41" y="1641"/>
                    <a:pt x="65" y="1769"/>
                    <a:pt x="89" y="1897"/>
                  </a:cubicBezTo>
                  <a:lnTo>
                    <a:pt x="89" y="1881"/>
                  </a:lnTo>
                  <a:cubicBezTo>
                    <a:pt x="97" y="2041"/>
                    <a:pt x="97" y="2185"/>
                    <a:pt x="89" y="2329"/>
                  </a:cubicBezTo>
                  <a:lnTo>
                    <a:pt x="89" y="2337"/>
                  </a:lnTo>
                  <a:cubicBezTo>
                    <a:pt x="257" y="2289"/>
                    <a:pt x="425" y="2217"/>
                    <a:pt x="585" y="2137"/>
                  </a:cubicBezTo>
                  <a:cubicBezTo>
                    <a:pt x="865" y="2001"/>
                    <a:pt x="1121" y="1817"/>
                    <a:pt x="1345" y="1609"/>
                  </a:cubicBezTo>
                  <a:cubicBezTo>
                    <a:pt x="1553" y="1409"/>
                    <a:pt x="1753" y="1185"/>
                    <a:pt x="1921" y="953"/>
                  </a:cubicBezTo>
                  <a:cubicBezTo>
                    <a:pt x="1977" y="857"/>
                    <a:pt x="2025" y="761"/>
                    <a:pt x="2081" y="657"/>
                  </a:cubicBezTo>
                  <a:cubicBezTo>
                    <a:pt x="2121" y="569"/>
                    <a:pt x="2153" y="481"/>
                    <a:pt x="2185" y="377"/>
                  </a:cubicBezTo>
                  <a:lnTo>
                    <a:pt x="2185" y="369"/>
                  </a:lnTo>
                  <a:cubicBezTo>
                    <a:pt x="2209" y="297"/>
                    <a:pt x="2225" y="225"/>
                    <a:pt x="2249" y="153"/>
                  </a:cubicBezTo>
                  <a:cubicBezTo>
                    <a:pt x="2257" y="97"/>
                    <a:pt x="2265" y="49"/>
                    <a:pt x="2265"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8"/>
            <p:cNvSpPr/>
            <p:nvPr/>
          </p:nvSpPr>
          <p:spPr>
            <a:xfrm>
              <a:off x="7295230" y="2432045"/>
              <a:ext cx="913" cy="913"/>
            </a:xfrm>
            <a:custGeom>
              <a:avLst/>
              <a:gdLst/>
              <a:ahLst/>
              <a:cxnLst/>
              <a:rect l="l" t="t" r="r" b="b"/>
              <a:pathLst>
                <a:path w="9" h="9" extrusionOk="0">
                  <a:moveTo>
                    <a:pt x="1" y="1"/>
                  </a:moveTo>
                  <a:cubicBezTo>
                    <a:pt x="1" y="6"/>
                    <a:pt x="2" y="8"/>
                    <a:pt x="3" y="8"/>
                  </a:cubicBezTo>
                  <a:cubicBezTo>
                    <a:pt x="5" y="8"/>
                    <a:pt x="9" y="1"/>
                    <a:pt x="9"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8"/>
            <p:cNvSpPr/>
            <p:nvPr/>
          </p:nvSpPr>
          <p:spPr>
            <a:xfrm>
              <a:off x="7574483" y="1978526"/>
              <a:ext cx="40675" cy="152964"/>
            </a:xfrm>
            <a:custGeom>
              <a:avLst/>
              <a:gdLst/>
              <a:ahLst/>
              <a:cxnLst/>
              <a:rect l="l" t="t" r="r" b="b"/>
              <a:pathLst>
                <a:path w="401" h="1508" extrusionOk="0">
                  <a:moveTo>
                    <a:pt x="56" y="1"/>
                  </a:moveTo>
                  <a:cubicBezTo>
                    <a:pt x="42" y="1"/>
                    <a:pt x="35" y="10"/>
                    <a:pt x="24" y="16"/>
                  </a:cubicBezTo>
                  <a:cubicBezTo>
                    <a:pt x="8" y="32"/>
                    <a:pt x="0" y="72"/>
                    <a:pt x="16" y="104"/>
                  </a:cubicBezTo>
                  <a:cubicBezTo>
                    <a:pt x="48" y="144"/>
                    <a:pt x="80" y="176"/>
                    <a:pt x="104" y="216"/>
                  </a:cubicBezTo>
                  <a:cubicBezTo>
                    <a:pt x="160" y="296"/>
                    <a:pt x="200" y="376"/>
                    <a:pt x="224" y="456"/>
                  </a:cubicBezTo>
                  <a:cubicBezTo>
                    <a:pt x="264" y="560"/>
                    <a:pt x="288" y="688"/>
                    <a:pt x="296" y="808"/>
                  </a:cubicBezTo>
                  <a:lnTo>
                    <a:pt x="296" y="792"/>
                  </a:lnTo>
                  <a:lnTo>
                    <a:pt x="296" y="792"/>
                  </a:lnTo>
                  <a:cubicBezTo>
                    <a:pt x="304" y="904"/>
                    <a:pt x="296" y="1016"/>
                    <a:pt x="280" y="1128"/>
                  </a:cubicBezTo>
                  <a:lnTo>
                    <a:pt x="280" y="1112"/>
                  </a:lnTo>
                  <a:cubicBezTo>
                    <a:pt x="256" y="1184"/>
                    <a:pt x="240" y="1264"/>
                    <a:pt x="208" y="1328"/>
                  </a:cubicBezTo>
                  <a:cubicBezTo>
                    <a:pt x="176" y="1376"/>
                    <a:pt x="160" y="1416"/>
                    <a:pt x="120" y="1464"/>
                  </a:cubicBezTo>
                  <a:cubicBezTo>
                    <a:pt x="104" y="1472"/>
                    <a:pt x="120" y="1496"/>
                    <a:pt x="128" y="1504"/>
                  </a:cubicBezTo>
                  <a:cubicBezTo>
                    <a:pt x="130" y="1506"/>
                    <a:pt x="134" y="1507"/>
                    <a:pt x="138" y="1507"/>
                  </a:cubicBezTo>
                  <a:cubicBezTo>
                    <a:pt x="149" y="1507"/>
                    <a:pt x="162" y="1502"/>
                    <a:pt x="168" y="1496"/>
                  </a:cubicBezTo>
                  <a:cubicBezTo>
                    <a:pt x="248" y="1392"/>
                    <a:pt x="304" y="1288"/>
                    <a:pt x="336" y="1168"/>
                  </a:cubicBezTo>
                  <a:cubicBezTo>
                    <a:pt x="376" y="1032"/>
                    <a:pt x="400" y="896"/>
                    <a:pt x="384" y="768"/>
                  </a:cubicBezTo>
                  <a:cubicBezTo>
                    <a:pt x="384" y="624"/>
                    <a:pt x="368" y="496"/>
                    <a:pt x="320" y="368"/>
                  </a:cubicBezTo>
                  <a:cubicBezTo>
                    <a:pt x="280" y="248"/>
                    <a:pt x="208" y="128"/>
                    <a:pt x="120" y="24"/>
                  </a:cubicBezTo>
                  <a:cubicBezTo>
                    <a:pt x="104" y="16"/>
                    <a:pt x="88" y="8"/>
                    <a:pt x="80" y="8"/>
                  </a:cubicBezTo>
                  <a:cubicBezTo>
                    <a:pt x="70" y="3"/>
                    <a:pt x="63" y="1"/>
                    <a:pt x="56"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8"/>
            <p:cNvSpPr/>
            <p:nvPr/>
          </p:nvSpPr>
          <p:spPr>
            <a:xfrm>
              <a:off x="7574483" y="1937038"/>
              <a:ext cx="114520" cy="51225"/>
            </a:xfrm>
            <a:custGeom>
              <a:avLst/>
              <a:gdLst/>
              <a:ahLst/>
              <a:cxnLst/>
              <a:rect l="l" t="t" r="r" b="b"/>
              <a:pathLst>
                <a:path w="1129" h="505" extrusionOk="0">
                  <a:moveTo>
                    <a:pt x="768" y="1"/>
                  </a:moveTo>
                  <a:cubicBezTo>
                    <a:pt x="720" y="1"/>
                    <a:pt x="680" y="17"/>
                    <a:pt x="624" y="17"/>
                  </a:cubicBezTo>
                  <a:cubicBezTo>
                    <a:pt x="576" y="25"/>
                    <a:pt x="520" y="33"/>
                    <a:pt x="464" y="41"/>
                  </a:cubicBezTo>
                  <a:cubicBezTo>
                    <a:pt x="416" y="49"/>
                    <a:pt x="368" y="81"/>
                    <a:pt x="320" y="105"/>
                  </a:cubicBezTo>
                  <a:cubicBezTo>
                    <a:pt x="264" y="129"/>
                    <a:pt x="216" y="161"/>
                    <a:pt x="176" y="193"/>
                  </a:cubicBezTo>
                  <a:cubicBezTo>
                    <a:pt x="136" y="233"/>
                    <a:pt x="96" y="273"/>
                    <a:pt x="64" y="313"/>
                  </a:cubicBezTo>
                  <a:cubicBezTo>
                    <a:pt x="48" y="345"/>
                    <a:pt x="40" y="361"/>
                    <a:pt x="16" y="393"/>
                  </a:cubicBezTo>
                  <a:cubicBezTo>
                    <a:pt x="8" y="417"/>
                    <a:pt x="0" y="441"/>
                    <a:pt x="8" y="465"/>
                  </a:cubicBezTo>
                  <a:cubicBezTo>
                    <a:pt x="16" y="481"/>
                    <a:pt x="24" y="497"/>
                    <a:pt x="48" y="505"/>
                  </a:cubicBezTo>
                  <a:cubicBezTo>
                    <a:pt x="64" y="505"/>
                    <a:pt x="88" y="505"/>
                    <a:pt x="96" y="481"/>
                  </a:cubicBezTo>
                  <a:cubicBezTo>
                    <a:pt x="128" y="457"/>
                    <a:pt x="160" y="417"/>
                    <a:pt x="184" y="385"/>
                  </a:cubicBezTo>
                  <a:cubicBezTo>
                    <a:pt x="216" y="345"/>
                    <a:pt x="256" y="313"/>
                    <a:pt x="288" y="281"/>
                  </a:cubicBezTo>
                  <a:cubicBezTo>
                    <a:pt x="344" y="233"/>
                    <a:pt x="416" y="193"/>
                    <a:pt x="488" y="153"/>
                  </a:cubicBezTo>
                  <a:lnTo>
                    <a:pt x="504" y="153"/>
                  </a:lnTo>
                  <a:cubicBezTo>
                    <a:pt x="536" y="145"/>
                    <a:pt x="576" y="121"/>
                    <a:pt x="608" y="113"/>
                  </a:cubicBezTo>
                  <a:cubicBezTo>
                    <a:pt x="648" y="105"/>
                    <a:pt x="696" y="97"/>
                    <a:pt x="736" y="81"/>
                  </a:cubicBezTo>
                  <a:lnTo>
                    <a:pt x="728" y="81"/>
                  </a:lnTo>
                  <a:cubicBezTo>
                    <a:pt x="790" y="75"/>
                    <a:pt x="849" y="69"/>
                    <a:pt x="908" y="69"/>
                  </a:cubicBezTo>
                  <a:cubicBezTo>
                    <a:pt x="933" y="69"/>
                    <a:pt x="958" y="70"/>
                    <a:pt x="984" y="73"/>
                  </a:cubicBezTo>
                  <a:lnTo>
                    <a:pt x="976" y="73"/>
                  </a:lnTo>
                  <a:cubicBezTo>
                    <a:pt x="1016" y="73"/>
                    <a:pt x="1056" y="81"/>
                    <a:pt x="1096" y="97"/>
                  </a:cubicBezTo>
                  <a:cubicBezTo>
                    <a:pt x="1104" y="97"/>
                    <a:pt x="1128" y="81"/>
                    <a:pt x="1128" y="73"/>
                  </a:cubicBezTo>
                  <a:cubicBezTo>
                    <a:pt x="1128" y="65"/>
                    <a:pt x="1120" y="41"/>
                    <a:pt x="1104" y="41"/>
                  </a:cubicBezTo>
                  <a:cubicBezTo>
                    <a:pt x="1056" y="33"/>
                    <a:pt x="1000" y="25"/>
                    <a:pt x="944" y="17"/>
                  </a:cubicBezTo>
                  <a:cubicBezTo>
                    <a:pt x="896" y="1"/>
                    <a:pt x="840" y="1"/>
                    <a:pt x="784"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8"/>
            <p:cNvSpPr/>
            <p:nvPr/>
          </p:nvSpPr>
          <p:spPr>
            <a:xfrm>
              <a:off x="6819699" y="1550771"/>
              <a:ext cx="783281" cy="392858"/>
            </a:xfrm>
            <a:custGeom>
              <a:avLst/>
              <a:gdLst/>
              <a:ahLst/>
              <a:cxnLst/>
              <a:rect l="l" t="t" r="r" b="b"/>
              <a:pathLst>
                <a:path w="7722" h="3873" extrusionOk="0">
                  <a:moveTo>
                    <a:pt x="4481" y="1"/>
                  </a:moveTo>
                  <a:cubicBezTo>
                    <a:pt x="4241" y="1"/>
                    <a:pt x="3977" y="25"/>
                    <a:pt x="3705" y="49"/>
                  </a:cubicBezTo>
                  <a:cubicBezTo>
                    <a:pt x="3321" y="105"/>
                    <a:pt x="2929" y="169"/>
                    <a:pt x="2529" y="281"/>
                  </a:cubicBezTo>
                  <a:cubicBezTo>
                    <a:pt x="2169" y="377"/>
                    <a:pt x="1809" y="505"/>
                    <a:pt x="1457" y="649"/>
                  </a:cubicBezTo>
                  <a:cubicBezTo>
                    <a:pt x="1201" y="761"/>
                    <a:pt x="1001" y="857"/>
                    <a:pt x="809" y="969"/>
                  </a:cubicBezTo>
                  <a:cubicBezTo>
                    <a:pt x="569" y="1113"/>
                    <a:pt x="369" y="1265"/>
                    <a:pt x="209" y="1425"/>
                  </a:cubicBezTo>
                  <a:cubicBezTo>
                    <a:pt x="129" y="1505"/>
                    <a:pt x="65" y="1577"/>
                    <a:pt x="9" y="1681"/>
                  </a:cubicBezTo>
                  <a:cubicBezTo>
                    <a:pt x="1" y="1705"/>
                    <a:pt x="1" y="1721"/>
                    <a:pt x="1" y="1729"/>
                  </a:cubicBezTo>
                  <a:cubicBezTo>
                    <a:pt x="9" y="1753"/>
                    <a:pt x="17" y="1769"/>
                    <a:pt x="41" y="1777"/>
                  </a:cubicBezTo>
                  <a:cubicBezTo>
                    <a:pt x="49" y="1777"/>
                    <a:pt x="49" y="1793"/>
                    <a:pt x="57" y="1793"/>
                  </a:cubicBezTo>
                  <a:lnTo>
                    <a:pt x="89" y="1817"/>
                  </a:lnTo>
                  <a:cubicBezTo>
                    <a:pt x="801" y="2161"/>
                    <a:pt x="1569" y="2329"/>
                    <a:pt x="2321" y="2329"/>
                  </a:cubicBezTo>
                  <a:cubicBezTo>
                    <a:pt x="2585" y="2329"/>
                    <a:pt x="2857" y="2313"/>
                    <a:pt x="3121" y="2257"/>
                  </a:cubicBezTo>
                  <a:cubicBezTo>
                    <a:pt x="3449" y="2201"/>
                    <a:pt x="3777" y="2097"/>
                    <a:pt x="4089" y="1961"/>
                  </a:cubicBezTo>
                  <a:cubicBezTo>
                    <a:pt x="4401" y="1817"/>
                    <a:pt x="4697" y="1633"/>
                    <a:pt x="4977" y="1409"/>
                  </a:cubicBezTo>
                  <a:cubicBezTo>
                    <a:pt x="5049" y="1513"/>
                    <a:pt x="5137" y="1601"/>
                    <a:pt x="5225" y="1681"/>
                  </a:cubicBezTo>
                  <a:cubicBezTo>
                    <a:pt x="5345" y="1793"/>
                    <a:pt x="5489" y="1881"/>
                    <a:pt x="5641" y="1953"/>
                  </a:cubicBezTo>
                  <a:cubicBezTo>
                    <a:pt x="5785" y="2017"/>
                    <a:pt x="5945" y="2073"/>
                    <a:pt x="6105" y="2089"/>
                  </a:cubicBezTo>
                  <a:cubicBezTo>
                    <a:pt x="6185" y="2097"/>
                    <a:pt x="6265" y="2113"/>
                    <a:pt x="6345" y="2113"/>
                  </a:cubicBezTo>
                  <a:lnTo>
                    <a:pt x="6369" y="2113"/>
                  </a:lnTo>
                  <a:cubicBezTo>
                    <a:pt x="6425" y="2113"/>
                    <a:pt x="6497" y="2113"/>
                    <a:pt x="6577" y="2105"/>
                  </a:cubicBezTo>
                  <a:cubicBezTo>
                    <a:pt x="6585" y="2169"/>
                    <a:pt x="6601" y="2249"/>
                    <a:pt x="6609" y="2329"/>
                  </a:cubicBezTo>
                  <a:cubicBezTo>
                    <a:pt x="6657" y="2649"/>
                    <a:pt x="6705" y="2993"/>
                    <a:pt x="6825" y="3305"/>
                  </a:cubicBezTo>
                  <a:cubicBezTo>
                    <a:pt x="6905" y="3521"/>
                    <a:pt x="7009" y="3673"/>
                    <a:pt x="7137" y="3769"/>
                  </a:cubicBezTo>
                  <a:cubicBezTo>
                    <a:pt x="7217" y="3841"/>
                    <a:pt x="7297" y="3873"/>
                    <a:pt x="7369" y="3873"/>
                  </a:cubicBezTo>
                  <a:cubicBezTo>
                    <a:pt x="7385" y="3873"/>
                    <a:pt x="7409" y="3873"/>
                    <a:pt x="7425" y="3865"/>
                  </a:cubicBezTo>
                  <a:cubicBezTo>
                    <a:pt x="7529" y="3833"/>
                    <a:pt x="7577" y="3745"/>
                    <a:pt x="7617" y="3673"/>
                  </a:cubicBezTo>
                  <a:cubicBezTo>
                    <a:pt x="7665" y="3553"/>
                    <a:pt x="7689" y="3433"/>
                    <a:pt x="7697" y="3321"/>
                  </a:cubicBezTo>
                  <a:cubicBezTo>
                    <a:pt x="7721" y="3201"/>
                    <a:pt x="7721" y="3065"/>
                    <a:pt x="7721" y="2889"/>
                  </a:cubicBezTo>
                  <a:cubicBezTo>
                    <a:pt x="7721" y="2753"/>
                    <a:pt x="7705" y="2601"/>
                    <a:pt x="7697" y="2441"/>
                  </a:cubicBezTo>
                  <a:cubicBezTo>
                    <a:pt x="7689" y="2305"/>
                    <a:pt x="7665" y="2161"/>
                    <a:pt x="7649" y="2041"/>
                  </a:cubicBezTo>
                  <a:cubicBezTo>
                    <a:pt x="7641" y="1961"/>
                    <a:pt x="7617" y="1873"/>
                    <a:pt x="7601" y="1793"/>
                  </a:cubicBezTo>
                  <a:cubicBezTo>
                    <a:pt x="7585" y="1769"/>
                    <a:pt x="7585" y="1753"/>
                    <a:pt x="7577" y="1745"/>
                  </a:cubicBezTo>
                  <a:lnTo>
                    <a:pt x="7569" y="1729"/>
                  </a:lnTo>
                  <a:cubicBezTo>
                    <a:pt x="7545" y="1681"/>
                    <a:pt x="7521" y="1633"/>
                    <a:pt x="7497" y="1585"/>
                  </a:cubicBezTo>
                  <a:cubicBezTo>
                    <a:pt x="7457" y="1489"/>
                    <a:pt x="7401" y="1401"/>
                    <a:pt x="7345" y="1321"/>
                  </a:cubicBezTo>
                  <a:cubicBezTo>
                    <a:pt x="7241" y="1161"/>
                    <a:pt x="7121" y="1009"/>
                    <a:pt x="6977" y="873"/>
                  </a:cubicBezTo>
                  <a:cubicBezTo>
                    <a:pt x="6849" y="753"/>
                    <a:pt x="6697" y="633"/>
                    <a:pt x="6529" y="529"/>
                  </a:cubicBezTo>
                  <a:cubicBezTo>
                    <a:pt x="6377" y="441"/>
                    <a:pt x="6217" y="361"/>
                    <a:pt x="6025" y="281"/>
                  </a:cubicBezTo>
                  <a:cubicBezTo>
                    <a:pt x="5697" y="153"/>
                    <a:pt x="5329" y="73"/>
                    <a:pt x="4905" y="41"/>
                  </a:cubicBezTo>
                  <a:cubicBezTo>
                    <a:pt x="4761" y="9"/>
                    <a:pt x="4617" y="1"/>
                    <a:pt x="4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8"/>
            <p:cNvSpPr/>
            <p:nvPr/>
          </p:nvSpPr>
          <p:spPr>
            <a:xfrm>
              <a:off x="6817264" y="1684362"/>
              <a:ext cx="514580" cy="110158"/>
            </a:xfrm>
            <a:custGeom>
              <a:avLst/>
              <a:gdLst/>
              <a:ahLst/>
              <a:cxnLst/>
              <a:rect l="l" t="t" r="r" b="b"/>
              <a:pathLst>
                <a:path w="5073" h="1086" extrusionOk="0">
                  <a:moveTo>
                    <a:pt x="4995" y="0"/>
                  </a:moveTo>
                  <a:cubicBezTo>
                    <a:pt x="4987" y="0"/>
                    <a:pt x="4980" y="4"/>
                    <a:pt x="4969" y="4"/>
                  </a:cubicBezTo>
                  <a:cubicBezTo>
                    <a:pt x="4921" y="36"/>
                    <a:pt x="4873" y="60"/>
                    <a:pt x="4825" y="108"/>
                  </a:cubicBezTo>
                  <a:cubicBezTo>
                    <a:pt x="4769" y="148"/>
                    <a:pt x="4713" y="172"/>
                    <a:pt x="4665" y="212"/>
                  </a:cubicBezTo>
                  <a:cubicBezTo>
                    <a:pt x="4563" y="282"/>
                    <a:pt x="4469" y="337"/>
                    <a:pt x="4360" y="407"/>
                  </a:cubicBezTo>
                  <a:lnTo>
                    <a:pt x="4360" y="407"/>
                  </a:lnTo>
                  <a:cubicBezTo>
                    <a:pt x="4361" y="406"/>
                    <a:pt x="4361" y="405"/>
                    <a:pt x="4361" y="404"/>
                  </a:cubicBezTo>
                  <a:lnTo>
                    <a:pt x="4361" y="404"/>
                  </a:lnTo>
                  <a:cubicBezTo>
                    <a:pt x="4209" y="492"/>
                    <a:pt x="4049" y="572"/>
                    <a:pt x="3881" y="644"/>
                  </a:cubicBezTo>
                  <a:cubicBezTo>
                    <a:pt x="3713" y="716"/>
                    <a:pt x="3529" y="772"/>
                    <a:pt x="3353" y="828"/>
                  </a:cubicBezTo>
                  <a:lnTo>
                    <a:pt x="3361" y="828"/>
                  </a:lnTo>
                  <a:cubicBezTo>
                    <a:pt x="3001" y="924"/>
                    <a:pt x="2641" y="964"/>
                    <a:pt x="2273" y="972"/>
                  </a:cubicBezTo>
                  <a:cubicBezTo>
                    <a:pt x="2081" y="972"/>
                    <a:pt x="1881" y="964"/>
                    <a:pt x="1689" y="932"/>
                  </a:cubicBezTo>
                  <a:cubicBezTo>
                    <a:pt x="1505" y="908"/>
                    <a:pt x="1313" y="860"/>
                    <a:pt x="1121" y="812"/>
                  </a:cubicBezTo>
                  <a:lnTo>
                    <a:pt x="1129" y="812"/>
                  </a:lnTo>
                  <a:cubicBezTo>
                    <a:pt x="753" y="708"/>
                    <a:pt x="393" y="556"/>
                    <a:pt x="49" y="364"/>
                  </a:cubicBezTo>
                  <a:cubicBezTo>
                    <a:pt x="47" y="362"/>
                    <a:pt x="43" y="361"/>
                    <a:pt x="39" y="361"/>
                  </a:cubicBezTo>
                  <a:cubicBezTo>
                    <a:pt x="27" y="361"/>
                    <a:pt x="9" y="370"/>
                    <a:pt x="9" y="388"/>
                  </a:cubicBezTo>
                  <a:cubicBezTo>
                    <a:pt x="1" y="404"/>
                    <a:pt x="9" y="412"/>
                    <a:pt x="33" y="428"/>
                  </a:cubicBezTo>
                  <a:cubicBezTo>
                    <a:pt x="289" y="572"/>
                    <a:pt x="553" y="692"/>
                    <a:pt x="833" y="804"/>
                  </a:cubicBezTo>
                  <a:cubicBezTo>
                    <a:pt x="961" y="852"/>
                    <a:pt x="1105" y="892"/>
                    <a:pt x="1241" y="932"/>
                  </a:cubicBezTo>
                  <a:cubicBezTo>
                    <a:pt x="1385" y="972"/>
                    <a:pt x="1521" y="1004"/>
                    <a:pt x="1665" y="1028"/>
                  </a:cubicBezTo>
                  <a:cubicBezTo>
                    <a:pt x="1899" y="1068"/>
                    <a:pt x="2140" y="1086"/>
                    <a:pt x="2376" y="1086"/>
                  </a:cubicBezTo>
                  <a:cubicBezTo>
                    <a:pt x="2422" y="1086"/>
                    <a:pt x="2467" y="1085"/>
                    <a:pt x="2513" y="1084"/>
                  </a:cubicBezTo>
                  <a:cubicBezTo>
                    <a:pt x="2801" y="1076"/>
                    <a:pt x="3089" y="1036"/>
                    <a:pt x="3369" y="964"/>
                  </a:cubicBezTo>
                  <a:cubicBezTo>
                    <a:pt x="3681" y="884"/>
                    <a:pt x="3977" y="772"/>
                    <a:pt x="4265" y="636"/>
                  </a:cubicBezTo>
                  <a:cubicBezTo>
                    <a:pt x="4401" y="564"/>
                    <a:pt x="4529" y="492"/>
                    <a:pt x="4665" y="404"/>
                  </a:cubicBezTo>
                  <a:cubicBezTo>
                    <a:pt x="4729" y="364"/>
                    <a:pt x="4793" y="316"/>
                    <a:pt x="4865" y="260"/>
                  </a:cubicBezTo>
                  <a:cubicBezTo>
                    <a:pt x="4929" y="212"/>
                    <a:pt x="4993" y="164"/>
                    <a:pt x="5049" y="116"/>
                  </a:cubicBezTo>
                  <a:cubicBezTo>
                    <a:pt x="5065" y="108"/>
                    <a:pt x="5073" y="92"/>
                    <a:pt x="5073" y="76"/>
                  </a:cubicBezTo>
                  <a:cubicBezTo>
                    <a:pt x="5073" y="52"/>
                    <a:pt x="5073" y="44"/>
                    <a:pt x="5065" y="20"/>
                  </a:cubicBezTo>
                  <a:cubicBezTo>
                    <a:pt x="5049" y="12"/>
                    <a:pt x="5041" y="4"/>
                    <a:pt x="5025" y="4"/>
                  </a:cubicBezTo>
                  <a:lnTo>
                    <a:pt x="5009" y="4"/>
                  </a:lnTo>
                  <a:cubicBezTo>
                    <a:pt x="5004" y="1"/>
                    <a:pt x="4999" y="0"/>
                    <a:pt x="4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8"/>
            <p:cNvSpPr/>
            <p:nvPr/>
          </p:nvSpPr>
          <p:spPr>
            <a:xfrm>
              <a:off x="7317140" y="1683855"/>
              <a:ext cx="176294" cy="86118"/>
            </a:xfrm>
            <a:custGeom>
              <a:avLst/>
              <a:gdLst/>
              <a:ahLst/>
              <a:cxnLst/>
              <a:rect l="l" t="t" r="r" b="b"/>
              <a:pathLst>
                <a:path w="1738" h="849" extrusionOk="0">
                  <a:moveTo>
                    <a:pt x="65" y="1"/>
                  </a:moveTo>
                  <a:cubicBezTo>
                    <a:pt x="65" y="1"/>
                    <a:pt x="57" y="1"/>
                    <a:pt x="41" y="9"/>
                  </a:cubicBezTo>
                  <a:cubicBezTo>
                    <a:pt x="17" y="33"/>
                    <a:pt x="1" y="65"/>
                    <a:pt x="25" y="97"/>
                  </a:cubicBezTo>
                  <a:cubicBezTo>
                    <a:pt x="121" y="217"/>
                    <a:pt x="233" y="329"/>
                    <a:pt x="353" y="433"/>
                  </a:cubicBezTo>
                  <a:cubicBezTo>
                    <a:pt x="481" y="529"/>
                    <a:pt x="625" y="617"/>
                    <a:pt x="761" y="689"/>
                  </a:cubicBezTo>
                  <a:cubicBezTo>
                    <a:pt x="905" y="761"/>
                    <a:pt x="1057" y="801"/>
                    <a:pt x="1217" y="833"/>
                  </a:cubicBezTo>
                  <a:cubicBezTo>
                    <a:pt x="1289" y="841"/>
                    <a:pt x="1369" y="849"/>
                    <a:pt x="1441" y="849"/>
                  </a:cubicBezTo>
                  <a:cubicBezTo>
                    <a:pt x="1521" y="849"/>
                    <a:pt x="1617" y="841"/>
                    <a:pt x="1689" y="817"/>
                  </a:cubicBezTo>
                  <a:cubicBezTo>
                    <a:pt x="1721" y="809"/>
                    <a:pt x="1737" y="777"/>
                    <a:pt x="1737" y="761"/>
                  </a:cubicBezTo>
                  <a:cubicBezTo>
                    <a:pt x="1737" y="729"/>
                    <a:pt x="1705" y="697"/>
                    <a:pt x="1673" y="697"/>
                  </a:cubicBezTo>
                  <a:cubicBezTo>
                    <a:pt x="1591" y="708"/>
                    <a:pt x="1518" y="716"/>
                    <a:pt x="1440" y="716"/>
                  </a:cubicBezTo>
                  <a:cubicBezTo>
                    <a:pt x="1412" y="716"/>
                    <a:pt x="1383" y="715"/>
                    <a:pt x="1353" y="713"/>
                  </a:cubicBezTo>
                  <a:cubicBezTo>
                    <a:pt x="1225" y="697"/>
                    <a:pt x="1097" y="673"/>
                    <a:pt x="961" y="633"/>
                  </a:cubicBezTo>
                  <a:cubicBezTo>
                    <a:pt x="817" y="577"/>
                    <a:pt x="673" y="497"/>
                    <a:pt x="537" y="409"/>
                  </a:cubicBezTo>
                  <a:cubicBezTo>
                    <a:pt x="393" y="313"/>
                    <a:pt x="273" y="201"/>
                    <a:pt x="161" y="81"/>
                  </a:cubicBezTo>
                  <a:lnTo>
                    <a:pt x="161" y="89"/>
                  </a:lnTo>
                  <a:lnTo>
                    <a:pt x="153" y="81"/>
                  </a:lnTo>
                  <a:cubicBezTo>
                    <a:pt x="145" y="57"/>
                    <a:pt x="121" y="49"/>
                    <a:pt x="113" y="33"/>
                  </a:cubicBezTo>
                  <a:cubicBezTo>
                    <a:pt x="105" y="17"/>
                    <a:pt x="89" y="9"/>
                    <a:pt x="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8"/>
            <p:cNvSpPr/>
            <p:nvPr/>
          </p:nvSpPr>
          <p:spPr>
            <a:xfrm>
              <a:off x="6888675" y="1644903"/>
              <a:ext cx="396104" cy="96668"/>
            </a:xfrm>
            <a:custGeom>
              <a:avLst/>
              <a:gdLst/>
              <a:ahLst/>
              <a:cxnLst/>
              <a:rect l="l" t="t" r="r" b="b"/>
              <a:pathLst>
                <a:path w="3905" h="953" extrusionOk="0">
                  <a:moveTo>
                    <a:pt x="3785" y="1"/>
                  </a:moveTo>
                  <a:cubicBezTo>
                    <a:pt x="3809" y="1"/>
                    <a:pt x="3785" y="17"/>
                    <a:pt x="3769" y="25"/>
                  </a:cubicBezTo>
                  <a:lnTo>
                    <a:pt x="3617" y="113"/>
                  </a:lnTo>
                  <a:cubicBezTo>
                    <a:pt x="3569" y="145"/>
                    <a:pt x="3505" y="185"/>
                    <a:pt x="3457" y="217"/>
                  </a:cubicBezTo>
                  <a:cubicBezTo>
                    <a:pt x="3366" y="270"/>
                    <a:pt x="3260" y="330"/>
                    <a:pt x="3161" y="377"/>
                  </a:cubicBezTo>
                  <a:lnTo>
                    <a:pt x="3161" y="377"/>
                  </a:lnTo>
                  <a:cubicBezTo>
                    <a:pt x="3161" y="377"/>
                    <a:pt x="3161" y="377"/>
                    <a:pt x="3161" y="377"/>
                  </a:cubicBezTo>
                  <a:lnTo>
                    <a:pt x="3161" y="377"/>
                  </a:lnTo>
                  <a:cubicBezTo>
                    <a:pt x="2985" y="457"/>
                    <a:pt x="2817" y="521"/>
                    <a:pt x="2649" y="593"/>
                  </a:cubicBezTo>
                  <a:lnTo>
                    <a:pt x="2377" y="681"/>
                  </a:lnTo>
                  <a:cubicBezTo>
                    <a:pt x="2289" y="713"/>
                    <a:pt x="2201" y="737"/>
                    <a:pt x="2105" y="753"/>
                  </a:cubicBezTo>
                  <a:cubicBezTo>
                    <a:pt x="1961" y="785"/>
                    <a:pt x="1801" y="801"/>
                    <a:pt x="1641" y="825"/>
                  </a:cubicBezTo>
                  <a:cubicBezTo>
                    <a:pt x="1561" y="833"/>
                    <a:pt x="1481" y="833"/>
                    <a:pt x="1385" y="833"/>
                  </a:cubicBezTo>
                  <a:lnTo>
                    <a:pt x="1121" y="833"/>
                  </a:lnTo>
                  <a:cubicBezTo>
                    <a:pt x="961" y="825"/>
                    <a:pt x="801" y="801"/>
                    <a:pt x="649" y="777"/>
                  </a:cubicBezTo>
                  <a:cubicBezTo>
                    <a:pt x="481" y="745"/>
                    <a:pt x="305" y="697"/>
                    <a:pt x="145" y="641"/>
                  </a:cubicBezTo>
                  <a:lnTo>
                    <a:pt x="161" y="641"/>
                  </a:lnTo>
                  <a:cubicBezTo>
                    <a:pt x="121" y="633"/>
                    <a:pt x="81" y="617"/>
                    <a:pt x="41" y="601"/>
                  </a:cubicBezTo>
                  <a:cubicBezTo>
                    <a:pt x="25" y="601"/>
                    <a:pt x="9" y="601"/>
                    <a:pt x="9" y="617"/>
                  </a:cubicBezTo>
                  <a:cubicBezTo>
                    <a:pt x="1" y="625"/>
                    <a:pt x="9" y="641"/>
                    <a:pt x="17" y="641"/>
                  </a:cubicBezTo>
                  <a:cubicBezTo>
                    <a:pt x="145" y="697"/>
                    <a:pt x="289" y="745"/>
                    <a:pt x="417" y="785"/>
                  </a:cubicBezTo>
                  <a:cubicBezTo>
                    <a:pt x="561" y="825"/>
                    <a:pt x="689" y="857"/>
                    <a:pt x="825" y="881"/>
                  </a:cubicBezTo>
                  <a:cubicBezTo>
                    <a:pt x="969" y="913"/>
                    <a:pt x="1097" y="937"/>
                    <a:pt x="1241" y="945"/>
                  </a:cubicBezTo>
                  <a:cubicBezTo>
                    <a:pt x="1377" y="953"/>
                    <a:pt x="1505" y="953"/>
                    <a:pt x="1649" y="953"/>
                  </a:cubicBezTo>
                  <a:cubicBezTo>
                    <a:pt x="1929" y="945"/>
                    <a:pt x="2193" y="913"/>
                    <a:pt x="2465" y="857"/>
                  </a:cubicBezTo>
                  <a:cubicBezTo>
                    <a:pt x="2593" y="825"/>
                    <a:pt x="2737" y="785"/>
                    <a:pt x="2865" y="737"/>
                  </a:cubicBezTo>
                  <a:cubicBezTo>
                    <a:pt x="2993" y="681"/>
                    <a:pt x="3129" y="633"/>
                    <a:pt x="3249" y="577"/>
                  </a:cubicBezTo>
                  <a:cubicBezTo>
                    <a:pt x="3353" y="521"/>
                    <a:pt x="3457" y="465"/>
                    <a:pt x="3553" y="401"/>
                  </a:cubicBezTo>
                  <a:cubicBezTo>
                    <a:pt x="3657" y="345"/>
                    <a:pt x="3769" y="273"/>
                    <a:pt x="3857" y="193"/>
                  </a:cubicBezTo>
                  <a:lnTo>
                    <a:pt x="3873" y="177"/>
                  </a:lnTo>
                  <a:cubicBezTo>
                    <a:pt x="3889" y="161"/>
                    <a:pt x="3897" y="145"/>
                    <a:pt x="3897" y="121"/>
                  </a:cubicBezTo>
                  <a:cubicBezTo>
                    <a:pt x="3905" y="97"/>
                    <a:pt x="3897" y="73"/>
                    <a:pt x="3873" y="41"/>
                  </a:cubicBezTo>
                  <a:cubicBezTo>
                    <a:pt x="3857" y="25"/>
                    <a:pt x="3833" y="1"/>
                    <a:pt x="3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8"/>
            <p:cNvSpPr/>
            <p:nvPr/>
          </p:nvSpPr>
          <p:spPr>
            <a:xfrm>
              <a:off x="7093170" y="1579984"/>
              <a:ext cx="181873" cy="90987"/>
            </a:xfrm>
            <a:custGeom>
              <a:avLst/>
              <a:gdLst/>
              <a:ahLst/>
              <a:cxnLst/>
              <a:rect l="l" t="t" r="r" b="b"/>
              <a:pathLst>
                <a:path w="1793" h="897" extrusionOk="0">
                  <a:moveTo>
                    <a:pt x="1681" y="1"/>
                  </a:moveTo>
                  <a:cubicBezTo>
                    <a:pt x="1665" y="1"/>
                    <a:pt x="1641" y="17"/>
                    <a:pt x="1633" y="33"/>
                  </a:cubicBezTo>
                  <a:lnTo>
                    <a:pt x="1553" y="113"/>
                  </a:lnTo>
                  <a:lnTo>
                    <a:pt x="1473" y="193"/>
                  </a:lnTo>
                  <a:lnTo>
                    <a:pt x="1473" y="193"/>
                  </a:lnTo>
                  <a:cubicBezTo>
                    <a:pt x="1393" y="265"/>
                    <a:pt x="1297" y="337"/>
                    <a:pt x="1209" y="393"/>
                  </a:cubicBezTo>
                  <a:cubicBezTo>
                    <a:pt x="1121" y="457"/>
                    <a:pt x="1025" y="513"/>
                    <a:pt x="921" y="561"/>
                  </a:cubicBezTo>
                  <a:cubicBezTo>
                    <a:pt x="833" y="617"/>
                    <a:pt x="729" y="657"/>
                    <a:pt x="633" y="681"/>
                  </a:cubicBezTo>
                  <a:cubicBezTo>
                    <a:pt x="521" y="721"/>
                    <a:pt x="425" y="753"/>
                    <a:pt x="313" y="777"/>
                  </a:cubicBezTo>
                  <a:cubicBezTo>
                    <a:pt x="217" y="793"/>
                    <a:pt x="121" y="817"/>
                    <a:pt x="33" y="825"/>
                  </a:cubicBezTo>
                  <a:cubicBezTo>
                    <a:pt x="9" y="825"/>
                    <a:pt x="1" y="841"/>
                    <a:pt x="1" y="865"/>
                  </a:cubicBezTo>
                  <a:cubicBezTo>
                    <a:pt x="1" y="881"/>
                    <a:pt x="25" y="897"/>
                    <a:pt x="41" y="897"/>
                  </a:cubicBezTo>
                  <a:cubicBezTo>
                    <a:pt x="201" y="873"/>
                    <a:pt x="353" y="857"/>
                    <a:pt x="497" y="817"/>
                  </a:cubicBezTo>
                  <a:cubicBezTo>
                    <a:pt x="657" y="777"/>
                    <a:pt x="809" y="721"/>
                    <a:pt x="961" y="665"/>
                  </a:cubicBezTo>
                  <a:cubicBezTo>
                    <a:pt x="1097" y="601"/>
                    <a:pt x="1241" y="537"/>
                    <a:pt x="1369" y="457"/>
                  </a:cubicBezTo>
                  <a:cubicBezTo>
                    <a:pt x="1441" y="417"/>
                    <a:pt x="1497" y="361"/>
                    <a:pt x="1561" y="313"/>
                  </a:cubicBezTo>
                  <a:cubicBezTo>
                    <a:pt x="1593" y="281"/>
                    <a:pt x="1633" y="265"/>
                    <a:pt x="1657" y="233"/>
                  </a:cubicBezTo>
                  <a:cubicBezTo>
                    <a:pt x="1689" y="201"/>
                    <a:pt x="1729" y="177"/>
                    <a:pt x="1761" y="145"/>
                  </a:cubicBezTo>
                  <a:cubicBezTo>
                    <a:pt x="1793" y="113"/>
                    <a:pt x="1777" y="65"/>
                    <a:pt x="1753" y="33"/>
                  </a:cubicBezTo>
                  <a:cubicBezTo>
                    <a:pt x="1721" y="1"/>
                    <a:pt x="1705" y="1"/>
                    <a:pt x="1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8"/>
            <p:cNvSpPr/>
            <p:nvPr/>
          </p:nvSpPr>
          <p:spPr>
            <a:xfrm>
              <a:off x="8583161" y="2710486"/>
              <a:ext cx="560834" cy="350661"/>
            </a:xfrm>
            <a:custGeom>
              <a:avLst/>
              <a:gdLst/>
              <a:ahLst/>
              <a:cxnLst/>
              <a:rect l="l" t="t" r="r" b="b"/>
              <a:pathLst>
                <a:path w="5529" h="3457" extrusionOk="0">
                  <a:moveTo>
                    <a:pt x="2057" y="0"/>
                  </a:moveTo>
                  <a:cubicBezTo>
                    <a:pt x="1961" y="8"/>
                    <a:pt x="1881" y="40"/>
                    <a:pt x="1809" y="56"/>
                  </a:cubicBezTo>
                  <a:cubicBezTo>
                    <a:pt x="1745" y="88"/>
                    <a:pt x="1665" y="120"/>
                    <a:pt x="1569" y="168"/>
                  </a:cubicBezTo>
                  <a:cubicBezTo>
                    <a:pt x="1425" y="248"/>
                    <a:pt x="1265" y="336"/>
                    <a:pt x="1081" y="480"/>
                  </a:cubicBezTo>
                  <a:cubicBezTo>
                    <a:pt x="953" y="576"/>
                    <a:pt x="825" y="680"/>
                    <a:pt x="705" y="776"/>
                  </a:cubicBezTo>
                  <a:cubicBezTo>
                    <a:pt x="561" y="904"/>
                    <a:pt x="441" y="1048"/>
                    <a:pt x="329" y="1208"/>
                  </a:cubicBezTo>
                  <a:cubicBezTo>
                    <a:pt x="225" y="1376"/>
                    <a:pt x="145" y="1560"/>
                    <a:pt x="81" y="1760"/>
                  </a:cubicBezTo>
                  <a:cubicBezTo>
                    <a:pt x="33" y="1944"/>
                    <a:pt x="1" y="2160"/>
                    <a:pt x="1" y="2400"/>
                  </a:cubicBezTo>
                  <a:cubicBezTo>
                    <a:pt x="1" y="2440"/>
                    <a:pt x="33" y="2480"/>
                    <a:pt x="73" y="2480"/>
                  </a:cubicBezTo>
                  <a:cubicBezTo>
                    <a:pt x="113" y="2480"/>
                    <a:pt x="145" y="2456"/>
                    <a:pt x="153" y="2424"/>
                  </a:cubicBezTo>
                  <a:cubicBezTo>
                    <a:pt x="233" y="2544"/>
                    <a:pt x="321" y="2656"/>
                    <a:pt x="409" y="2760"/>
                  </a:cubicBezTo>
                  <a:cubicBezTo>
                    <a:pt x="481" y="2824"/>
                    <a:pt x="561" y="2896"/>
                    <a:pt x="649" y="2960"/>
                  </a:cubicBezTo>
                  <a:cubicBezTo>
                    <a:pt x="729" y="3008"/>
                    <a:pt x="825" y="3056"/>
                    <a:pt x="921" y="3104"/>
                  </a:cubicBezTo>
                  <a:cubicBezTo>
                    <a:pt x="1105" y="3184"/>
                    <a:pt x="1305" y="3240"/>
                    <a:pt x="1521" y="3256"/>
                  </a:cubicBezTo>
                  <a:lnTo>
                    <a:pt x="1633" y="3256"/>
                  </a:lnTo>
                  <a:cubicBezTo>
                    <a:pt x="1729" y="3256"/>
                    <a:pt x="1833" y="3248"/>
                    <a:pt x="1929" y="3224"/>
                  </a:cubicBezTo>
                  <a:lnTo>
                    <a:pt x="1929" y="3224"/>
                  </a:lnTo>
                  <a:cubicBezTo>
                    <a:pt x="1913" y="3256"/>
                    <a:pt x="1889" y="3296"/>
                    <a:pt x="1873" y="3336"/>
                  </a:cubicBezTo>
                  <a:cubicBezTo>
                    <a:pt x="1865" y="3360"/>
                    <a:pt x="1865" y="3376"/>
                    <a:pt x="1865" y="3400"/>
                  </a:cubicBezTo>
                  <a:cubicBezTo>
                    <a:pt x="1865" y="3416"/>
                    <a:pt x="1881" y="3440"/>
                    <a:pt x="1889" y="3448"/>
                  </a:cubicBezTo>
                  <a:cubicBezTo>
                    <a:pt x="1905" y="3456"/>
                    <a:pt x="1921" y="3456"/>
                    <a:pt x="1937" y="3456"/>
                  </a:cubicBezTo>
                  <a:cubicBezTo>
                    <a:pt x="1961" y="3456"/>
                    <a:pt x="1985" y="3448"/>
                    <a:pt x="1993" y="3416"/>
                  </a:cubicBezTo>
                  <a:cubicBezTo>
                    <a:pt x="2041" y="3328"/>
                    <a:pt x="2089" y="3248"/>
                    <a:pt x="2153" y="3176"/>
                  </a:cubicBezTo>
                  <a:cubicBezTo>
                    <a:pt x="2169" y="3168"/>
                    <a:pt x="2193" y="3160"/>
                    <a:pt x="2209" y="3136"/>
                  </a:cubicBezTo>
                  <a:cubicBezTo>
                    <a:pt x="2225" y="3128"/>
                    <a:pt x="2225" y="3104"/>
                    <a:pt x="2225" y="3096"/>
                  </a:cubicBezTo>
                  <a:lnTo>
                    <a:pt x="2241" y="3080"/>
                  </a:lnTo>
                  <a:lnTo>
                    <a:pt x="2241" y="3080"/>
                  </a:lnTo>
                  <a:cubicBezTo>
                    <a:pt x="2233" y="3088"/>
                    <a:pt x="2209" y="3096"/>
                    <a:pt x="2201" y="3120"/>
                  </a:cubicBezTo>
                  <a:cubicBezTo>
                    <a:pt x="2169" y="3144"/>
                    <a:pt x="2129" y="3176"/>
                    <a:pt x="2105" y="3216"/>
                  </a:cubicBezTo>
                  <a:lnTo>
                    <a:pt x="2089" y="3224"/>
                  </a:lnTo>
                  <a:cubicBezTo>
                    <a:pt x="2089" y="3240"/>
                    <a:pt x="2081" y="3240"/>
                    <a:pt x="2073" y="3240"/>
                  </a:cubicBezTo>
                  <a:lnTo>
                    <a:pt x="2049" y="3240"/>
                  </a:lnTo>
                  <a:lnTo>
                    <a:pt x="2041" y="3224"/>
                  </a:lnTo>
                  <a:lnTo>
                    <a:pt x="1961" y="3304"/>
                  </a:lnTo>
                  <a:cubicBezTo>
                    <a:pt x="1957" y="3312"/>
                    <a:pt x="1949" y="3316"/>
                    <a:pt x="1941" y="3316"/>
                  </a:cubicBezTo>
                  <a:cubicBezTo>
                    <a:pt x="1933" y="3316"/>
                    <a:pt x="1925" y="3312"/>
                    <a:pt x="1921" y="3304"/>
                  </a:cubicBezTo>
                  <a:cubicBezTo>
                    <a:pt x="1921" y="3296"/>
                    <a:pt x="1913" y="3296"/>
                    <a:pt x="1913" y="3288"/>
                  </a:cubicBezTo>
                  <a:cubicBezTo>
                    <a:pt x="1913" y="3280"/>
                    <a:pt x="1913" y="3280"/>
                    <a:pt x="1921" y="3264"/>
                  </a:cubicBezTo>
                  <a:cubicBezTo>
                    <a:pt x="2001" y="3176"/>
                    <a:pt x="2089" y="3104"/>
                    <a:pt x="2185" y="3040"/>
                  </a:cubicBezTo>
                  <a:cubicBezTo>
                    <a:pt x="2273" y="2976"/>
                    <a:pt x="2361" y="2920"/>
                    <a:pt x="2449" y="2864"/>
                  </a:cubicBezTo>
                  <a:cubicBezTo>
                    <a:pt x="2649" y="2768"/>
                    <a:pt x="2865" y="2688"/>
                    <a:pt x="3073" y="2624"/>
                  </a:cubicBezTo>
                  <a:cubicBezTo>
                    <a:pt x="3185" y="2600"/>
                    <a:pt x="3289" y="2576"/>
                    <a:pt x="3401" y="2560"/>
                  </a:cubicBezTo>
                  <a:cubicBezTo>
                    <a:pt x="3409" y="2560"/>
                    <a:pt x="3433" y="2544"/>
                    <a:pt x="3441" y="2544"/>
                  </a:cubicBezTo>
                  <a:cubicBezTo>
                    <a:pt x="3521" y="2528"/>
                    <a:pt x="3601" y="2520"/>
                    <a:pt x="3681" y="2504"/>
                  </a:cubicBezTo>
                  <a:lnTo>
                    <a:pt x="3753" y="2496"/>
                  </a:lnTo>
                  <a:cubicBezTo>
                    <a:pt x="4065" y="2448"/>
                    <a:pt x="4409" y="2400"/>
                    <a:pt x="4753" y="2304"/>
                  </a:cubicBezTo>
                  <a:cubicBezTo>
                    <a:pt x="4945" y="2256"/>
                    <a:pt x="5081" y="2216"/>
                    <a:pt x="5209" y="2168"/>
                  </a:cubicBezTo>
                  <a:cubicBezTo>
                    <a:pt x="5273" y="2136"/>
                    <a:pt x="5321" y="2120"/>
                    <a:pt x="5369" y="2088"/>
                  </a:cubicBezTo>
                  <a:cubicBezTo>
                    <a:pt x="5425" y="2048"/>
                    <a:pt x="5465" y="2016"/>
                    <a:pt x="5489" y="1976"/>
                  </a:cubicBezTo>
                  <a:lnTo>
                    <a:pt x="5521" y="1920"/>
                  </a:lnTo>
                  <a:cubicBezTo>
                    <a:pt x="5529" y="1888"/>
                    <a:pt x="5529" y="1856"/>
                    <a:pt x="5529" y="1824"/>
                  </a:cubicBezTo>
                  <a:cubicBezTo>
                    <a:pt x="5529" y="1776"/>
                    <a:pt x="5505" y="1728"/>
                    <a:pt x="5473" y="1688"/>
                  </a:cubicBezTo>
                  <a:cubicBezTo>
                    <a:pt x="5433" y="1648"/>
                    <a:pt x="5385" y="1616"/>
                    <a:pt x="5329" y="1600"/>
                  </a:cubicBezTo>
                  <a:lnTo>
                    <a:pt x="5321" y="1584"/>
                  </a:lnTo>
                  <a:cubicBezTo>
                    <a:pt x="5353" y="1560"/>
                    <a:pt x="5385" y="1528"/>
                    <a:pt x="5401" y="1488"/>
                  </a:cubicBezTo>
                  <a:cubicBezTo>
                    <a:pt x="5425" y="1448"/>
                    <a:pt x="5433" y="1400"/>
                    <a:pt x="5425" y="1360"/>
                  </a:cubicBezTo>
                  <a:cubicBezTo>
                    <a:pt x="5409" y="1320"/>
                    <a:pt x="5401" y="1280"/>
                    <a:pt x="5369" y="1240"/>
                  </a:cubicBezTo>
                  <a:cubicBezTo>
                    <a:pt x="5321" y="1168"/>
                    <a:pt x="5233" y="1104"/>
                    <a:pt x="5113" y="1064"/>
                  </a:cubicBezTo>
                  <a:cubicBezTo>
                    <a:pt x="5025" y="1024"/>
                    <a:pt x="4913" y="1008"/>
                    <a:pt x="4769" y="1000"/>
                  </a:cubicBezTo>
                  <a:lnTo>
                    <a:pt x="4721" y="1000"/>
                  </a:lnTo>
                  <a:lnTo>
                    <a:pt x="4721" y="960"/>
                  </a:lnTo>
                  <a:cubicBezTo>
                    <a:pt x="4713" y="888"/>
                    <a:pt x="4649" y="840"/>
                    <a:pt x="4609" y="808"/>
                  </a:cubicBezTo>
                  <a:cubicBezTo>
                    <a:pt x="4585" y="784"/>
                    <a:pt x="4545" y="768"/>
                    <a:pt x="4513" y="760"/>
                  </a:cubicBezTo>
                  <a:cubicBezTo>
                    <a:pt x="4481" y="744"/>
                    <a:pt x="4441" y="728"/>
                    <a:pt x="4401" y="720"/>
                  </a:cubicBezTo>
                  <a:cubicBezTo>
                    <a:pt x="4329" y="696"/>
                    <a:pt x="4265" y="688"/>
                    <a:pt x="4169" y="680"/>
                  </a:cubicBezTo>
                  <a:cubicBezTo>
                    <a:pt x="4113" y="664"/>
                    <a:pt x="4065" y="664"/>
                    <a:pt x="4009" y="664"/>
                  </a:cubicBezTo>
                  <a:lnTo>
                    <a:pt x="3873" y="664"/>
                  </a:lnTo>
                  <a:cubicBezTo>
                    <a:pt x="3761" y="664"/>
                    <a:pt x="3649" y="664"/>
                    <a:pt x="3545" y="680"/>
                  </a:cubicBezTo>
                  <a:cubicBezTo>
                    <a:pt x="3249" y="696"/>
                    <a:pt x="2953" y="744"/>
                    <a:pt x="2633" y="840"/>
                  </a:cubicBezTo>
                  <a:cubicBezTo>
                    <a:pt x="2465" y="880"/>
                    <a:pt x="2289" y="936"/>
                    <a:pt x="2105" y="1000"/>
                  </a:cubicBezTo>
                  <a:lnTo>
                    <a:pt x="2113" y="984"/>
                  </a:lnTo>
                  <a:cubicBezTo>
                    <a:pt x="2193" y="920"/>
                    <a:pt x="2257" y="848"/>
                    <a:pt x="2321" y="776"/>
                  </a:cubicBezTo>
                  <a:cubicBezTo>
                    <a:pt x="2385" y="704"/>
                    <a:pt x="2433" y="640"/>
                    <a:pt x="2473" y="560"/>
                  </a:cubicBezTo>
                  <a:cubicBezTo>
                    <a:pt x="2489" y="528"/>
                    <a:pt x="2505" y="496"/>
                    <a:pt x="2513" y="456"/>
                  </a:cubicBezTo>
                  <a:cubicBezTo>
                    <a:pt x="2521" y="416"/>
                    <a:pt x="2521" y="376"/>
                    <a:pt x="2521" y="336"/>
                  </a:cubicBezTo>
                  <a:cubicBezTo>
                    <a:pt x="2513" y="264"/>
                    <a:pt x="2481" y="200"/>
                    <a:pt x="2425" y="144"/>
                  </a:cubicBezTo>
                  <a:cubicBezTo>
                    <a:pt x="2393" y="120"/>
                    <a:pt x="2369" y="96"/>
                    <a:pt x="2345" y="88"/>
                  </a:cubicBezTo>
                  <a:cubicBezTo>
                    <a:pt x="2305" y="64"/>
                    <a:pt x="2273" y="56"/>
                    <a:pt x="2241" y="48"/>
                  </a:cubicBezTo>
                  <a:cubicBezTo>
                    <a:pt x="2201" y="40"/>
                    <a:pt x="2153" y="40"/>
                    <a:pt x="2113" y="40"/>
                  </a:cubicBezTo>
                  <a:cubicBezTo>
                    <a:pt x="2113" y="0"/>
                    <a:pt x="2081" y="0"/>
                    <a:pt x="2057" y="0"/>
                  </a:cubicBezTo>
                  <a:close/>
                </a:path>
              </a:pathLst>
            </a:custGeom>
            <a:solidFill>
              <a:srgbClr val="DD8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8"/>
            <p:cNvSpPr/>
            <p:nvPr/>
          </p:nvSpPr>
          <p:spPr>
            <a:xfrm>
              <a:off x="5527000" y="1631108"/>
              <a:ext cx="149414" cy="513768"/>
            </a:xfrm>
            <a:custGeom>
              <a:avLst/>
              <a:gdLst/>
              <a:ahLst/>
              <a:cxnLst/>
              <a:rect l="l" t="t" r="r" b="b"/>
              <a:pathLst>
                <a:path w="1473" h="5065" extrusionOk="0">
                  <a:moveTo>
                    <a:pt x="760" y="1"/>
                  </a:moveTo>
                  <a:cubicBezTo>
                    <a:pt x="720" y="1"/>
                    <a:pt x="680" y="17"/>
                    <a:pt x="664" y="49"/>
                  </a:cubicBezTo>
                  <a:cubicBezTo>
                    <a:pt x="632" y="89"/>
                    <a:pt x="608" y="129"/>
                    <a:pt x="592" y="169"/>
                  </a:cubicBezTo>
                  <a:cubicBezTo>
                    <a:pt x="568" y="217"/>
                    <a:pt x="560" y="257"/>
                    <a:pt x="552" y="313"/>
                  </a:cubicBezTo>
                  <a:cubicBezTo>
                    <a:pt x="520" y="441"/>
                    <a:pt x="504" y="577"/>
                    <a:pt x="488" y="697"/>
                  </a:cubicBezTo>
                  <a:cubicBezTo>
                    <a:pt x="472" y="833"/>
                    <a:pt x="464" y="961"/>
                    <a:pt x="448" y="1129"/>
                  </a:cubicBezTo>
                  <a:cubicBezTo>
                    <a:pt x="440" y="1289"/>
                    <a:pt x="432" y="1457"/>
                    <a:pt x="424" y="1641"/>
                  </a:cubicBezTo>
                  <a:cubicBezTo>
                    <a:pt x="376" y="1641"/>
                    <a:pt x="344" y="1649"/>
                    <a:pt x="312" y="1673"/>
                  </a:cubicBezTo>
                  <a:cubicBezTo>
                    <a:pt x="248" y="1697"/>
                    <a:pt x="208" y="1737"/>
                    <a:pt x="160" y="1809"/>
                  </a:cubicBezTo>
                  <a:cubicBezTo>
                    <a:pt x="128" y="1857"/>
                    <a:pt x="104" y="1929"/>
                    <a:pt x="72" y="2017"/>
                  </a:cubicBezTo>
                  <a:cubicBezTo>
                    <a:pt x="40" y="2113"/>
                    <a:pt x="32" y="2201"/>
                    <a:pt x="24" y="2281"/>
                  </a:cubicBezTo>
                  <a:cubicBezTo>
                    <a:pt x="0" y="2481"/>
                    <a:pt x="0" y="2689"/>
                    <a:pt x="0" y="2857"/>
                  </a:cubicBezTo>
                  <a:cubicBezTo>
                    <a:pt x="0" y="3009"/>
                    <a:pt x="8" y="3169"/>
                    <a:pt x="24" y="3321"/>
                  </a:cubicBezTo>
                  <a:lnTo>
                    <a:pt x="24" y="3345"/>
                  </a:lnTo>
                  <a:cubicBezTo>
                    <a:pt x="32" y="3449"/>
                    <a:pt x="32" y="3545"/>
                    <a:pt x="32" y="3649"/>
                  </a:cubicBezTo>
                  <a:cubicBezTo>
                    <a:pt x="32" y="3705"/>
                    <a:pt x="32" y="3769"/>
                    <a:pt x="40" y="3841"/>
                  </a:cubicBezTo>
                  <a:cubicBezTo>
                    <a:pt x="48" y="4041"/>
                    <a:pt x="56" y="4281"/>
                    <a:pt x="128" y="4521"/>
                  </a:cubicBezTo>
                  <a:cubicBezTo>
                    <a:pt x="160" y="4625"/>
                    <a:pt x="200" y="4729"/>
                    <a:pt x="248" y="4817"/>
                  </a:cubicBezTo>
                  <a:cubicBezTo>
                    <a:pt x="272" y="4857"/>
                    <a:pt x="304" y="4897"/>
                    <a:pt x="344" y="4945"/>
                  </a:cubicBezTo>
                  <a:cubicBezTo>
                    <a:pt x="368" y="4985"/>
                    <a:pt x="408" y="5017"/>
                    <a:pt x="464" y="5057"/>
                  </a:cubicBezTo>
                  <a:cubicBezTo>
                    <a:pt x="472" y="5065"/>
                    <a:pt x="480" y="5065"/>
                    <a:pt x="504" y="5065"/>
                  </a:cubicBezTo>
                  <a:lnTo>
                    <a:pt x="520" y="5065"/>
                  </a:lnTo>
                  <a:cubicBezTo>
                    <a:pt x="544" y="5065"/>
                    <a:pt x="560" y="5049"/>
                    <a:pt x="568" y="5041"/>
                  </a:cubicBezTo>
                  <a:cubicBezTo>
                    <a:pt x="584" y="5017"/>
                    <a:pt x="584" y="5001"/>
                    <a:pt x="584" y="4977"/>
                  </a:cubicBezTo>
                  <a:cubicBezTo>
                    <a:pt x="672" y="4945"/>
                    <a:pt x="752" y="4905"/>
                    <a:pt x="832" y="4865"/>
                  </a:cubicBezTo>
                  <a:cubicBezTo>
                    <a:pt x="912" y="4817"/>
                    <a:pt x="992" y="4761"/>
                    <a:pt x="1064" y="4689"/>
                  </a:cubicBezTo>
                  <a:cubicBezTo>
                    <a:pt x="1184" y="4561"/>
                    <a:pt x="1280" y="4401"/>
                    <a:pt x="1352" y="4185"/>
                  </a:cubicBezTo>
                  <a:cubicBezTo>
                    <a:pt x="1408" y="4017"/>
                    <a:pt x="1440" y="3833"/>
                    <a:pt x="1464" y="3585"/>
                  </a:cubicBezTo>
                  <a:cubicBezTo>
                    <a:pt x="1472" y="3409"/>
                    <a:pt x="1472" y="3217"/>
                    <a:pt x="1464" y="2985"/>
                  </a:cubicBezTo>
                  <a:lnTo>
                    <a:pt x="1432" y="2633"/>
                  </a:lnTo>
                  <a:lnTo>
                    <a:pt x="1432" y="2585"/>
                  </a:lnTo>
                  <a:cubicBezTo>
                    <a:pt x="1424" y="2441"/>
                    <a:pt x="1400" y="2289"/>
                    <a:pt x="1392" y="2137"/>
                  </a:cubicBezTo>
                  <a:cubicBezTo>
                    <a:pt x="1352" y="1801"/>
                    <a:pt x="1312" y="1513"/>
                    <a:pt x="1264" y="1233"/>
                  </a:cubicBezTo>
                  <a:cubicBezTo>
                    <a:pt x="1200" y="913"/>
                    <a:pt x="1128" y="641"/>
                    <a:pt x="1048" y="401"/>
                  </a:cubicBezTo>
                  <a:cubicBezTo>
                    <a:pt x="1024" y="313"/>
                    <a:pt x="992" y="241"/>
                    <a:pt x="960" y="177"/>
                  </a:cubicBezTo>
                  <a:cubicBezTo>
                    <a:pt x="928" y="129"/>
                    <a:pt x="912" y="89"/>
                    <a:pt x="880" y="49"/>
                  </a:cubicBezTo>
                  <a:cubicBezTo>
                    <a:pt x="840" y="17"/>
                    <a:pt x="800" y="1"/>
                    <a:pt x="760" y="1"/>
                  </a:cubicBezTo>
                  <a:close/>
                </a:path>
              </a:pathLst>
            </a:custGeom>
            <a:solidFill>
              <a:srgbClr val="DD8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8"/>
            <p:cNvSpPr/>
            <p:nvPr/>
          </p:nvSpPr>
          <p:spPr>
            <a:xfrm>
              <a:off x="5574878" y="1799086"/>
              <a:ext cx="26069" cy="149414"/>
            </a:xfrm>
            <a:custGeom>
              <a:avLst/>
              <a:gdLst/>
              <a:ahLst/>
              <a:cxnLst/>
              <a:rect l="l" t="t" r="r" b="b"/>
              <a:pathLst>
                <a:path w="257" h="1473" extrusionOk="0">
                  <a:moveTo>
                    <a:pt x="32" y="1"/>
                  </a:moveTo>
                  <a:cubicBezTo>
                    <a:pt x="32" y="17"/>
                    <a:pt x="32" y="17"/>
                    <a:pt x="16" y="17"/>
                  </a:cubicBezTo>
                  <a:cubicBezTo>
                    <a:pt x="8" y="25"/>
                    <a:pt x="0" y="33"/>
                    <a:pt x="8" y="41"/>
                  </a:cubicBezTo>
                  <a:cubicBezTo>
                    <a:pt x="40" y="81"/>
                    <a:pt x="56" y="137"/>
                    <a:pt x="88" y="185"/>
                  </a:cubicBezTo>
                  <a:cubicBezTo>
                    <a:pt x="112" y="241"/>
                    <a:pt x="128" y="297"/>
                    <a:pt x="152" y="353"/>
                  </a:cubicBezTo>
                  <a:cubicBezTo>
                    <a:pt x="168" y="417"/>
                    <a:pt x="176" y="473"/>
                    <a:pt x="176" y="537"/>
                  </a:cubicBezTo>
                  <a:cubicBezTo>
                    <a:pt x="216" y="833"/>
                    <a:pt x="184" y="1137"/>
                    <a:pt x="176" y="1433"/>
                  </a:cubicBezTo>
                  <a:cubicBezTo>
                    <a:pt x="176" y="1457"/>
                    <a:pt x="200" y="1473"/>
                    <a:pt x="216" y="1473"/>
                  </a:cubicBezTo>
                  <a:cubicBezTo>
                    <a:pt x="240" y="1473"/>
                    <a:pt x="256" y="1457"/>
                    <a:pt x="256" y="1433"/>
                  </a:cubicBezTo>
                  <a:lnTo>
                    <a:pt x="256" y="1073"/>
                  </a:lnTo>
                  <a:cubicBezTo>
                    <a:pt x="256" y="945"/>
                    <a:pt x="256" y="825"/>
                    <a:pt x="248" y="697"/>
                  </a:cubicBezTo>
                  <a:cubicBezTo>
                    <a:pt x="240" y="577"/>
                    <a:pt x="216" y="457"/>
                    <a:pt x="192" y="337"/>
                  </a:cubicBezTo>
                  <a:cubicBezTo>
                    <a:pt x="160" y="225"/>
                    <a:pt x="112" y="113"/>
                    <a:pt x="48" y="17"/>
                  </a:cubicBezTo>
                  <a:cubicBezTo>
                    <a:pt x="40" y="1"/>
                    <a:pt x="40" y="1"/>
                    <a:pt x="32"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8"/>
            <p:cNvSpPr/>
            <p:nvPr/>
          </p:nvSpPr>
          <p:spPr>
            <a:xfrm>
              <a:off x="5559459" y="1955703"/>
              <a:ext cx="3261541" cy="1823598"/>
            </a:xfrm>
            <a:custGeom>
              <a:avLst/>
              <a:gdLst/>
              <a:ahLst/>
              <a:cxnLst/>
              <a:rect l="l" t="t" r="r" b="b"/>
              <a:pathLst>
                <a:path w="32154" h="17978" extrusionOk="0">
                  <a:moveTo>
                    <a:pt x="1240" y="1"/>
                  </a:moveTo>
                  <a:cubicBezTo>
                    <a:pt x="1168" y="41"/>
                    <a:pt x="1104" y="81"/>
                    <a:pt x="1040" y="129"/>
                  </a:cubicBezTo>
                  <a:cubicBezTo>
                    <a:pt x="968" y="177"/>
                    <a:pt x="912" y="233"/>
                    <a:pt x="848" y="289"/>
                  </a:cubicBezTo>
                  <a:cubicBezTo>
                    <a:pt x="768" y="361"/>
                    <a:pt x="688" y="449"/>
                    <a:pt x="624" y="537"/>
                  </a:cubicBezTo>
                  <a:cubicBezTo>
                    <a:pt x="552" y="617"/>
                    <a:pt x="488" y="713"/>
                    <a:pt x="432" y="809"/>
                  </a:cubicBezTo>
                  <a:cubicBezTo>
                    <a:pt x="288" y="1041"/>
                    <a:pt x="168" y="1289"/>
                    <a:pt x="104" y="1537"/>
                  </a:cubicBezTo>
                  <a:cubicBezTo>
                    <a:pt x="72" y="1641"/>
                    <a:pt x="48" y="1737"/>
                    <a:pt x="32" y="1841"/>
                  </a:cubicBezTo>
                  <a:cubicBezTo>
                    <a:pt x="24" y="1889"/>
                    <a:pt x="8" y="1961"/>
                    <a:pt x="0" y="2033"/>
                  </a:cubicBezTo>
                  <a:lnTo>
                    <a:pt x="0" y="2049"/>
                  </a:lnTo>
                  <a:lnTo>
                    <a:pt x="0" y="2073"/>
                  </a:lnTo>
                  <a:cubicBezTo>
                    <a:pt x="1232" y="3201"/>
                    <a:pt x="2640" y="4297"/>
                    <a:pt x="4160" y="5353"/>
                  </a:cubicBezTo>
                  <a:cubicBezTo>
                    <a:pt x="5512" y="6273"/>
                    <a:pt x="6992" y="7177"/>
                    <a:pt x="8689" y="8121"/>
                  </a:cubicBezTo>
                  <a:cubicBezTo>
                    <a:pt x="10465" y="9097"/>
                    <a:pt x="12097" y="9897"/>
                    <a:pt x="13713" y="10553"/>
                  </a:cubicBezTo>
                  <a:cubicBezTo>
                    <a:pt x="14049" y="10689"/>
                    <a:pt x="14393" y="10817"/>
                    <a:pt x="14721" y="10937"/>
                  </a:cubicBezTo>
                  <a:cubicBezTo>
                    <a:pt x="14673" y="11153"/>
                    <a:pt x="14633" y="11369"/>
                    <a:pt x="14609" y="11577"/>
                  </a:cubicBezTo>
                  <a:cubicBezTo>
                    <a:pt x="14585" y="11857"/>
                    <a:pt x="14585" y="12129"/>
                    <a:pt x="14609" y="12401"/>
                  </a:cubicBezTo>
                  <a:cubicBezTo>
                    <a:pt x="14633" y="12673"/>
                    <a:pt x="14689" y="12937"/>
                    <a:pt x="14761" y="13209"/>
                  </a:cubicBezTo>
                  <a:cubicBezTo>
                    <a:pt x="14889" y="13681"/>
                    <a:pt x="15113" y="14161"/>
                    <a:pt x="15417" y="14641"/>
                  </a:cubicBezTo>
                  <a:cubicBezTo>
                    <a:pt x="15481" y="14729"/>
                    <a:pt x="15545" y="14817"/>
                    <a:pt x="15601" y="14921"/>
                  </a:cubicBezTo>
                  <a:lnTo>
                    <a:pt x="15641" y="14969"/>
                  </a:lnTo>
                  <a:cubicBezTo>
                    <a:pt x="15713" y="15073"/>
                    <a:pt x="15785" y="15177"/>
                    <a:pt x="15849" y="15281"/>
                  </a:cubicBezTo>
                  <a:cubicBezTo>
                    <a:pt x="16001" y="15521"/>
                    <a:pt x="16121" y="15721"/>
                    <a:pt x="16217" y="15913"/>
                  </a:cubicBezTo>
                  <a:cubicBezTo>
                    <a:pt x="16361" y="16186"/>
                    <a:pt x="16449" y="16450"/>
                    <a:pt x="16497" y="16714"/>
                  </a:cubicBezTo>
                  <a:cubicBezTo>
                    <a:pt x="16545" y="16898"/>
                    <a:pt x="16553" y="17090"/>
                    <a:pt x="16553" y="17282"/>
                  </a:cubicBezTo>
                  <a:cubicBezTo>
                    <a:pt x="16553" y="17298"/>
                    <a:pt x="16561" y="17314"/>
                    <a:pt x="16569" y="17330"/>
                  </a:cubicBezTo>
                  <a:cubicBezTo>
                    <a:pt x="16569" y="17338"/>
                    <a:pt x="16569" y="17338"/>
                    <a:pt x="16577" y="17354"/>
                  </a:cubicBezTo>
                  <a:cubicBezTo>
                    <a:pt x="16593" y="17370"/>
                    <a:pt x="16601" y="17378"/>
                    <a:pt x="16633" y="17394"/>
                  </a:cubicBezTo>
                  <a:cubicBezTo>
                    <a:pt x="17601" y="17754"/>
                    <a:pt x="18641" y="17954"/>
                    <a:pt x="19713" y="17978"/>
                  </a:cubicBezTo>
                  <a:lnTo>
                    <a:pt x="19993" y="17978"/>
                  </a:lnTo>
                  <a:cubicBezTo>
                    <a:pt x="20977" y="17978"/>
                    <a:pt x="21937" y="17834"/>
                    <a:pt x="22857" y="17538"/>
                  </a:cubicBezTo>
                  <a:cubicBezTo>
                    <a:pt x="23369" y="17378"/>
                    <a:pt x="23857" y="17170"/>
                    <a:pt x="24321" y="16922"/>
                  </a:cubicBezTo>
                  <a:cubicBezTo>
                    <a:pt x="24577" y="16778"/>
                    <a:pt x="24801" y="16642"/>
                    <a:pt x="25001" y="16498"/>
                  </a:cubicBezTo>
                  <a:cubicBezTo>
                    <a:pt x="25249" y="16322"/>
                    <a:pt x="25481" y="16113"/>
                    <a:pt x="25657" y="15913"/>
                  </a:cubicBezTo>
                  <a:cubicBezTo>
                    <a:pt x="25697" y="15865"/>
                    <a:pt x="25729" y="15833"/>
                    <a:pt x="25769" y="15801"/>
                  </a:cubicBezTo>
                  <a:cubicBezTo>
                    <a:pt x="25937" y="16017"/>
                    <a:pt x="26081" y="16202"/>
                    <a:pt x="26233" y="16362"/>
                  </a:cubicBezTo>
                  <a:cubicBezTo>
                    <a:pt x="26529" y="16698"/>
                    <a:pt x="26849" y="17002"/>
                    <a:pt x="27193" y="17258"/>
                  </a:cubicBezTo>
                  <a:cubicBezTo>
                    <a:pt x="27369" y="17402"/>
                    <a:pt x="27561" y="17522"/>
                    <a:pt x="27737" y="17618"/>
                  </a:cubicBezTo>
                  <a:cubicBezTo>
                    <a:pt x="27937" y="17730"/>
                    <a:pt x="28129" y="17810"/>
                    <a:pt x="28322" y="17866"/>
                  </a:cubicBezTo>
                  <a:cubicBezTo>
                    <a:pt x="28522" y="17930"/>
                    <a:pt x="28722" y="17970"/>
                    <a:pt x="28914" y="17970"/>
                  </a:cubicBezTo>
                  <a:lnTo>
                    <a:pt x="28970" y="17970"/>
                  </a:lnTo>
                  <a:cubicBezTo>
                    <a:pt x="29154" y="17970"/>
                    <a:pt x="29330" y="17938"/>
                    <a:pt x="29498" y="17890"/>
                  </a:cubicBezTo>
                  <a:cubicBezTo>
                    <a:pt x="29690" y="17834"/>
                    <a:pt x="29874" y="17730"/>
                    <a:pt x="30042" y="17586"/>
                  </a:cubicBezTo>
                  <a:cubicBezTo>
                    <a:pt x="30218" y="17450"/>
                    <a:pt x="30378" y="17266"/>
                    <a:pt x="30530" y="17034"/>
                  </a:cubicBezTo>
                  <a:cubicBezTo>
                    <a:pt x="30674" y="16818"/>
                    <a:pt x="30794" y="16586"/>
                    <a:pt x="30898" y="16322"/>
                  </a:cubicBezTo>
                  <a:cubicBezTo>
                    <a:pt x="30994" y="16097"/>
                    <a:pt x="31082" y="15841"/>
                    <a:pt x="31162" y="15553"/>
                  </a:cubicBezTo>
                  <a:cubicBezTo>
                    <a:pt x="31282" y="15129"/>
                    <a:pt x="31362" y="14697"/>
                    <a:pt x="31442" y="14289"/>
                  </a:cubicBezTo>
                  <a:lnTo>
                    <a:pt x="31450" y="14233"/>
                  </a:lnTo>
                  <a:lnTo>
                    <a:pt x="31538" y="13777"/>
                  </a:lnTo>
                  <a:lnTo>
                    <a:pt x="31538" y="13769"/>
                  </a:lnTo>
                  <a:lnTo>
                    <a:pt x="31570" y="13649"/>
                  </a:lnTo>
                  <a:lnTo>
                    <a:pt x="31578" y="13609"/>
                  </a:lnTo>
                  <a:cubicBezTo>
                    <a:pt x="31618" y="13401"/>
                    <a:pt x="31674" y="13201"/>
                    <a:pt x="31714" y="12993"/>
                  </a:cubicBezTo>
                  <a:cubicBezTo>
                    <a:pt x="31762" y="12737"/>
                    <a:pt x="31810" y="12457"/>
                    <a:pt x="31874" y="12137"/>
                  </a:cubicBezTo>
                  <a:cubicBezTo>
                    <a:pt x="31970" y="11561"/>
                    <a:pt x="32074" y="10977"/>
                    <a:pt x="32154" y="10457"/>
                  </a:cubicBezTo>
                  <a:cubicBezTo>
                    <a:pt x="32154" y="10441"/>
                    <a:pt x="32154" y="10433"/>
                    <a:pt x="32138" y="10409"/>
                  </a:cubicBezTo>
                  <a:lnTo>
                    <a:pt x="32010" y="10409"/>
                  </a:lnTo>
                  <a:cubicBezTo>
                    <a:pt x="31842" y="10409"/>
                    <a:pt x="31650" y="10393"/>
                    <a:pt x="31474" y="10353"/>
                  </a:cubicBezTo>
                  <a:cubicBezTo>
                    <a:pt x="31242" y="10297"/>
                    <a:pt x="31010" y="10217"/>
                    <a:pt x="30802" y="10113"/>
                  </a:cubicBezTo>
                  <a:cubicBezTo>
                    <a:pt x="30682" y="10049"/>
                    <a:pt x="30578" y="9993"/>
                    <a:pt x="30482" y="9929"/>
                  </a:cubicBezTo>
                  <a:cubicBezTo>
                    <a:pt x="30370" y="9857"/>
                    <a:pt x="30282" y="9801"/>
                    <a:pt x="30202" y="9729"/>
                  </a:cubicBezTo>
                  <a:cubicBezTo>
                    <a:pt x="30074" y="9633"/>
                    <a:pt x="29954" y="9513"/>
                    <a:pt x="29850" y="9401"/>
                  </a:cubicBezTo>
                  <a:cubicBezTo>
                    <a:pt x="29842" y="9401"/>
                    <a:pt x="29834" y="9401"/>
                    <a:pt x="29834" y="9409"/>
                  </a:cubicBezTo>
                  <a:cubicBezTo>
                    <a:pt x="29810" y="9417"/>
                    <a:pt x="29802" y="9441"/>
                    <a:pt x="29794" y="9449"/>
                  </a:cubicBezTo>
                  <a:cubicBezTo>
                    <a:pt x="29658" y="9721"/>
                    <a:pt x="29522" y="10009"/>
                    <a:pt x="29362" y="10321"/>
                  </a:cubicBezTo>
                  <a:cubicBezTo>
                    <a:pt x="29298" y="10441"/>
                    <a:pt x="29234" y="10569"/>
                    <a:pt x="29170" y="10689"/>
                  </a:cubicBezTo>
                  <a:lnTo>
                    <a:pt x="29138" y="10753"/>
                  </a:lnTo>
                  <a:lnTo>
                    <a:pt x="29034" y="10961"/>
                  </a:lnTo>
                  <a:cubicBezTo>
                    <a:pt x="29010" y="10993"/>
                    <a:pt x="28994" y="11033"/>
                    <a:pt x="28978" y="11057"/>
                  </a:cubicBezTo>
                  <a:lnTo>
                    <a:pt x="28970" y="11073"/>
                  </a:lnTo>
                  <a:cubicBezTo>
                    <a:pt x="28970" y="11081"/>
                    <a:pt x="28962" y="11081"/>
                    <a:pt x="28962" y="11089"/>
                  </a:cubicBezTo>
                  <a:cubicBezTo>
                    <a:pt x="28938" y="11121"/>
                    <a:pt x="28922" y="11161"/>
                    <a:pt x="28914" y="11193"/>
                  </a:cubicBezTo>
                  <a:cubicBezTo>
                    <a:pt x="28834" y="11337"/>
                    <a:pt x="28762" y="11481"/>
                    <a:pt x="28682" y="11617"/>
                  </a:cubicBezTo>
                  <a:lnTo>
                    <a:pt x="28594" y="11793"/>
                  </a:lnTo>
                  <a:lnTo>
                    <a:pt x="28498" y="11961"/>
                  </a:lnTo>
                  <a:cubicBezTo>
                    <a:pt x="28338" y="11561"/>
                    <a:pt x="28161" y="11177"/>
                    <a:pt x="28009" y="10857"/>
                  </a:cubicBezTo>
                  <a:lnTo>
                    <a:pt x="27881" y="10601"/>
                  </a:lnTo>
                  <a:cubicBezTo>
                    <a:pt x="27769" y="10377"/>
                    <a:pt x="27641" y="10113"/>
                    <a:pt x="27521" y="9849"/>
                  </a:cubicBezTo>
                  <a:cubicBezTo>
                    <a:pt x="27433" y="9657"/>
                    <a:pt x="27353" y="9473"/>
                    <a:pt x="27273" y="9281"/>
                  </a:cubicBezTo>
                  <a:lnTo>
                    <a:pt x="27249" y="9241"/>
                  </a:lnTo>
                  <a:lnTo>
                    <a:pt x="27233" y="9201"/>
                  </a:lnTo>
                  <a:cubicBezTo>
                    <a:pt x="27129" y="8977"/>
                    <a:pt x="27041" y="8761"/>
                    <a:pt x="26929" y="8537"/>
                  </a:cubicBezTo>
                  <a:cubicBezTo>
                    <a:pt x="26681" y="8001"/>
                    <a:pt x="26457" y="7609"/>
                    <a:pt x="26209" y="7257"/>
                  </a:cubicBezTo>
                  <a:cubicBezTo>
                    <a:pt x="26073" y="7057"/>
                    <a:pt x="25913" y="6873"/>
                    <a:pt x="25753" y="6697"/>
                  </a:cubicBezTo>
                  <a:cubicBezTo>
                    <a:pt x="25593" y="6529"/>
                    <a:pt x="25409" y="6377"/>
                    <a:pt x="25209" y="6241"/>
                  </a:cubicBezTo>
                  <a:cubicBezTo>
                    <a:pt x="25017" y="6113"/>
                    <a:pt x="24801" y="5993"/>
                    <a:pt x="24553" y="5873"/>
                  </a:cubicBezTo>
                  <a:cubicBezTo>
                    <a:pt x="24321" y="5761"/>
                    <a:pt x="24073" y="5673"/>
                    <a:pt x="23801" y="5577"/>
                  </a:cubicBezTo>
                  <a:cubicBezTo>
                    <a:pt x="23409" y="5457"/>
                    <a:pt x="23001" y="5377"/>
                    <a:pt x="22593" y="5337"/>
                  </a:cubicBezTo>
                  <a:cubicBezTo>
                    <a:pt x="22521" y="5329"/>
                    <a:pt x="22457" y="5329"/>
                    <a:pt x="22393" y="5321"/>
                  </a:cubicBezTo>
                  <a:cubicBezTo>
                    <a:pt x="22289" y="5321"/>
                    <a:pt x="22193" y="5313"/>
                    <a:pt x="22089" y="5313"/>
                  </a:cubicBezTo>
                  <a:cubicBezTo>
                    <a:pt x="22081" y="5321"/>
                    <a:pt x="22081" y="5321"/>
                    <a:pt x="22073" y="5321"/>
                  </a:cubicBezTo>
                  <a:cubicBezTo>
                    <a:pt x="21977" y="5321"/>
                    <a:pt x="21889" y="5329"/>
                    <a:pt x="21817" y="5337"/>
                  </a:cubicBezTo>
                  <a:lnTo>
                    <a:pt x="21801" y="5337"/>
                  </a:lnTo>
                  <a:lnTo>
                    <a:pt x="21769" y="5353"/>
                  </a:lnTo>
                  <a:lnTo>
                    <a:pt x="21737" y="5361"/>
                  </a:lnTo>
                  <a:cubicBezTo>
                    <a:pt x="21617" y="5377"/>
                    <a:pt x="21481" y="5409"/>
                    <a:pt x="21353" y="5441"/>
                  </a:cubicBezTo>
                  <a:cubicBezTo>
                    <a:pt x="21353" y="5449"/>
                    <a:pt x="21337" y="5449"/>
                    <a:pt x="21337" y="5457"/>
                  </a:cubicBezTo>
                  <a:cubicBezTo>
                    <a:pt x="21297" y="5769"/>
                    <a:pt x="21209" y="6097"/>
                    <a:pt x="21073" y="6441"/>
                  </a:cubicBezTo>
                  <a:cubicBezTo>
                    <a:pt x="20913" y="6809"/>
                    <a:pt x="20713" y="7145"/>
                    <a:pt x="20481" y="7457"/>
                  </a:cubicBezTo>
                  <a:lnTo>
                    <a:pt x="20497" y="7449"/>
                  </a:lnTo>
                  <a:lnTo>
                    <a:pt x="20497" y="7449"/>
                  </a:lnTo>
                  <a:cubicBezTo>
                    <a:pt x="20297" y="7689"/>
                    <a:pt x="20097" y="7897"/>
                    <a:pt x="19889" y="8057"/>
                  </a:cubicBezTo>
                  <a:cubicBezTo>
                    <a:pt x="19729" y="8177"/>
                    <a:pt x="19577" y="8265"/>
                    <a:pt x="19433" y="8337"/>
                  </a:cubicBezTo>
                  <a:cubicBezTo>
                    <a:pt x="19297" y="8385"/>
                    <a:pt x="19169" y="8433"/>
                    <a:pt x="19041" y="8449"/>
                  </a:cubicBezTo>
                  <a:cubicBezTo>
                    <a:pt x="18977" y="8457"/>
                    <a:pt x="18913" y="8457"/>
                    <a:pt x="18849" y="8457"/>
                  </a:cubicBezTo>
                  <a:cubicBezTo>
                    <a:pt x="18793" y="8457"/>
                    <a:pt x="18729" y="8457"/>
                    <a:pt x="18673" y="8449"/>
                  </a:cubicBezTo>
                  <a:cubicBezTo>
                    <a:pt x="18553" y="8425"/>
                    <a:pt x="18417" y="8401"/>
                    <a:pt x="18297" y="8345"/>
                  </a:cubicBezTo>
                  <a:cubicBezTo>
                    <a:pt x="18169" y="8289"/>
                    <a:pt x="18041" y="8217"/>
                    <a:pt x="17921" y="8121"/>
                  </a:cubicBezTo>
                  <a:cubicBezTo>
                    <a:pt x="17777" y="8009"/>
                    <a:pt x="17641" y="7865"/>
                    <a:pt x="17521" y="7713"/>
                  </a:cubicBezTo>
                  <a:cubicBezTo>
                    <a:pt x="17377" y="7529"/>
                    <a:pt x="17257" y="7321"/>
                    <a:pt x="17161" y="7097"/>
                  </a:cubicBezTo>
                  <a:cubicBezTo>
                    <a:pt x="17057" y="6857"/>
                    <a:pt x="17001" y="6617"/>
                    <a:pt x="16961" y="6377"/>
                  </a:cubicBezTo>
                  <a:lnTo>
                    <a:pt x="16961" y="6353"/>
                  </a:lnTo>
                  <a:lnTo>
                    <a:pt x="16961" y="6337"/>
                  </a:lnTo>
                  <a:cubicBezTo>
                    <a:pt x="16961" y="6321"/>
                    <a:pt x="16953" y="6297"/>
                    <a:pt x="16937" y="6289"/>
                  </a:cubicBezTo>
                  <a:lnTo>
                    <a:pt x="16929" y="6281"/>
                  </a:lnTo>
                  <a:cubicBezTo>
                    <a:pt x="16897" y="6273"/>
                    <a:pt x="16857" y="6257"/>
                    <a:pt x="16833" y="6249"/>
                  </a:cubicBezTo>
                  <a:lnTo>
                    <a:pt x="16809" y="6241"/>
                  </a:lnTo>
                  <a:cubicBezTo>
                    <a:pt x="16697" y="6209"/>
                    <a:pt x="16593" y="6169"/>
                    <a:pt x="16481" y="6137"/>
                  </a:cubicBezTo>
                  <a:cubicBezTo>
                    <a:pt x="16361" y="6113"/>
                    <a:pt x="16217" y="6073"/>
                    <a:pt x="16081" y="6033"/>
                  </a:cubicBezTo>
                  <a:cubicBezTo>
                    <a:pt x="15953" y="6001"/>
                    <a:pt x="15849" y="5961"/>
                    <a:pt x="15753" y="5929"/>
                  </a:cubicBezTo>
                  <a:cubicBezTo>
                    <a:pt x="15633" y="5897"/>
                    <a:pt x="15497" y="5857"/>
                    <a:pt x="15377" y="5817"/>
                  </a:cubicBezTo>
                  <a:cubicBezTo>
                    <a:pt x="14929" y="5689"/>
                    <a:pt x="14457" y="5537"/>
                    <a:pt x="13953" y="5369"/>
                  </a:cubicBezTo>
                  <a:cubicBezTo>
                    <a:pt x="13041" y="5073"/>
                    <a:pt x="12169" y="4753"/>
                    <a:pt x="11129" y="4369"/>
                  </a:cubicBezTo>
                  <a:lnTo>
                    <a:pt x="10793" y="4241"/>
                  </a:lnTo>
                  <a:lnTo>
                    <a:pt x="10761" y="4233"/>
                  </a:lnTo>
                  <a:cubicBezTo>
                    <a:pt x="10417" y="4097"/>
                    <a:pt x="10073" y="3977"/>
                    <a:pt x="9729" y="3849"/>
                  </a:cubicBezTo>
                  <a:cubicBezTo>
                    <a:pt x="9281" y="3681"/>
                    <a:pt x="8833" y="3497"/>
                    <a:pt x="8353" y="3297"/>
                  </a:cubicBezTo>
                  <a:cubicBezTo>
                    <a:pt x="7472" y="2937"/>
                    <a:pt x="6568" y="2553"/>
                    <a:pt x="5616" y="2113"/>
                  </a:cubicBezTo>
                  <a:cubicBezTo>
                    <a:pt x="4256" y="1529"/>
                    <a:pt x="2840" y="833"/>
                    <a:pt x="124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8"/>
            <p:cNvSpPr/>
            <p:nvPr/>
          </p:nvSpPr>
          <p:spPr>
            <a:xfrm>
              <a:off x="7032308" y="2923603"/>
              <a:ext cx="211898" cy="794033"/>
            </a:xfrm>
            <a:custGeom>
              <a:avLst/>
              <a:gdLst/>
              <a:ahLst/>
              <a:cxnLst/>
              <a:rect l="l" t="t" r="r" b="b"/>
              <a:pathLst>
                <a:path w="2089" h="7828" extrusionOk="0">
                  <a:moveTo>
                    <a:pt x="736" y="1"/>
                  </a:moveTo>
                  <a:cubicBezTo>
                    <a:pt x="732" y="1"/>
                    <a:pt x="729" y="5"/>
                    <a:pt x="729" y="11"/>
                  </a:cubicBezTo>
                  <a:cubicBezTo>
                    <a:pt x="665" y="139"/>
                    <a:pt x="601" y="275"/>
                    <a:pt x="545" y="419"/>
                  </a:cubicBezTo>
                  <a:cubicBezTo>
                    <a:pt x="481" y="547"/>
                    <a:pt x="425" y="691"/>
                    <a:pt x="369" y="819"/>
                  </a:cubicBezTo>
                  <a:cubicBezTo>
                    <a:pt x="321" y="955"/>
                    <a:pt x="273" y="1091"/>
                    <a:pt x="233" y="1227"/>
                  </a:cubicBezTo>
                  <a:cubicBezTo>
                    <a:pt x="193" y="1371"/>
                    <a:pt x="153" y="1507"/>
                    <a:pt x="121" y="1643"/>
                  </a:cubicBezTo>
                  <a:cubicBezTo>
                    <a:pt x="65" y="1923"/>
                    <a:pt x="25" y="2219"/>
                    <a:pt x="9" y="2507"/>
                  </a:cubicBezTo>
                  <a:cubicBezTo>
                    <a:pt x="1" y="2803"/>
                    <a:pt x="33" y="3107"/>
                    <a:pt x="89" y="3395"/>
                  </a:cubicBezTo>
                  <a:cubicBezTo>
                    <a:pt x="121" y="3539"/>
                    <a:pt x="161" y="3691"/>
                    <a:pt x="201" y="3827"/>
                  </a:cubicBezTo>
                  <a:cubicBezTo>
                    <a:pt x="241" y="3955"/>
                    <a:pt x="289" y="4099"/>
                    <a:pt x="353" y="4227"/>
                  </a:cubicBezTo>
                  <a:cubicBezTo>
                    <a:pt x="457" y="4483"/>
                    <a:pt x="593" y="4723"/>
                    <a:pt x="729" y="4971"/>
                  </a:cubicBezTo>
                  <a:cubicBezTo>
                    <a:pt x="881" y="5211"/>
                    <a:pt x="1033" y="5435"/>
                    <a:pt x="1193" y="5675"/>
                  </a:cubicBezTo>
                  <a:lnTo>
                    <a:pt x="1433" y="6035"/>
                  </a:lnTo>
                  <a:cubicBezTo>
                    <a:pt x="1497" y="6155"/>
                    <a:pt x="1569" y="6275"/>
                    <a:pt x="1633" y="6403"/>
                  </a:cubicBezTo>
                  <a:cubicBezTo>
                    <a:pt x="1657" y="6467"/>
                    <a:pt x="1689" y="6523"/>
                    <a:pt x="1721" y="6595"/>
                  </a:cubicBezTo>
                  <a:cubicBezTo>
                    <a:pt x="1777" y="6724"/>
                    <a:pt x="1833" y="6868"/>
                    <a:pt x="1873" y="7004"/>
                  </a:cubicBezTo>
                  <a:cubicBezTo>
                    <a:pt x="1913" y="7156"/>
                    <a:pt x="1945" y="7308"/>
                    <a:pt x="1961" y="7468"/>
                  </a:cubicBezTo>
                  <a:lnTo>
                    <a:pt x="1961" y="7460"/>
                  </a:lnTo>
                  <a:cubicBezTo>
                    <a:pt x="1969" y="7556"/>
                    <a:pt x="1985" y="7668"/>
                    <a:pt x="1993" y="7780"/>
                  </a:cubicBezTo>
                  <a:cubicBezTo>
                    <a:pt x="1993" y="7804"/>
                    <a:pt x="2009" y="7828"/>
                    <a:pt x="2041" y="7828"/>
                  </a:cubicBezTo>
                  <a:cubicBezTo>
                    <a:pt x="2073" y="7828"/>
                    <a:pt x="2089" y="7804"/>
                    <a:pt x="2089" y="7780"/>
                  </a:cubicBezTo>
                  <a:cubicBezTo>
                    <a:pt x="2089" y="7636"/>
                    <a:pt x="2081" y="7500"/>
                    <a:pt x="2073" y="7356"/>
                  </a:cubicBezTo>
                  <a:cubicBezTo>
                    <a:pt x="2049" y="7220"/>
                    <a:pt x="2033" y="7084"/>
                    <a:pt x="1993" y="6948"/>
                  </a:cubicBezTo>
                  <a:cubicBezTo>
                    <a:pt x="1921" y="6676"/>
                    <a:pt x="1809" y="6419"/>
                    <a:pt x="1681" y="6179"/>
                  </a:cubicBezTo>
                  <a:cubicBezTo>
                    <a:pt x="1609" y="6059"/>
                    <a:pt x="1545" y="5923"/>
                    <a:pt x="1449" y="5819"/>
                  </a:cubicBezTo>
                  <a:cubicBezTo>
                    <a:pt x="1369" y="5699"/>
                    <a:pt x="1289" y="5587"/>
                    <a:pt x="1209" y="5467"/>
                  </a:cubicBezTo>
                  <a:cubicBezTo>
                    <a:pt x="1049" y="5235"/>
                    <a:pt x="905" y="5011"/>
                    <a:pt x="761" y="4755"/>
                  </a:cubicBezTo>
                  <a:cubicBezTo>
                    <a:pt x="652" y="4576"/>
                    <a:pt x="557" y="4381"/>
                    <a:pt x="471" y="4186"/>
                  </a:cubicBezTo>
                  <a:lnTo>
                    <a:pt x="471" y="4186"/>
                  </a:lnTo>
                  <a:cubicBezTo>
                    <a:pt x="472" y="4186"/>
                    <a:pt x="472" y="4187"/>
                    <a:pt x="473" y="4187"/>
                  </a:cubicBezTo>
                  <a:cubicBezTo>
                    <a:pt x="401" y="4019"/>
                    <a:pt x="345" y="3843"/>
                    <a:pt x="289" y="3675"/>
                  </a:cubicBezTo>
                  <a:cubicBezTo>
                    <a:pt x="241" y="3491"/>
                    <a:pt x="201" y="3299"/>
                    <a:pt x="169" y="3107"/>
                  </a:cubicBezTo>
                  <a:cubicBezTo>
                    <a:pt x="145" y="2907"/>
                    <a:pt x="129" y="2707"/>
                    <a:pt x="129" y="2507"/>
                  </a:cubicBezTo>
                  <a:cubicBezTo>
                    <a:pt x="129" y="2307"/>
                    <a:pt x="153" y="2107"/>
                    <a:pt x="169" y="1899"/>
                  </a:cubicBezTo>
                  <a:lnTo>
                    <a:pt x="169" y="1907"/>
                  </a:lnTo>
                  <a:cubicBezTo>
                    <a:pt x="201" y="1667"/>
                    <a:pt x="249" y="1435"/>
                    <a:pt x="321" y="1211"/>
                  </a:cubicBezTo>
                  <a:cubicBezTo>
                    <a:pt x="353" y="1099"/>
                    <a:pt x="393" y="987"/>
                    <a:pt x="433" y="875"/>
                  </a:cubicBezTo>
                  <a:cubicBezTo>
                    <a:pt x="473" y="755"/>
                    <a:pt x="521" y="651"/>
                    <a:pt x="561" y="531"/>
                  </a:cubicBezTo>
                  <a:cubicBezTo>
                    <a:pt x="633" y="371"/>
                    <a:pt x="697" y="211"/>
                    <a:pt x="777" y="59"/>
                  </a:cubicBezTo>
                  <a:cubicBezTo>
                    <a:pt x="793" y="51"/>
                    <a:pt x="777" y="27"/>
                    <a:pt x="769" y="27"/>
                  </a:cubicBezTo>
                  <a:lnTo>
                    <a:pt x="761" y="27"/>
                  </a:lnTo>
                  <a:cubicBezTo>
                    <a:pt x="751" y="8"/>
                    <a:pt x="742" y="1"/>
                    <a:pt x="736" y="1"/>
                  </a:cubicBezTo>
                  <a:close/>
                </a:path>
              </a:pathLst>
            </a:custGeom>
            <a:solidFill>
              <a:srgbClr val="E0D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8"/>
            <p:cNvSpPr/>
            <p:nvPr/>
          </p:nvSpPr>
          <p:spPr>
            <a:xfrm>
              <a:off x="7903947" y="3014794"/>
              <a:ext cx="456153" cy="726985"/>
            </a:xfrm>
            <a:custGeom>
              <a:avLst/>
              <a:gdLst/>
              <a:ahLst/>
              <a:cxnLst/>
              <a:rect l="l" t="t" r="r" b="b"/>
              <a:pathLst>
                <a:path w="4497" h="7167" extrusionOk="0">
                  <a:moveTo>
                    <a:pt x="144" y="0"/>
                  </a:moveTo>
                  <a:cubicBezTo>
                    <a:pt x="128" y="8"/>
                    <a:pt x="120" y="8"/>
                    <a:pt x="120" y="8"/>
                  </a:cubicBezTo>
                  <a:cubicBezTo>
                    <a:pt x="88" y="8"/>
                    <a:pt x="48" y="32"/>
                    <a:pt x="32" y="56"/>
                  </a:cubicBezTo>
                  <a:cubicBezTo>
                    <a:pt x="8" y="80"/>
                    <a:pt x="0" y="120"/>
                    <a:pt x="0" y="152"/>
                  </a:cubicBezTo>
                  <a:cubicBezTo>
                    <a:pt x="16" y="232"/>
                    <a:pt x="40" y="312"/>
                    <a:pt x="56" y="376"/>
                  </a:cubicBezTo>
                  <a:cubicBezTo>
                    <a:pt x="80" y="448"/>
                    <a:pt x="96" y="520"/>
                    <a:pt x="120" y="600"/>
                  </a:cubicBezTo>
                  <a:cubicBezTo>
                    <a:pt x="144" y="728"/>
                    <a:pt x="184" y="848"/>
                    <a:pt x="224" y="976"/>
                  </a:cubicBezTo>
                  <a:cubicBezTo>
                    <a:pt x="304" y="1232"/>
                    <a:pt x="384" y="1480"/>
                    <a:pt x="480" y="1728"/>
                  </a:cubicBezTo>
                  <a:cubicBezTo>
                    <a:pt x="568" y="1976"/>
                    <a:pt x="664" y="2216"/>
                    <a:pt x="768" y="2456"/>
                  </a:cubicBezTo>
                  <a:cubicBezTo>
                    <a:pt x="864" y="2696"/>
                    <a:pt x="976" y="2936"/>
                    <a:pt x="1096" y="3168"/>
                  </a:cubicBezTo>
                  <a:cubicBezTo>
                    <a:pt x="1216" y="3400"/>
                    <a:pt x="1336" y="3640"/>
                    <a:pt x="1480" y="3856"/>
                  </a:cubicBezTo>
                  <a:cubicBezTo>
                    <a:pt x="1608" y="4088"/>
                    <a:pt x="1744" y="4312"/>
                    <a:pt x="1896" y="4520"/>
                  </a:cubicBezTo>
                  <a:cubicBezTo>
                    <a:pt x="2184" y="4944"/>
                    <a:pt x="2504" y="5360"/>
                    <a:pt x="2856" y="5745"/>
                  </a:cubicBezTo>
                  <a:cubicBezTo>
                    <a:pt x="3336" y="6281"/>
                    <a:pt x="3864" y="6745"/>
                    <a:pt x="4448" y="7161"/>
                  </a:cubicBezTo>
                  <a:cubicBezTo>
                    <a:pt x="4452" y="7165"/>
                    <a:pt x="4460" y="7167"/>
                    <a:pt x="4468" y="7167"/>
                  </a:cubicBezTo>
                  <a:cubicBezTo>
                    <a:pt x="4476" y="7167"/>
                    <a:pt x="4484" y="7165"/>
                    <a:pt x="4488" y="7161"/>
                  </a:cubicBezTo>
                  <a:cubicBezTo>
                    <a:pt x="4496" y="7145"/>
                    <a:pt x="4496" y="7129"/>
                    <a:pt x="4488" y="7121"/>
                  </a:cubicBezTo>
                  <a:cubicBezTo>
                    <a:pt x="4000" y="6769"/>
                    <a:pt x="3560" y="6369"/>
                    <a:pt x="3144" y="5937"/>
                  </a:cubicBezTo>
                  <a:cubicBezTo>
                    <a:pt x="2840" y="5600"/>
                    <a:pt x="2536" y="5240"/>
                    <a:pt x="2280" y="4864"/>
                  </a:cubicBezTo>
                  <a:cubicBezTo>
                    <a:pt x="2144" y="4680"/>
                    <a:pt x="2016" y="4488"/>
                    <a:pt x="1896" y="4296"/>
                  </a:cubicBezTo>
                  <a:cubicBezTo>
                    <a:pt x="1776" y="4096"/>
                    <a:pt x="1656" y="3896"/>
                    <a:pt x="1544" y="3688"/>
                  </a:cubicBezTo>
                  <a:lnTo>
                    <a:pt x="1544" y="3696"/>
                  </a:lnTo>
                  <a:cubicBezTo>
                    <a:pt x="1488" y="3584"/>
                    <a:pt x="1424" y="3464"/>
                    <a:pt x="1368" y="3360"/>
                  </a:cubicBezTo>
                  <a:cubicBezTo>
                    <a:pt x="1304" y="3240"/>
                    <a:pt x="1256" y="3120"/>
                    <a:pt x="1200" y="3000"/>
                  </a:cubicBezTo>
                  <a:cubicBezTo>
                    <a:pt x="1088" y="2760"/>
                    <a:pt x="984" y="2520"/>
                    <a:pt x="896" y="2264"/>
                  </a:cubicBezTo>
                  <a:cubicBezTo>
                    <a:pt x="800" y="2024"/>
                    <a:pt x="720" y="1776"/>
                    <a:pt x="640" y="1528"/>
                  </a:cubicBezTo>
                  <a:cubicBezTo>
                    <a:pt x="560" y="1280"/>
                    <a:pt x="488" y="1024"/>
                    <a:pt x="416" y="768"/>
                  </a:cubicBezTo>
                  <a:cubicBezTo>
                    <a:pt x="384" y="640"/>
                    <a:pt x="344" y="520"/>
                    <a:pt x="328" y="384"/>
                  </a:cubicBezTo>
                  <a:lnTo>
                    <a:pt x="264" y="88"/>
                  </a:lnTo>
                  <a:cubicBezTo>
                    <a:pt x="256" y="64"/>
                    <a:pt x="248" y="48"/>
                    <a:pt x="224" y="24"/>
                  </a:cubicBezTo>
                  <a:cubicBezTo>
                    <a:pt x="208" y="8"/>
                    <a:pt x="176" y="0"/>
                    <a:pt x="144" y="0"/>
                  </a:cubicBezTo>
                  <a:close/>
                </a:path>
              </a:pathLst>
            </a:custGeom>
            <a:solidFill>
              <a:srgbClr val="E0D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8"/>
            <p:cNvSpPr/>
            <p:nvPr/>
          </p:nvSpPr>
          <p:spPr>
            <a:xfrm>
              <a:off x="8311313" y="2907576"/>
              <a:ext cx="280062" cy="636403"/>
            </a:xfrm>
            <a:custGeom>
              <a:avLst/>
              <a:gdLst/>
              <a:ahLst/>
              <a:cxnLst/>
              <a:rect l="l" t="t" r="r" b="b"/>
              <a:pathLst>
                <a:path w="2761" h="6274" extrusionOk="0">
                  <a:moveTo>
                    <a:pt x="2233" y="857"/>
                  </a:moveTo>
                  <a:lnTo>
                    <a:pt x="2233" y="857"/>
                  </a:lnTo>
                  <a:cubicBezTo>
                    <a:pt x="2233" y="857"/>
                    <a:pt x="2232" y="865"/>
                    <a:pt x="2225" y="865"/>
                  </a:cubicBezTo>
                  <a:cubicBezTo>
                    <a:pt x="2233" y="865"/>
                    <a:pt x="2233" y="865"/>
                    <a:pt x="2233" y="857"/>
                  </a:cubicBezTo>
                  <a:close/>
                  <a:moveTo>
                    <a:pt x="736" y="4025"/>
                  </a:moveTo>
                  <a:lnTo>
                    <a:pt x="736" y="4025"/>
                  </a:lnTo>
                  <a:cubicBezTo>
                    <a:pt x="736" y="4027"/>
                    <a:pt x="735" y="4028"/>
                    <a:pt x="734" y="4029"/>
                  </a:cubicBezTo>
                  <a:lnTo>
                    <a:pt x="734" y="4029"/>
                  </a:lnTo>
                  <a:cubicBezTo>
                    <a:pt x="736" y="4027"/>
                    <a:pt x="736" y="4025"/>
                    <a:pt x="736" y="4025"/>
                  </a:cubicBezTo>
                  <a:close/>
                  <a:moveTo>
                    <a:pt x="2662" y="1"/>
                  </a:moveTo>
                  <a:cubicBezTo>
                    <a:pt x="2642" y="1"/>
                    <a:pt x="2630" y="10"/>
                    <a:pt x="2625" y="25"/>
                  </a:cubicBezTo>
                  <a:cubicBezTo>
                    <a:pt x="2585" y="97"/>
                    <a:pt x="2553" y="153"/>
                    <a:pt x="2521" y="225"/>
                  </a:cubicBezTo>
                  <a:cubicBezTo>
                    <a:pt x="2497" y="297"/>
                    <a:pt x="2457" y="377"/>
                    <a:pt x="2425" y="449"/>
                  </a:cubicBezTo>
                  <a:cubicBezTo>
                    <a:pt x="2361" y="585"/>
                    <a:pt x="2297" y="737"/>
                    <a:pt x="2233" y="873"/>
                  </a:cubicBezTo>
                  <a:cubicBezTo>
                    <a:pt x="2105" y="1145"/>
                    <a:pt x="1977" y="1401"/>
                    <a:pt x="1833" y="1665"/>
                  </a:cubicBezTo>
                  <a:cubicBezTo>
                    <a:pt x="1705" y="1913"/>
                    <a:pt x="1561" y="2169"/>
                    <a:pt x="1425" y="2417"/>
                  </a:cubicBezTo>
                  <a:cubicBezTo>
                    <a:pt x="1152" y="2905"/>
                    <a:pt x="896" y="3409"/>
                    <a:pt x="664" y="3913"/>
                  </a:cubicBezTo>
                  <a:cubicBezTo>
                    <a:pt x="504" y="4273"/>
                    <a:pt x="352" y="4657"/>
                    <a:pt x="240" y="5033"/>
                  </a:cubicBezTo>
                  <a:cubicBezTo>
                    <a:pt x="184" y="5225"/>
                    <a:pt x="136" y="5425"/>
                    <a:pt x="96" y="5625"/>
                  </a:cubicBezTo>
                  <a:cubicBezTo>
                    <a:pt x="56" y="5825"/>
                    <a:pt x="24" y="6033"/>
                    <a:pt x="0" y="6249"/>
                  </a:cubicBezTo>
                  <a:cubicBezTo>
                    <a:pt x="0" y="6257"/>
                    <a:pt x="16" y="6273"/>
                    <a:pt x="24" y="6273"/>
                  </a:cubicBezTo>
                  <a:cubicBezTo>
                    <a:pt x="32" y="6273"/>
                    <a:pt x="40" y="6265"/>
                    <a:pt x="56" y="6257"/>
                  </a:cubicBezTo>
                  <a:cubicBezTo>
                    <a:pt x="64" y="6129"/>
                    <a:pt x="80" y="6009"/>
                    <a:pt x="104" y="5873"/>
                  </a:cubicBezTo>
                  <a:cubicBezTo>
                    <a:pt x="160" y="5553"/>
                    <a:pt x="240" y="5249"/>
                    <a:pt x="352" y="4937"/>
                  </a:cubicBezTo>
                  <a:cubicBezTo>
                    <a:pt x="464" y="4627"/>
                    <a:pt x="583" y="4332"/>
                    <a:pt x="734" y="4029"/>
                  </a:cubicBezTo>
                  <a:lnTo>
                    <a:pt x="734" y="4029"/>
                  </a:lnTo>
                  <a:cubicBezTo>
                    <a:pt x="732" y="4031"/>
                    <a:pt x="728" y="4033"/>
                    <a:pt x="720" y="4033"/>
                  </a:cubicBezTo>
                  <a:cubicBezTo>
                    <a:pt x="840" y="3785"/>
                    <a:pt x="976" y="3537"/>
                    <a:pt x="1104" y="3297"/>
                  </a:cubicBezTo>
                  <a:cubicBezTo>
                    <a:pt x="1233" y="3049"/>
                    <a:pt x="1377" y="2801"/>
                    <a:pt x="1513" y="2553"/>
                  </a:cubicBezTo>
                  <a:cubicBezTo>
                    <a:pt x="1657" y="2305"/>
                    <a:pt x="1793" y="2065"/>
                    <a:pt x="1921" y="1817"/>
                  </a:cubicBezTo>
                  <a:cubicBezTo>
                    <a:pt x="1993" y="1681"/>
                    <a:pt x="2049" y="1561"/>
                    <a:pt x="2121" y="1433"/>
                  </a:cubicBezTo>
                  <a:cubicBezTo>
                    <a:pt x="2193" y="1297"/>
                    <a:pt x="2265" y="1153"/>
                    <a:pt x="2345" y="1025"/>
                  </a:cubicBezTo>
                  <a:lnTo>
                    <a:pt x="2585" y="577"/>
                  </a:lnTo>
                  <a:cubicBezTo>
                    <a:pt x="2625" y="497"/>
                    <a:pt x="2665" y="417"/>
                    <a:pt x="2689" y="329"/>
                  </a:cubicBezTo>
                  <a:cubicBezTo>
                    <a:pt x="2713" y="281"/>
                    <a:pt x="2721" y="249"/>
                    <a:pt x="2737" y="193"/>
                  </a:cubicBezTo>
                  <a:cubicBezTo>
                    <a:pt x="2745" y="153"/>
                    <a:pt x="2753" y="113"/>
                    <a:pt x="2761" y="65"/>
                  </a:cubicBezTo>
                  <a:cubicBezTo>
                    <a:pt x="2761" y="33"/>
                    <a:pt x="2745" y="9"/>
                    <a:pt x="2721" y="9"/>
                  </a:cubicBezTo>
                  <a:lnTo>
                    <a:pt x="2705" y="9"/>
                  </a:lnTo>
                  <a:cubicBezTo>
                    <a:pt x="2688" y="4"/>
                    <a:pt x="2674" y="1"/>
                    <a:pt x="2662" y="1"/>
                  </a:cubicBezTo>
                  <a:close/>
                </a:path>
              </a:pathLst>
            </a:custGeom>
            <a:solidFill>
              <a:srgbClr val="E0D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8"/>
            <p:cNvSpPr/>
            <p:nvPr/>
          </p:nvSpPr>
          <p:spPr>
            <a:xfrm>
              <a:off x="7263582" y="2496254"/>
              <a:ext cx="470050" cy="327331"/>
            </a:xfrm>
            <a:custGeom>
              <a:avLst/>
              <a:gdLst/>
              <a:ahLst/>
              <a:cxnLst/>
              <a:rect l="l" t="t" r="r" b="b"/>
              <a:pathLst>
                <a:path w="4634" h="3227" extrusionOk="0">
                  <a:moveTo>
                    <a:pt x="4529" y="0"/>
                  </a:moveTo>
                  <a:cubicBezTo>
                    <a:pt x="4489" y="8"/>
                    <a:pt x="4441" y="40"/>
                    <a:pt x="4433" y="88"/>
                  </a:cubicBezTo>
                  <a:cubicBezTo>
                    <a:pt x="4362" y="444"/>
                    <a:pt x="4275" y="800"/>
                    <a:pt x="4150" y="1148"/>
                  </a:cubicBezTo>
                  <a:lnTo>
                    <a:pt x="4150" y="1148"/>
                  </a:lnTo>
                  <a:lnTo>
                    <a:pt x="4145" y="1152"/>
                  </a:lnTo>
                  <a:cubicBezTo>
                    <a:pt x="4145" y="1152"/>
                    <a:pt x="4147" y="1152"/>
                    <a:pt x="4148" y="1151"/>
                  </a:cubicBezTo>
                  <a:lnTo>
                    <a:pt x="4148" y="1151"/>
                  </a:lnTo>
                  <a:cubicBezTo>
                    <a:pt x="4147" y="1154"/>
                    <a:pt x="4146" y="1157"/>
                    <a:pt x="4145" y="1160"/>
                  </a:cubicBezTo>
                  <a:cubicBezTo>
                    <a:pt x="4017" y="1472"/>
                    <a:pt x="3865" y="1760"/>
                    <a:pt x="3673" y="2040"/>
                  </a:cubicBezTo>
                  <a:cubicBezTo>
                    <a:pt x="3529" y="2240"/>
                    <a:pt x="3361" y="2424"/>
                    <a:pt x="3169" y="2584"/>
                  </a:cubicBezTo>
                  <a:cubicBezTo>
                    <a:pt x="3017" y="2704"/>
                    <a:pt x="2849" y="2808"/>
                    <a:pt x="2673" y="2888"/>
                  </a:cubicBezTo>
                  <a:cubicBezTo>
                    <a:pt x="2521" y="2960"/>
                    <a:pt x="2361" y="3008"/>
                    <a:pt x="2201" y="3032"/>
                  </a:cubicBezTo>
                  <a:cubicBezTo>
                    <a:pt x="2131" y="3042"/>
                    <a:pt x="2060" y="3045"/>
                    <a:pt x="1990" y="3045"/>
                  </a:cubicBezTo>
                  <a:cubicBezTo>
                    <a:pt x="1940" y="3045"/>
                    <a:pt x="1891" y="3043"/>
                    <a:pt x="1841" y="3040"/>
                  </a:cubicBezTo>
                  <a:cubicBezTo>
                    <a:pt x="1729" y="3032"/>
                    <a:pt x="1633" y="3000"/>
                    <a:pt x="1529" y="2960"/>
                  </a:cubicBezTo>
                  <a:cubicBezTo>
                    <a:pt x="1425" y="2920"/>
                    <a:pt x="1321" y="2864"/>
                    <a:pt x="1233" y="2792"/>
                  </a:cubicBezTo>
                  <a:cubicBezTo>
                    <a:pt x="1113" y="2704"/>
                    <a:pt x="1001" y="2592"/>
                    <a:pt x="905" y="2480"/>
                  </a:cubicBezTo>
                  <a:cubicBezTo>
                    <a:pt x="729" y="2272"/>
                    <a:pt x="601" y="2040"/>
                    <a:pt x="489" y="1800"/>
                  </a:cubicBezTo>
                  <a:lnTo>
                    <a:pt x="489" y="1808"/>
                  </a:lnTo>
                  <a:cubicBezTo>
                    <a:pt x="489" y="1800"/>
                    <a:pt x="481" y="1800"/>
                    <a:pt x="481" y="1792"/>
                  </a:cubicBezTo>
                  <a:lnTo>
                    <a:pt x="481" y="1784"/>
                  </a:lnTo>
                  <a:cubicBezTo>
                    <a:pt x="361" y="1504"/>
                    <a:pt x="273" y="1208"/>
                    <a:pt x="201" y="920"/>
                  </a:cubicBezTo>
                  <a:cubicBezTo>
                    <a:pt x="194" y="877"/>
                    <a:pt x="142" y="847"/>
                    <a:pt x="96" y="847"/>
                  </a:cubicBezTo>
                  <a:cubicBezTo>
                    <a:pt x="91" y="847"/>
                    <a:pt x="86" y="847"/>
                    <a:pt x="81" y="848"/>
                  </a:cubicBezTo>
                  <a:cubicBezTo>
                    <a:pt x="33" y="872"/>
                    <a:pt x="1" y="920"/>
                    <a:pt x="9" y="968"/>
                  </a:cubicBezTo>
                  <a:cubicBezTo>
                    <a:pt x="105" y="1360"/>
                    <a:pt x="241" y="1752"/>
                    <a:pt x="433" y="2112"/>
                  </a:cubicBezTo>
                  <a:cubicBezTo>
                    <a:pt x="625" y="2464"/>
                    <a:pt x="873" y="2792"/>
                    <a:pt x="1209" y="3008"/>
                  </a:cubicBezTo>
                  <a:cubicBezTo>
                    <a:pt x="1369" y="3112"/>
                    <a:pt x="1561" y="3184"/>
                    <a:pt x="1753" y="3208"/>
                  </a:cubicBezTo>
                  <a:cubicBezTo>
                    <a:pt x="1833" y="3220"/>
                    <a:pt x="1915" y="3226"/>
                    <a:pt x="1997" y="3226"/>
                  </a:cubicBezTo>
                  <a:cubicBezTo>
                    <a:pt x="2135" y="3226"/>
                    <a:pt x="2273" y="3208"/>
                    <a:pt x="2409" y="3168"/>
                  </a:cubicBezTo>
                  <a:cubicBezTo>
                    <a:pt x="2865" y="3048"/>
                    <a:pt x="3273" y="2784"/>
                    <a:pt x="3585" y="2440"/>
                  </a:cubicBezTo>
                  <a:cubicBezTo>
                    <a:pt x="3865" y="2144"/>
                    <a:pt x="4081" y="1784"/>
                    <a:pt x="4241" y="1400"/>
                  </a:cubicBezTo>
                  <a:cubicBezTo>
                    <a:pt x="4425" y="992"/>
                    <a:pt x="4545" y="560"/>
                    <a:pt x="4625" y="120"/>
                  </a:cubicBezTo>
                  <a:cubicBezTo>
                    <a:pt x="4633" y="72"/>
                    <a:pt x="4601" y="8"/>
                    <a:pt x="4553" y="0"/>
                  </a:cubicBezTo>
                  <a:close/>
                </a:path>
              </a:pathLst>
            </a:custGeom>
            <a:solidFill>
              <a:srgbClr val="E0D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8"/>
            <p:cNvSpPr/>
            <p:nvPr/>
          </p:nvSpPr>
          <p:spPr>
            <a:xfrm>
              <a:off x="7201909" y="2177238"/>
              <a:ext cx="133996" cy="118476"/>
            </a:xfrm>
            <a:custGeom>
              <a:avLst/>
              <a:gdLst/>
              <a:ahLst/>
              <a:cxnLst/>
              <a:rect l="l" t="t" r="r" b="b"/>
              <a:pathLst>
                <a:path w="1321" h="1168" extrusionOk="0">
                  <a:moveTo>
                    <a:pt x="1153" y="1"/>
                  </a:moveTo>
                  <a:cubicBezTo>
                    <a:pt x="977" y="105"/>
                    <a:pt x="801" y="201"/>
                    <a:pt x="601" y="289"/>
                  </a:cubicBezTo>
                  <a:cubicBezTo>
                    <a:pt x="401" y="377"/>
                    <a:pt x="201" y="449"/>
                    <a:pt x="1" y="505"/>
                  </a:cubicBezTo>
                  <a:cubicBezTo>
                    <a:pt x="1" y="505"/>
                    <a:pt x="9" y="513"/>
                    <a:pt x="9" y="529"/>
                  </a:cubicBezTo>
                  <a:cubicBezTo>
                    <a:pt x="49" y="633"/>
                    <a:pt x="97" y="737"/>
                    <a:pt x="169" y="825"/>
                  </a:cubicBezTo>
                  <a:cubicBezTo>
                    <a:pt x="217" y="905"/>
                    <a:pt x="289" y="977"/>
                    <a:pt x="361" y="1025"/>
                  </a:cubicBezTo>
                  <a:cubicBezTo>
                    <a:pt x="441" y="1089"/>
                    <a:pt x="521" y="1129"/>
                    <a:pt x="601" y="1145"/>
                  </a:cubicBezTo>
                  <a:cubicBezTo>
                    <a:pt x="657" y="1159"/>
                    <a:pt x="707" y="1167"/>
                    <a:pt x="758" y="1167"/>
                  </a:cubicBezTo>
                  <a:cubicBezTo>
                    <a:pt x="795" y="1167"/>
                    <a:pt x="833" y="1163"/>
                    <a:pt x="873" y="1153"/>
                  </a:cubicBezTo>
                  <a:cubicBezTo>
                    <a:pt x="961" y="1145"/>
                    <a:pt x="1049" y="1105"/>
                    <a:pt x="1113" y="1049"/>
                  </a:cubicBezTo>
                  <a:cubicBezTo>
                    <a:pt x="1161" y="1009"/>
                    <a:pt x="1209" y="945"/>
                    <a:pt x="1241" y="873"/>
                  </a:cubicBezTo>
                  <a:cubicBezTo>
                    <a:pt x="1297" y="753"/>
                    <a:pt x="1321" y="609"/>
                    <a:pt x="1297" y="433"/>
                  </a:cubicBezTo>
                  <a:cubicBezTo>
                    <a:pt x="1289" y="353"/>
                    <a:pt x="1273" y="289"/>
                    <a:pt x="1249" y="217"/>
                  </a:cubicBezTo>
                  <a:cubicBezTo>
                    <a:pt x="1233" y="137"/>
                    <a:pt x="1201" y="73"/>
                    <a:pt x="1169" y="25"/>
                  </a:cubicBezTo>
                  <a:cubicBezTo>
                    <a:pt x="1161" y="25"/>
                    <a:pt x="1161" y="17"/>
                    <a:pt x="1153" y="1"/>
                  </a:cubicBezTo>
                  <a:close/>
                </a:path>
              </a:pathLst>
            </a:custGeom>
            <a:solidFill>
              <a:srgbClr val="02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8"/>
            <p:cNvSpPr/>
            <p:nvPr/>
          </p:nvSpPr>
          <p:spPr>
            <a:xfrm>
              <a:off x="7253844" y="2221059"/>
              <a:ext cx="82061" cy="73642"/>
            </a:xfrm>
            <a:custGeom>
              <a:avLst/>
              <a:gdLst/>
              <a:ahLst/>
              <a:cxnLst/>
              <a:rect l="l" t="t" r="r" b="b"/>
              <a:pathLst>
                <a:path w="809" h="726" extrusionOk="0">
                  <a:moveTo>
                    <a:pt x="697" y="1"/>
                  </a:moveTo>
                  <a:cubicBezTo>
                    <a:pt x="657" y="17"/>
                    <a:pt x="625" y="25"/>
                    <a:pt x="585" y="41"/>
                  </a:cubicBezTo>
                  <a:cubicBezTo>
                    <a:pt x="545" y="65"/>
                    <a:pt x="521" y="81"/>
                    <a:pt x="481" y="105"/>
                  </a:cubicBezTo>
                  <a:cubicBezTo>
                    <a:pt x="441" y="137"/>
                    <a:pt x="409" y="153"/>
                    <a:pt x="369" y="185"/>
                  </a:cubicBezTo>
                  <a:cubicBezTo>
                    <a:pt x="337" y="217"/>
                    <a:pt x="297" y="241"/>
                    <a:pt x="265" y="273"/>
                  </a:cubicBezTo>
                  <a:cubicBezTo>
                    <a:pt x="225" y="313"/>
                    <a:pt x="185" y="361"/>
                    <a:pt x="145" y="417"/>
                  </a:cubicBezTo>
                  <a:cubicBezTo>
                    <a:pt x="121" y="465"/>
                    <a:pt x="81" y="521"/>
                    <a:pt x="49" y="577"/>
                  </a:cubicBezTo>
                  <a:cubicBezTo>
                    <a:pt x="25" y="601"/>
                    <a:pt x="17" y="641"/>
                    <a:pt x="1" y="673"/>
                  </a:cubicBezTo>
                  <a:lnTo>
                    <a:pt x="89" y="705"/>
                  </a:lnTo>
                  <a:cubicBezTo>
                    <a:pt x="150" y="715"/>
                    <a:pt x="204" y="725"/>
                    <a:pt x="260" y="725"/>
                  </a:cubicBezTo>
                  <a:cubicBezTo>
                    <a:pt x="293" y="725"/>
                    <a:pt x="326" y="722"/>
                    <a:pt x="361" y="713"/>
                  </a:cubicBezTo>
                  <a:cubicBezTo>
                    <a:pt x="449" y="705"/>
                    <a:pt x="537" y="665"/>
                    <a:pt x="601" y="601"/>
                  </a:cubicBezTo>
                  <a:cubicBezTo>
                    <a:pt x="649" y="561"/>
                    <a:pt x="697" y="505"/>
                    <a:pt x="729" y="433"/>
                  </a:cubicBezTo>
                  <a:cubicBezTo>
                    <a:pt x="785" y="313"/>
                    <a:pt x="809" y="177"/>
                    <a:pt x="785" y="1"/>
                  </a:cubicBezTo>
                  <a:lnTo>
                    <a:pt x="785" y="1"/>
                  </a:lnTo>
                  <a:cubicBezTo>
                    <a:pt x="773" y="9"/>
                    <a:pt x="759" y="13"/>
                    <a:pt x="744" y="13"/>
                  </a:cubicBezTo>
                  <a:cubicBezTo>
                    <a:pt x="729" y="13"/>
                    <a:pt x="713" y="9"/>
                    <a:pt x="697" y="1"/>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8"/>
            <p:cNvSpPr/>
            <p:nvPr/>
          </p:nvSpPr>
          <p:spPr>
            <a:xfrm>
              <a:off x="7121572" y="1938661"/>
              <a:ext cx="75569" cy="212303"/>
            </a:xfrm>
            <a:custGeom>
              <a:avLst/>
              <a:gdLst/>
              <a:ahLst/>
              <a:cxnLst/>
              <a:rect l="l" t="t" r="r" b="b"/>
              <a:pathLst>
                <a:path w="745" h="2093" extrusionOk="0">
                  <a:moveTo>
                    <a:pt x="209" y="1"/>
                  </a:moveTo>
                  <a:cubicBezTo>
                    <a:pt x="196" y="7"/>
                    <a:pt x="193" y="19"/>
                    <a:pt x="189" y="19"/>
                  </a:cubicBezTo>
                  <a:cubicBezTo>
                    <a:pt x="188" y="19"/>
                    <a:pt x="186" y="18"/>
                    <a:pt x="185" y="17"/>
                  </a:cubicBezTo>
                  <a:lnTo>
                    <a:pt x="185" y="17"/>
                  </a:lnTo>
                  <a:cubicBezTo>
                    <a:pt x="201" y="89"/>
                    <a:pt x="225" y="145"/>
                    <a:pt x="241" y="209"/>
                  </a:cubicBezTo>
                  <a:cubicBezTo>
                    <a:pt x="305" y="425"/>
                    <a:pt x="345" y="625"/>
                    <a:pt x="345" y="809"/>
                  </a:cubicBezTo>
                  <a:cubicBezTo>
                    <a:pt x="345" y="897"/>
                    <a:pt x="329" y="977"/>
                    <a:pt x="313" y="1057"/>
                  </a:cubicBezTo>
                  <a:cubicBezTo>
                    <a:pt x="313" y="1097"/>
                    <a:pt x="289" y="1121"/>
                    <a:pt x="281" y="1145"/>
                  </a:cubicBezTo>
                  <a:cubicBezTo>
                    <a:pt x="249" y="1209"/>
                    <a:pt x="209" y="1257"/>
                    <a:pt x="169" y="1305"/>
                  </a:cubicBezTo>
                  <a:cubicBezTo>
                    <a:pt x="145" y="1361"/>
                    <a:pt x="113" y="1401"/>
                    <a:pt x="81" y="1441"/>
                  </a:cubicBezTo>
                  <a:cubicBezTo>
                    <a:pt x="41" y="1497"/>
                    <a:pt x="25" y="1545"/>
                    <a:pt x="9" y="1601"/>
                  </a:cubicBezTo>
                  <a:cubicBezTo>
                    <a:pt x="1" y="1649"/>
                    <a:pt x="1" y="1697"/>
                    <a:pt x="25" y="1761"/>
                  </a:cubicBezTo>
                  <a:cubicBezTo>
                    <a:pt x="73" y="1897"/>
                    <a:pt x="209" y="1977"/>
                    <a:pt x="289" y="2017"/>
                  </a:cubicBezTo>
                  <a:cubicBezTo>
                    <a:pt x="361" y="2049"/>
                    <a:pt x="425" y="2065"/>
                    <a:pt x="489" y="2081"/>
                  </a:cubicBezTo>
                  <a:cubicBezTo>
                    <a:pt x="534" y="2087"/>
                    <a:pt x="575" y="2092"/>
                    <a:pt x="615" y="2092"/>
                  </a:cubicBezTo>
                  <a:cubicBezTo>
                    <a:pt x="632" y="2092"/>
                    <a:pt x="648" y="2091"/>
                    <a:pt x="665" y="2089"/>
                  </a:cubicBezTo>
                  <a:cubicBezTo>
                    <a:pt x="673" y="2081"/>
                    <a:pt x="673" y="2081"/>
                    <a:pt x="681" y="2081"/>
                  </a:cubicBezTo>
                  <a:cubicBezTo>
                    <a:pt x="721" y="2065"/>
                    <a:pt x="745" y="2025"/>
                    <a:pt x="729" y="2001"/>
                  </a:cubicBezTo>
                  <a:cubicBezTo>
                    <a:pt x="722" y="1952"/>
                    <a:pt x="690" y="1927"/>
                    <a:pt x="656" y="1927"/>
                  </a:cubicBezTo>
                  <a:cubicBezTo>
                    <a:pt x="651" y="1927"/>
                    <a:pt x="646" y="1928"/>
                    <a:pt x="641" y="1929"/>
                  </a:cubicBezTo>
                  <a:cubicBezTo>
                    <a:pt x="625" y="1937"/>
                    <a:pt x="601" y="1937"/>
                    <a:pt x="585" y="1937"/>
                  </a:cubicBezTo>
                  <a:cubicBezTo>
                    <a:pt x="513" y="1937"/>
                    <a:pt x="449" y="1937"/>
                    <a:pt x="385" y="1921"/>
                  </a:cubicBezTo>
                  <a:cubicBezTo>
                    <a:pt x="345" y="1905"/>
                    <a:pt x="305" y="1889"/>
                    <a:pt x="265" y="1865"/>
                  </a:cubicBezTo>
                  <a:cubicBezTo>
                    <a:pt x="241" y="1857"/>
                    <a:pt x="209" y="1841"/>
                    <a:pt x="193" y="1817"/>
                  </a:cubicBezTo>
                  <a:cubicBezTo>
                    <a:pt x="185" y="1801"/>
                    <a:pt x="161" y="1785"/>
                    <a:pt x="153" y="1769"/>
                  </a:cubicBezTo>
                  <a:cubicBezTo>
                    <a:pt x="145" y="1753"/>
                    <a:pt x="145" y="1745"/>
                    <a:pt x="129" y="1729"/>
                  </a:cubicBezTo>
                  <a:cubicBezTo>
                    <a:pt x="121" y="1713"/>
                    <a:pt x="121" y="1705"/>
                    <a:pt x="121" y="1689"/>
                  </a:cubicBezTo>
                  <a:cubicBezTo>
                    <a:pt x="121" y="1665"/>
                    <a:pt x="129" y="1649"/>
                    <a:pt x="129" y="1625"/>
                  </a:cubicBezTo>
                  <a:cubicBezTo>
                    <a:pt x="145" y="1601"/>
                    <a:pt x="153" y="1577"/>
                    <a:pt x="161" y="1545"/>
                  </a:cubicBezTo>
                  <a:cubicBezTo>
                    <a:pt x="193" y="1497"/>
                    <a:pt x="217" y="1449"/>
                    <a:pt x="265" y="1401"/>
                  </a:cubicBezTo>
                  <a:cubicBezTo>
                    <a:pt x="289" y="1345"/>
                    <a:pt x="329" y="1297"/>
                    <a:pt x="361" y="1249"/>
                  </a:cubicBezTo>
                  <a:cubicBezTo>
                    <a:pt x="385" y="1217"/>
                    <a:pt x="393" y="1201"/>
                    <a:pt x="401" y="1169"/>
                  </a:cubicBezTo>
                  <a:cubicBezTo>
                    <a:pt x="409" y="1137"/>
                    <a:pt x="425" y="1105"/>
                    <a:pt x="425" y="1081"/>
                  </a:cubicBezTo>
                  <a:cubicBezTo>
                    <a:pt x="433" y="1017"/>
                    <a:pt x="433" y="945"/>
                    <a:pt x="433" y="881"/>
                  </a:cubicBezTo>
                  <a:cubicBezTo>
                    <a:pt x="417" y="737"/>
                    <a:pt x="401" y="601"/>
                    <a:pt x="361" y="425"/>
                  </a:cubicBezTo>
                  <a:cubicBezTo>
                    <a:pt x="329" y="297"/>
                    <a:pt x="289" y="169"/>
                    <a:pt x="241" y="17"/>
                  </a:cubicBezTo>
                  <a:cubicBezTo>
                    <a:pt x="241" y="9"/>
                    <a:pt x="241" y="1"/>
                    <a:pt x="23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8"/>
            <p:cNvSpPr/>
            <p:nvPr/>
          </p:nvSpPr>
          <p:spPr>
            <a:xfrm>
              <a:off x="7317140" y="1963716"/>
              <a:ext cx="50413" cy="77496"/>
            </a:xfrm>
            <a:custGeom>
              <a:avLst/>
              <a:gdLst/>
              <a:ahLst/>
              <a:cxnLst/>
              <a:rect l="l" t="t" r="r" b="b"/>
              <a:pathLst>
                <a:path w="497" h="764" extrusionOk="0">
                  <a:moveTo>
                    <a:pt x="171" y="0"/>
                  </a:moveTo>
                  <a:cubicBezTo>
                    <a:pt x="165" y="0"/>
                    <a:pt x="159" y="1"/>
                    <a:pt x="153" y="2"/>
                  </a:cubicBezTo>
                  <a:cubicBezTo>
                    <a:pt x="145" y="10"/>
                    <a:pt x="145" y="10"/>
                    <a:pt x="137" y="10"/>
                  </a:cubicBezTo>
                  <a:cubicBezTo>
                    <a:pt x="41" y="58"/>
                    <a:pt x="1" y="242"/>
                    <a:pt x="41" y="434"/>
                  </a:cubicBezTo>
                  <a:cubicBezTo>
                    <a:pt x="65" y="530"/>
                    <a:pt x="113" y="618"/>
                    <a:pt x="161" y="682"/>
                  </a:cubicBezTo>
                  <a:cubicBezTo>
                    <a:pt x="218" y="732"/>
                    <a:pt x="269" y="763"/>
                    <a:pt x="320" y="763"/>
                  </a:cubicBezTo>
                  <a:cubicBezTo>
                    <a:pt x="326" y="763"/>
                    <a:pt x="331" y="763"/>
                    <a:pt x="337" y="762"/>
                  </a:cubicBezTo>
                  <a:cubicBezTo>
                    <a:pt x="345" y="754"/>
                    <a:pt x="345" y="754"/>
                    <a:pt x="353" y="754"/>
                  </a:cubicBezTo>
                  <a:cubicBezTo>
                    <a:pt x="457" y="706"/>
                    <a:pt x="497" y="530"/>
                    <a:pt x="441" y="330"/>
                  </a:cubicBezTo>
                  <a:cubicBezTo>
                    <a:pt x="425" y="234"/>
                    <a:pt x="377" y="138"/>
                    <a:pt x="321" y="82"/>
                  </a:cubicBezTo>
                  <a:cubicBezTo>
                    <a:pt x="272" y="26"/>
                    <a:pt x="217" y="0"/>
                    <a:pt x="171" y="0"/>
                  </a:cubicBezTo>
                  <a:close/>
                </a:path>
              </a:pathLst>
            </a:custGeom>
            <a:solidFill>
              <a:srgbClr val="02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8"/>
            <p:cNvSpPr/>
            <p:nvPr/>
          </p:nvSpPr>
          <p:spPr>
            <a:xfrm>
              <a:off x="7033120" y="2016361"/>
              <a:ext cx="48790" cy="76279"/>
            </a:xfrm>
            <a:custGeom>
              <a:avLst/>
              <a:gdLst/>
              <a:ahLst/>
              <a:cxnLst/>
              <a:rect l="l" t="t" r="r" b="b"/>
              <a:pathLst>
                <a:path w="481" h="752" extrusionOk="0">
                  <a:moveTo>
                    <a:pt x="176" y="1"/>
                  </a:moveTo>
                  <a:cubicBezTo>
                    <a:pt x="168" y="1"/>
                    <a:pt x="160" y="2"/>
                    <a:pt x="153" y="3"/>
                  </a:cubicBezTo>
                  <a:cubicBezTo>
                    <a:pt x="145" y="11"/>
                    <a:pt x="145" y="11"/>
                    <a:pt x="137" y="11"/>
                  </a:cubicBezTo>
                  <a:cubicBezTo>
                    <a:pt x="41" y="51"/>
                    <a:pt x="1" y="235"/>
                    <a:pt x="41" y="419"/>
                  </a:cubicBezTo>
                  <a:cubicBezTo>
                    <a:pt x="73" y="523"/>
                    <a:pt x="113" y="611"/>
                    <a:pt x="161" y="667"/>
                  </a:cubicBezTo>
                  <a:cubicBezTo>
                    <a:pt x="206" y="725"/>
                    <a:pt x="251" y="752"/>
                    <a:pt x="292" y="752"/>
                  </a:cubicBezTo>
                  <a:cubicBezTo>
                    <a:pt x="302" y="752"/>
                    <a:pt x="311" y="750"/>
                    <a:pt x="321" y="747"/>
                  </a:cubicBezTo>
                  <a:cubicBezTo>
                    <a:pt x="337" y="739"/>
                    <a:pt x="337" y="739"/>
                    <a:pt x="345" y="739"/>
                  </a:cubicBezTo>
                  <a:cubicBezTo>
                    <a:pt x="441" y="699"/>
                    <a:pt x="481" y="523"/>
                    <a:pt x="433" y="331"/>
                  </a:cubicBezTo>
                  <a:cubicBezTo>
                    <a:pt x="401" y="235"/>
                    <a:pt x="361" y="139"/>
                    <a:pt x="313" y="83"/>
                  </a:cubicBezTo>
                  <a:cubicBezTo>
                    <a:pt x="272" y="22"/>
                    <a:pt x="220" y="1"/>
                    <a:pt x="176" y="1"/>
                  </a:cubicBezTo>
                  <a:close/>
                </a:path>
              </a:pathLst>
            </a:custGeom>
            <a:solidFill>
              <a:srgbClr val="021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8"/>
            <p:cNvSpPr/>
            <p:nvPr/>
          </p:nvSpPr>
          <p:spPr>
            <a:xfrm>
              <a:off x="6963332" y="1837428"/>
              <a:ext cx="102348" cy="72932"/>
            </a:xfrm>
            <a:custGeom>
              <a:avLst/>
              <a:gdLst/>
              <a:ahLst/>
              <a:cxnLst/>
              <a:rect l="l" t="t" r="r" b="b"/>
              <a:pathLst>
                <a:path w="1009" h="719" extrusionOk="0">
                  <a:moveTo>
                    <a:pt x="815" y="1"/>
                  </a:moveTo>
                  <a:cubicBezTo>
                    <a:pt x="750" y="1"/>
                    <a:pt x="666" y="21"/>
                    <a:pt x="569" y="63"/>
                  </a:cubicBezTo>
                  <a:cubicBezTo>
                    <a:pt x="505" y="103"/>
                    <a:pt x="433" y="143"/>
                    <a:pt x="361" y="175"/>
                  </a:cubicBezTo>
                  <a:cubicBezTo>
                    <a:pt x="169" y="303"/>
                    <a:pt x="33" y="463"/>
                    <a:pt x="9" y="583"/>
                  </a:cubicBezTo>
                  <a:cubicBezTo>
                    <a:pt x="1" y="623"/>
                    <a:pt x="1" y="655"/>
                    <a:pt x="25" y="679"/>
                  </a:cubicBezTo>
                  <a:cubicBezTo>
                    <a:pt x="47" y="704"/>
                    <a:pt x="87" y="718"/>
                    <a:pt x="141" y="718"/>
                  </a:cubicBezTo>
                  <a:cubicBezTo>
                    <a:pt x="207" y="718"/>
                    <a:pt x="293" y="698"/>
                    <a:pt x="393" y="655"/>
                  </a:cubicBezTo>
                  <a:cubicBezTo>
                    <a:pt x="457" y="623"/>
                    <a:pt x="529" y="583"/>
                    <a:pt x="601" y="535"/>
                  </a:cubicBezTo>
                  <a:cubicBezTo>
                    <a:pt x="865" y="367"/>
                    <a:pt x="1009" y="143"/>
                    <a:pt x="945" y="47"/>
                  </a:cubicBezTo>
                  <a:cubicBezTo>
                    <a:pt x="918" y="17"/>
                    <a:pt x="874" y="1"/>
                    <a:pt x="815" y="1"/>
                  </a:cubicBezTo>
                  <a:close/>
                </a:path>
              </a:pathLst>
            </a:custGeom>
            <a:solidFill>
              <a:srgbClr val="792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8"/>
            <p:cNvSpPr/>
            <p:nvPr/>
          </p:nvSpPr>
          <p:spPr>
            <a:xfrm>
              <a:off x="7241672" y="1796347"/>
              <a:ext cx="131561" cy="54268"/>
            </a:xfrm>
            <a:custGeom>
              <a:avLst/>
              <a:gdLst/>
              <a:ahLst/>
              <a:cxnLst/>
              <a:rect l="l" t="t" r="r" b="b"/>
              <a:pathLst>
                <a:path w="1297" h="535" extrusionOk="0">
                  <a:moveTo>
                    <a:pt x="489" y="1"/>
                  </a:moveTo>
                  <a:cubicBezTo>
                    <a:pt x="303" y="1"/>
                    <a:pt x="143" y="38"/>
                    <a:pt x="57" y="100"/>
                  </a:cubicBezTo>
                  <a:cubicBezTo>
                    <a:pt x="25" y="132"/>
                    <a:pt x="9" y="164"/>
                    <a:pt x="9" y="188"/>
                  </a:cubicBezTo>
                  <a:cubicBezTo>
                    <a:pt x="1" y="292"/>
                    <a:pt x="129" y="388"/>
                    <a:pt x="345" y="460"/>
                  </a:cubicBezTo>
                  <a:cubicBezTo>
                    <a:pt x="425" y="492"/>
                    <a:pt x="521" y="508"/>
                    <a:pt x="617" y="524"/>
                  </a:cubicBezTo>
                  <a:cubicBezTo>
                    <a:pt x="678" y="531"/>
                    <a:pt x="738" y="534"/>
                    <a:pt x="794" y="534"/>
                  </a:cubicBezTo>
                  <a:cubicBezTo>
                    <a:pt x="1064" y="534"/>
                    <a:pt x="1269" y="459"/>
                    <a:pt x="1289" y="340"/>
                  </a:cubicBezTo>
                  <a:cubicBezTo>
                    <a:pt x="1297" y="244"/>
                    <a:pt x="1169" y="140"/>
                    <a:pt x="945" y="68"/>
                  </a:cubicBezTo>
                  <a:cubicBezTo>
                    <a:pt x="865" y="52"/>
                    <a:pt x="777" y="28"/>
                    <a:pt x="665" y="12"/>
                  </a:cubicBezTo>
                  <a:cubicBezTo>
                    <a:pt x="605" y="4"/>
                    <a:pt x="546" y="1"/>
                    <a:pt x="489" y="1"/>
                  </a:cubicBezTo>
                  <a:close/>
                </a:path>
              </a:pathLst>
            </a:custGeom>
            <a:solidFill>
              <a:srgbClr val="792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68"/>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8</a:t>
            </a:r>
            <a:endParaRPr>
              <a:latin typeface="Fredoka One"/>
              <a:ea typeface="Fredoka One"/>
              <a:cs typeface="Fredoka One"/>
              <a:sym typeface="Fredoka On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69"/>
          <p:cNvSpPr/>
          <p:nvPr/>
        </p:nvSpPr>
        <p:spPr>
          <a:xfrm>
            <a:off x="3498438" y="1570350"/>
            <a:ext cx="2064600" cy="5196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9"/>
          <p:cNvSpPr/>
          <p:nvPr/>
        </p:nvSpPr>
        <p:spPr>
          <a:xfrm>
            <a:off x="6276900" y="1583850"/>
            <a:ext cx="2064600" cy="5196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9"/>
          <p:cNvSpPr/>
          <p:nvPr/>
        </p:nvSpPr>
        <p:spPr>
          <a:xfrm>
            <a:off x="790625" y="1570350"/>
            <a:ext cx="2064600" cy="519600"/>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9"/>
          <p:cNvSpPr txBox="1">
            <a:spLocks noGrp="1"/>
          </p:cNvSpPr>
          <p:nvPr>
            <p:ph type="title"/>
          </p:nvPr>
        </p:nvSpPr>
        <p:spPr>
          <a:xfrm>
            <a:off x="720000" y="543900"/>
            <a:ext cx="7704000" cy="56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Nunito"/>
                <a:ea typeface="Nunito"/>
                <a:cs typeface="Nunito"/>
                <a:sym typeface="Nunito"/>
              </a:rPr>
              <a:t>Concepts: Bi/plurilingual (im)migrant students </a:t>
            </a:r>
            <a:endParaRPr sz="2400" b="1">
              <a:latin typeface="Nunito"/>
              <a:ea typeface="Nunito"/>
              <a:cs typeface="Nunito"/>
              <a:sym typeface="Nunito"/>
            </a:endParaRPr>
          </a:p>
        </p:txBody>
      </p:sp>
      <p:sp>
        <p:nvSpPr>
          <p:cNvPr id="798" name="Google Shape;798;p69"/>
          <p:cNvSpPr txBox="1"/>
          <p:nvPr/>
        </p:nvSpPr>
        <p:spPr>
          <a:xfrm>
            <a:off x="790625" y="1583850"/>
            <a:ext cx="2064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lt1"/>
                </a:solidFill>
                <a:latin typeface="Nunito"/>
                <a:ea typeface="Nunito"/>
                <a:cs typeface="Nunito"/>
                <a:sym typeface="Nunito"/>
              </a:rPr>
              <a:t>L2+ Learners</a:t>
            </a:r>
            <a:endParaRPr/>
          </a:p>
        </p:txBody>
      </p:sp>
      <p:sp>
        <p:nvSpPr>
          <p:cNvPr id="799" name="Google Shape;799;p69"/>
          <p:cNvSpPr txBox="1"/>
          <p:nvPr/>
        </p:nvSpPr>
        <p:spPr>
          <a:xfrm>
            <a:off x="3498438" y="1583850"/>
            <a:ext cx="2064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lt1"/>
                </a:solidFill>
                <a:latin typeface="Nunito"/>
                <a:ea typeface="Nunito"/>
                <a:cs typeface="Nunito"/>
                <a:sym typeface="Nunito"/>
              </a:rPr>
              <a:t>Multilinguals</a:t>
            </a:r>
            <a:endParaRPr/>
          </a:p>
        </p:txBody>
      </p:sp>
      <p:sp>
        <p:nvSpPr>
          <p:cNvPr id="800" name="Google Shape;800;p69"/>
          <p:cNvSpPr txBox="1"/>
          <p:nvPr/>
        </p:nvSpPr>
        <p:spPr>
          <a:xfrm>
            <a:off x="6276900" y="1597350"/>
            <a:ext cx="2064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lt1"/>
                </a:solidFill>
                <a:latin typeface="Nunito"/>
                <a:ea typeface="Nunito"/>
                <a:cs typeface="Nunito"/>
                <a:sym typeface="Nunito"/>
              </a:rPr>
              <a:t>Plurilinguals</a:t>
            </a:r>
            <a:endParaRPr/>
          </a:p>
        </p:txBody>
      </p:sp>
      <p:sp>
        <p:nvSpPr>
          <p:cNvPr id="801" name="Google Shape;801;p69"/>
          <p:cNvSpPr txBox="1"/>
          <p:nvPr/>
        </p:nvSpPr>
        <p:spPr>
          <a:xfrm>
            <a:off x="720000" y="2259775"/>
            <a:ext cx="2229600" cy="255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Meaning making, decoding, interpreting/ creating texts, learning strategies, socio-emotional effects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General or non-framing of students with multiple languages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n=11</a:t>
            </a:r>
            <a:endParaRPr>
              <a:latin typeface="Nunito"/>
              <a:ea typeface="Nunito"/>
              <a:cs typeface="Nunito"/>
              <a:sym typeface="Nunito"/>
            </a:endParaRPr>
          </a:p>
        </p:txBody>
      </p:sp>
      <p:sp>
        <p:nvSpPr>
          <p:cNvPr id="802" name="Google Shape;802;p69"/>
          <p:cNvSpPr txBox="1"/>
          <p:nvPr/>
        </p:nvSpPr>
        <p:spPr>
          <a:xfrm>
            <a:off x="3498438" y="2281775"/>
            <a:ext cx="22296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Pushing back on monoglossic ideologies; promoting multiple languages to benefit learning</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Cook (1991, 1995); Cummins (2014, 2017)</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n=4</a:t>
            </a:r>
            <a:endParaRPr>
              <a:latin typeface="Nunito"/>
              <a:ea typeface="Nunito"/>
              <a:cs typeface="Nunito"/>
              <a:sym typeface="Nunito"/>
            </a:endParaRPr>
          </a:p>
        </p:txBody>
      </p:sp>
      <p:sp>
        <p:nvSpPr>
          <p:cNvPr id="803" name="Google Shape;803;p69"/>
          <p:cNvSpPr txBox="1"/>
          <p:nvPr/>
        </p:nvSpPr>
        <p:spPr>
          <a:xfrm>
            <a:off x="6194400" y="2259775"/>
            <a:ext cx="2229600" cy="255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Similar framing to multilingualism (and translated as such?)</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Less siloed view</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Consideration for policies and practice which inhibit language use</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n=2 (FR)</a:t>
            </a:r>
            <a:endParaRPr>
              <a:latin typeface="Nunito"/>
              <a:ea typeface="Nunito"/>
              <a:cs typeface="Nunito"/>
              <a:sym typeface="Nunito"/>
            </a:endParaRPr>
          </a:p>
        </p:txBody>
      </p:sp>
      <p:sp>
        <p:nvSpPr>
          <p:cNvPr id="804" name="Google Shape;804;p69"/>
          <p:cNvSpPr txBox="1"/>
          <p:nvPr/>
        </p:nvSpPr>
        <p:spPr>
          <a:xfrm>
            <a:off x="8740600" y="4672875"/>
            <a:ext cx="3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Fredoka One"/>
                <a:ea typeface="Fredoka One"/>
                <a:cs typeface="Fredoka One"/>
                <a:sym typeface="Fredoka One"/>
              </a:rPr>
              <a:t>9</a:t>
            </a:r>
            <a:endParaRPr>
              <a:latin typeface="Fredoka One"/>
              <a:ea typeface="Fredoka One"/>
              <a:cs typeface="Fredoka One"/>
              <a:sym typeface="Fredoka One"/>
            </a:endParaRPr>
          </a:p>
        </p:txBody>
      </p:sp>
    </p:spTree>
  </p:cSld>
  <p:clrMapOvr>
    <a:masterClrMapping/>
  </p:clrMapOvr>
</p:sld>
</file>

<file path=ppt/theme/theme1.xml><?xml version="1.0" encoding="utf-8"?>
<a:theme xmlns:a="http://schemas.openxmlformats.org/drawingml/2006/main" name="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26</Notes>
  <HiddenSlides>5</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 Speech and Language Disorders XL by Slidesgo</vt:lpstr>
      <vt:lpstr>Slidesgo Final Pages</vt:lpstr>
      <vt:lpstr>Using digital technologies with (im)migrant bi/plurilingual language learners: A systematic review</vt:lpstr>
      <vt:lpstr>01</vt:lpstr>
      <vt:lpstr>Problem Statement</vt:lpstr>
      <vt:lpstr>About the project</vt:lpstr>
      <vt:lpstr>Research Questions </vt:lpstr>
      <vt:lpstr>Our Conceptual Framework</vt:lpstr>
      <vt:lpstr>Methodology</vt:lpstr>
      <vt:lpstr>Findings</vt:lpstr>
      <vt:lpstr>Concepts: Bi/plurilingual (im)migrant students </vt:lpstr>
      <vt:lpstr>Concepts: Language practices </vt:lpstr>
      <vt:lpstr>Aims &amp; Results</vt:lpstr>
      <vt:lpstr>01 - General technology-enhanced practice</vt:lpstr>
      <vt:lpstr>02 - Technology and language competencies </vt:lpstr>
      <vt:lpstr>03 - L2 and digital literacies </vt:lpstr>
      <vt:lpstr>04 - Inclusion and identity development</vt:lpstr>
      <vt:lpstr>Bi/Plurilingual Terminology</vt:lpstr>
      <vt:lpstr>Conclusions</vt:lpstr>
      <vt:lpstr>References </vt:lpstr>
      <vt:lpstr>Appendix</vt:lpstr>
      <vt:lpstr>Appendix</vt:lpstr>
      <vt:lpstr>Publications</vt:lpstr>
      <vt:lpstr>Contexts </vt:lpstr>
      <vt:lpstr>Languages </vt:lpstr>
      <vt:lpstr>Methodologies</vt:lpstr>
      <vt:lpstr>How ‘new’ were newcomers?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digital technologies with (im)migrant bi/plurilingual language learners: A systematic review</dc:title>
  <cp:lastModifiedBy>Douglas Fleming</cp:lastModifiedBy>
  <cp:revision>1</cp:revision>
  <dcterms:modified xsi:type="dcterms:W3CDTF">2023-05-04T11:54:02Z</dcterms:modified>
</cp:coreProperties>
</file>