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8"/>
  </p:notesMasterIdLst>
  <p:sldIdLst>
    <p:sldId id="256" r:id="rId2"/>
    <p:sldId id="257" r:id="rId3"/>
    <p:sldId id="260" r:id="rId4"/>
    <p:sldId id="261" r:id="rId5"/>
    <p:sldId id="262" r:id="rId6"/>
    <p:sldId id="258" r:id="rId7"/>
    <p:sldId id="263" r:id="rId8"/>
    <p:sldId id="259" r:id="rId9"/>
    <p:sldId id="264" r:id="rId10"/>
    <p:sldId id="265" r:id="rId11"/>
    <p:sldId id="266" r:id="rId12"/>
    <p:sldId id="267" r:id="rId13"/>
    <p:sldId id="268" r:id="rId14"/>
    <p:sldId id="281"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5143500" type="screen16x9"/>
  <p:notesSz cx="6858000" cy="9144000"/>
  <p:embeddedFontLst>
    <p:embeddedFont>
      <p:font typeface="Lat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3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816875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oaa_jzILsu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https://www.youtube.com/watch?v=oaa_jzILsuo</a:t>
            </a:r>
            <a:r>
              <a:rPr lang="en"/>
              <a:t>  </a:t>
            </a:r>
          </a:p>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096250" y="1627200"/>
            <a:ext cx="2951400" cy="1584300"/>
          </a:xfrm>
          <a:prstGeom prst="rect">
            <a:avLst/>
          </a:prstGeom>
        </p:spPr>
        <p:txBody>
          <a:bodyPr lIns="91425" tIns="91425" rIns="91425" bIns="91425" anchor="ctr" anchorCtr="0"/>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2" y="3266930"/>
            <a:ext cx="2951400" cy="701400"/>
          </a:xfrm>
          <a:prstGeom prst="rect">
            <a:avLst/>
          </a:prstGeom>
        </p:spPr>
        <p:txBody>
          <a:bodyPr lIns="91425" tIns="91425" rIns="91425" bIns="91425" anchor="b" anchorCtr="0"/>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1233100"/>
            <a:ext cx="8520600" cy="1610100"/>
          </a:xfrm>
          <a:prstGeom prst="rect">
            <a:avLst/>
          </a:prstGeom>
        </p:spPr>
        <p:txBody>
          <a:bodyPr lIns="91425" tIns="91425" rIns="91425" bIns="91425" anchor="b" anchorCtr="0"/>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1">
    <p:bg>
      <p:bgPr>
        <a:solidFill>
          <a:srgbClr val="FFFFFF"/>
        </a:solidFill>
        <a:effectLst/>
      </p:bgPr>
    </p:bg>
    <p:spTree>
      <p:nvGrpSpPr>
        <p:cNvPr id="1" name="Shape 55"/>
        <p:cNvGrpSpPr/>
        <p:nvPr/>
      </p:nvGrpSpPr>
      <p:grpSpPr>
        <a:xfrm>
          <a:off x="0" y="0"/>
          <a:ext cx="0" cy="0"/>
          <a:chOff x="0" y="0"/>
          <a:chExt cx="0" cy="0"/>
        </a:xfrm>
      </p:grpSpPr>
      <p:sp>
        <p:nvSpPr>
          <p:cNvPr id="56" name="Shape 56"/>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57" name="Shape 57"/>
          <p:cNvCxnSpPr/>
          <p:nvPr/>
        </p:nvCxnSpPr>
        <p:spPr>
          <a:xfrm>
            <a:off x="3027472" y="0"/>
            <a:ext cx="0" cy="5133300"/>
          </a:xfrm>
          <a:prstGeom prst="straightConnector1">
            <a:avLst/>
          </a:prstGeom>
          <a:noFill/>
          <a:ln w="9525" cap="flat" cmpd="sng">
            <a:solidFill>
              <a:srgbClr val="F2F2F2"/>
            </a:solidFill>
            <a:prstDash val="solid"/>
            <a:miter/>
            <a:headEnd type="none" w="med" len="med"/>
            <a:tailEnd type="none" w="med" len="med"/>
          </a:ln>
          <a:effectLst>
            <a:outerShdw blurRad="50799" dist="38100" algn="l" rotWithShape="0">
              <a:srgbClr val="000000">
                <a:alpha val="40000"/>
              </a:srgbClr>
            </a:outerShdw>
          </a:effectLst>
        </p:spPr>
      </p:cxnSp>
      <p:sp>
        <p:nvSpPr>
          <p:cNvPr id="58" name="Shape 58"/>
          <p:cNvSpPr/>
          <p:nvPr/>
        </p:nvSpPr>
        <p:spPr>
          <a:xfrm>
            <a:off x="0" y="0"/>
            <a:ext cx="3048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59" name="Shape 59"/>
          <p:cNvSpPr txBox="1">
            <a:spLocks noGrp="1"/>
          </p:cNvSpPr>
          <p:nvPr>
            <p:ph type="title"/>
          </p:nvPr>
        </p:nvSpPr>
        <p:spPr>
          <a:xfrm>
            <a:off x="284100" y="307975"/>
            <a:ext cx="2479800" cy="4268700"/>
          </a:xfrm>
          <a:prstGeom prst="rect">
            <a:avLst/>
          </a:prstGeom>
          <a:noFill/>
        </p:spPr>
        <p:txBody>
          <a:bodyPr lIns="91425" tIns="91425" rIns="91425" bIns="91425" anchor="t" anchorCtr="0"/>
          <a:lstStyle>
            <a:lvl1pPr lvl="0" algn="l">
              <a:lnSpc>
                <a:spcPct val="100000"/>
              </a:lnSpc>
              <a:spcBef>
                <a:spcPts val="0"/>
              </a:spcBef>
              <a:spcAft>
                <a:spcPts val="0"/>
              </a:spcAft>
              <a:buClr>
                <a:schemeClr val="lt1"/>
              </a:buClr>
              <a:buSzPct val="100000"/>
              <a:buNone/>
              <a:defRPr sz="3000" b="1">
                <a:solidFill>
                  <a:schemeClr val="lt1"/>
                </a:solidFill>
              </a:defRPr>
            </a:lvl1pPr>
            <a:lvl2pPr lvl="1" algn="l">
              <a:lnSpc>
                <a:spcPct val="100000"/>
              </a:lnSpc>
              <a:spcBef>
                <a:spcPts val="0"/>
              </a:spcBef>
              <a:spcAft>
                <a:spcPts val="0"/>
              </a:spcAft>
              <a:buClr>
                <a:schemeClr val="lt1"/>
              </a:buClr>
              <a:buSzPct val="100000"/>
              <a:buNone/>
              <a:defRPr sz="3000" b="1">
                <a:solidFill>
                  <a:schemeClr val="lt1"/>
                </a:solidFill>
              </a:defRPr>
            </a:lvl2pPr>
            <a:lvl3pPr lvl="2" algn="l">
              <a:lnSpc>
                <a:spcPct val="100000"/>
              </a:lnSpc>
              <a:spcBef>
                <a:spcPts val="0"/>
              </a:spcBef>
              <a:spcAft>
                <a:spcPts val="0"/>
              </a:spcAft>
              <a:buClr>
                <a:schemeClr val="lt1"/>
              </a:buClr>
              <a:buSzPct val="100000"/>
              <a:buNone/>
              <a:defRPr sz="3000" b="1">
                <a:solidFill>
                  <a:schemeClr val="lt1"/>
                </a:solidFill>
              </a:defRPr>
            </a:lvl3pPr>
            <a:lvl4pPr lvl="3" algn="l">
              <a:lnSpc>
                <a:spcPct val="100000"/>
              </a:lnSpc>
              <a:spcBef>
                <a:spcPts val="0"/>
              </a:spcBef>
              <a:spcAft>
                <a:spcPts val="0"/>
              </a:spcAft>
              <a:buClr>
                <a:schemeClr val="lt1"/>
              </a:buClr>
              <a:buSzPct val="100000"/>
              <a:buNone/>
              <a:defRPr sz="3000" b="1">
                <a:solidFill>
                  <a:schemeClr val="lt1"/>
                </a:solidFill>
              </a:defRPr>
            </a:lvl4pPr>
            <a:lvl5pPr lvl="4" algn="l">
              <a:lnSpc>
                <a:spcPct val="100000"/>
              </a:lnSpc>
              <a:spcBef>
                <a:spcPts val="0"/>
              </a:spcBef>
              <a:spcAft>
                <a:spcPts val="0"/>
              </a:spcAft>
              <a:buClr>
                <a:schemeClr val="lt1"/>
              </a:buClr>
              <a:buSzPct val="100000"/>
              <a:buNone/>
              <a:defRPr sz="3000" b="1">
                <a:solidFill>
                  <a:schemeClr val="lt1"/>
                </a:solidFill>
              </a:defRPr>
            </a:lvl5pPr>
            <a:lvl6pPr lvl="5" algn="l">
              <a:lnSpc>
                <a:spcPct val="100000"/>
              </a:lnSpc>
              <a:spcBef>
                <a:spcPts val="0"/>
              </a:spcBef>
              <a:spcAft>
                <a:spcPts val="0"/>
              </a:spcAft>
              <a:buClr>
                <a:schemeClr val="lt1"/>
              </a:buClr>
              <a:buSzPct val="100000"/>
              <a:buNone/>
              <a:defRPr sz="3000" b="1">
                <a:solidFill>
                  <a:schemeClr val="lt1"/>
                </a:solidFill>
              </a:defRPr>
            </a:lvl6pPr>
            <a:lvl7pPr lvl="6" algn="l">
              <a:lnSpc>
                <a:spcPct val="100000"/>
              </a:lnSpc>
              <a:spcBef>
                <a:spcPts val="0"/>
              </a:spcBef>
              <a:spcAft>
                <a:spcPts val="0"/>
              </a:spcAft>
              <a:buClr>
                <a:schemeClr val="lt1"/>
              </a:buClr>
              <a:buSzPct val="100000"/>
              <a:buNone/>
              <a:defRPr sz="3000" b="1">
                <a:solidFill>
                  <a:schemeClr val="lt1"/>
                </a:solidFill>
              </a:defRPr>
            </a:lvl7pPr>
            <a:lvl8pPr lvl="7" algn="l">
              <a:lnSpc>
                <a:spcPct val="100000"/>
              </a:lnSpc>
              <a:spcBef>
                <a:spcPts val="0"/>
              </a:spcBef>
              <a:spcAft>
                <a:spcPts val="0"/>
              </a:spcAft>
              <a:buClr>
                <a:schemeClr val="lt1"/>
              </a:buClr>
              <a:buSzPct val="100000"/>
              <a:buNone/>
              <a:defRPr sz="3000" b="1">
                <a:solidFill>
                  <a:schemeClr val="lt1"/>
                </a:solidFill>
              </a:defRPr>
            </a:lvl8pPr>
            <a:lvl9pPr lvl="8" algn="l">
              <a:lnSpc>
                <a:spcPct val="100000"/>
              </a:lnSpc>
              <a:spcBef>
                <a:spcPts val="0"/>
              </a:spcBef>
              <a:spcAft>
                <a:spcPts val="0"/>
              </a:spcAft>
              <a:buClr>
                <a:schemeClr val="lt1"/>
              </a:buClr>
              <a:buSzPct val="100000"/>
              <a:buNone/>
              <a:defRPr sz="3000" b="1">
                <a:solidFill>
                  <a:schemeClr val="lt1"/>
                </a:solidFill>
              </a:defRPr>
            </a:lvl9pPr>
          </a:lstStyle>
          <a:p>
            <a:endParaRPr/>
          </a:p>
        </p:txBody>
      </p:sp>
      <p:sp>
        <p:nvSpPr>
          <p:cNvPr id="60" name="Shape 60"/>
          <p:cNvSpPr txBox="1">
            <a:spLocks noGrp="1"/>
          </p:cNvSpPr>
          <p:nvPr>
            <p:ph type="body" idx="1"/>
          </p:nvPr>
        </p:nvSpPr>
        <p:spPr>
          <a:xfrm>
            <a:off x="3381100" y="307975"/>
            <a:ext cx="5451300" cy="42687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8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61" name="Shape 61"/>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62"/>
        <p:cNvGrpSpPr/>
        <p:nvPr/>
      </p:nvGrpSpPr>
      <p:grpSpPr>
        <a:xfrm>
          <a:off x="0" y="0"/>
          <a:ext cx="0" cy="0"/>
          <a:chOff x="0" y="0"/>
          <a:chExt cx="0" cy="0"/>
        </a:xfrm>
      </p:grpSpPr>
      <p:sp>
        <p:nvSpPr>
          <p:cNvPr id="63" name="Shape 63"/>
          <p:cNvSpPr/>
          <p:nvPr/>
        </p:nvSpPr>
        <p:spPr>
          <a:xfrm>
            <a:off x="0" y="0"/>
            <a:ext cx="91440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rot="5400000">
            <a:off x="-47550" y="1761940"/>
            <a:ext cx="857100" cy="762000"/>
          </a:xfrm>
          <a:prstGeom prst="triangle">
            <a:avLst>
              <a:gd name="adj" fmla="val 50000"/>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rot="5400000">
            <a:off x="-47550" y="47550"/>
            <a:ext cx="857100" cy="762000"/>
          </a:xfrm>
          <a:prstGeom prst="triangle">
            <a:avLst>
              <a:gd name="adj" fmla="val 50000"/>
            </a:avLst>
          </a:prstGeom>
          <a:solidFill>
            <a:srgbClr val="B7B7B7"/>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rot="-5400000">
            <a:off x="-47416" y="476279"/>
            <a:ext cx="857100" cy="762000"/>
          </a:xfrm>
          <a:prstGeom prst="triangle">
            <a:avLst>
              <a:gd name="adj" fmla="val 5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rot="5400000">
            <a:off x="1476378" y="1761940"/>
            <a:ext cx="857100" cy="762000"/>
          </a:xfrm>
          <a:prstGeom prst="triangle">
            <a:avLst>
              <a:gd name="adj" fmla="val 50000"/>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rot="-5400000">
            <a:off x="1690749" y="4548000"/>
            <a:ext cx="428700" cy="762000"/>
          </a:xfrm>
          <a:prstGeom prst="rtTriangle">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rot="-5400000">
            <a:off x="1476512" y="476279"/>
            <a:ext cx="857100" cy="762000"/>
          </a:xfrm>
          <a:prstGeom prst="triangle">
            <a:avLst>
              <a:gd name="adj" fmla="val 50000"/>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rot="-5400000" flipH="1">
            <a:off x="714548" y="1761940"/>
            <a:ext cx="857100" cy="762000"/>
          </a:xfrm>
          <a:prstGeom prst="triangle">
            <a:avLst>
              <a:gd name="adj" fmla="val 5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rot="5400000">
            <a:off x="-47550" y="904794"/>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rot="-5400000">
            <a:off x="1476512" y="1333524"/>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5400000" flipH="1">
            <a:off x="714548" y="47550"/>
            <a:ext cx="857100" cy="762000"/>
          </a:xfrm>
          <a:prstGeom prst="triangle">
            <a:avLst>
              <a:gd name="adj" fmla="val 50000"/>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5400000" flipH="1">
            <a:off x="714548" y="904794"/>
            <a:ext cx="857100" cy="762000"/>
          </a:xfrm>
          <a:prstGeom prst="triangle">
            <a:avLst>
              <a:gd name="adj" fmla="val 50000"/>
            </a:avLst>
          </a:prstGeom>
          <a:solidFill>
            <a:srgbClr val="B7B7B7"/>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5400000">
            <a:off x="166783" y="4548000"/>
            <a:ext cx="428700" cy="762000"/>
          </a:xfrm>
          <a:prstGeom prst="rtTriangle">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rot="-5400000" flipH="1">
            <a:off x="166706" y="-166445"/>
            <a:ext cx="428700" cy="762000"/>
          </a:xfrm>
          <a:prstGeom prst="rtTriangle">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rot="-5400000" flipH="1">
            <a:off x="1690635" y="-166445"/>
            <a:ext cx="428700" cy="762000"/>
          </a:xfrm>
          <a:prstGeom prst="rtTriangle">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rot="5400000" flipH="1">
            <a:off x="714336" y="476279"/>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rot="5400000" flipH="1">
            <a:off x="714336" y="1333524"/>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rot="-5400000">
            <a:off x="-47416" y="1333524"/>
            <a:ext cx="857100" cy="762000"/>
          </a:xfrm>
          <a:prstGeom prst="triangle">
            <a:avLst>
              <a:gd name="adj" fmla="val 50000"/>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rot="5400000">
            <a:off x="1476378" y="47550"/>
            <a:ext cx="857100" cy="762000"/>
          </a:xfrm>
          <a:prstGeom prst="triangle">
            <a:avLst>
              <a:gd name="adj" fmla="val 50000"/>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82" name="Shape 82"/>
          <p:cNvSpPr/>
          <p:nvPr/>
        </p:nvSpPr>
        <p:spPr>
          <a:xfrm rot="5400000">
            <a:off x="1476378" y="904794"/>
            <a:ext cx="857100" cy="762000"/>
          </a:xfrm>
          <a:prstGeom prst="triangle">
            <a:avLst>
              <a:gd name="adj" fmla="val 50000"/>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rot="5400000" flipH="1">
            <a:off x="928613" y="4548000"/>
            <a:ext cx="428700" cy="762000"/>
          </a:xfrm>
          <a:prstGeom prst="rtTriangle">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84" name="Shape 84"/>
          <p:cNvSpPr/>
          <p:nvPr/>
        </p:nvSpPr>
        <p:spPr>
          <a:xfrm rot="5400000">
            <a:off x="928613" y="-166445"/>
            <a:ext cx="428700" cy="762000"/>
          </a:xfrm>
          <a:prstGeom prst="rtTriangle">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85" name="Shape 85"/>
          <p:cNvSpPr/>
          <p:nvPr/>
        </p:nvSpPr>
        <p:spPr>
          <a:xfrm rot="5400000">
            <a:off x="-47550" y="3476366"/>
            <a:ext cx="857100" cy="762000"/>
          </a:xfrm>
          <a:prstGeom prst="triangle">
            <a:avLst>
              <a:gd name="adj" fmla="val 50000"/>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rot="-5400000">
            <a:off x="-47416" y="2190705"/>
            <a:ext cx="857100" cy="762000"/>
          </a:xfrm>
          <a:prstGeom prst="triangle">
            <a:avLst>
              <a:gd name="adj" fmla="val 5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rot="5400000">
            <a:off x="1476378" y="3476366"/>
            <a:ext cx="857100" cy="762000"/>
          </a:xfrm>
          <a:prstGeom prst="triangle">
            <a:avLst>
              <a:gd name="adj" fmla="val 50000"/>
            </a:avLst>
          </a:prstGeom>
          <a:solidFill>
            <a:srgbClr val="CCCCCC"/>
          </a:soli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rot="-5400000">
            <a:off x="1476512" y="2190705"/>
            <a:ext cx="857100" cy="762000"/>
          </a:xfrm>
          <a:prstGeom prst="triangle">
            <a:avLst>
              <a:gd name="adj" fmla="val 50000"/>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rot="-5400000" flipH="1">
            <a:off x="714548" y="3476366"/>
            <a:ext cx="857100" cy="762000"/>
          </a:xfrm>
          <a:prstGeom prst="triangle">
            <a:avLst>
              <a:gd name="adj" fmla="val 5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rot="5400000">
            <a:off x="-47550" y="2619220"/>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91" name="Shape 91"/>
          <p:cNvSpPr/>
          <p:nvPr/>
        </p:nvSpPr>
        <p:spPr>
          <a:xfrm rot="-5400000">
            <a:off x="1476512" y="3047950"/>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rot="-5400000" flipH="1">
            <a:off x="714548" y="2619220"/>
            <a:ext cx="857100" cy="762000"/>
          </a:xfrm>
          <a:prstGeom prst="triangle">
            <a:avLst>
              <a:gd name="adj" fmla="val 50000"/>
            </a:avLst>
          </a:prstGeom>
          <a:solidFill>
            <a:srgbClr val="B7B7B7"/>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rot="5400000" flipH="1">
            <a:off x="714336" y="2190705"/>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94" name="Shape 94"/>
          <p:cNvSpPr/>
          <p:nvPr/>
        </p:nvSpPr>
        <p:spPr>
          <a:xfrm rot="5400000" flipH="1">
            <a:off x="714336" y="3047950"/>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rot="-5400000">
            <a:off x="-47416" y="3047950"/>
            <a:ext cx="857100" cy="762000"/>
          </a:xfrm>
          <a:prstGeom prst="triangle">
            <a:avLst>
              <a:gd name="adj" fmla="val 50000"/>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96" name="Shape 96"/>
          <p:cNvSpPr/>
          <p:nvPr/>
        </p:nvSpPr>
        <p:spPr>
          <a:xfrm rot="5400000">
            <a:off x="1476378" y="2619220"/>
            <a:ext cx="857100" cy="762000"/>
          </a:xfrm>
          <a:prstGeom prst="triangle">
            <a:avLst>
              <a:gd name="adj" fmla="val 50000"/>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rot="-5400000">
            <a:off x="-47416" y="3905326"/>
            <a:ext cx="857100" cy="762000"/>
          </a:xfrm>
          <a:prstGeom prst="triangle">
            <a:avLst>
              <a:gd name="adj" fmla="val 50000"/>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rot="-5400000">
            <a:off x="1476512" y="3905326"/>
            <a:ext cx="857100" cy="762000"/>
          </a:xfrm>
          <a:prstGeom prst="triangle">
            <a:avLst>
              <a:gd name="adj" fmla="val 50000"/>
            </a:avLst>
          </a:prstGeom>
          <a:solidFill>
            <a:srgbClr val="EFEFEF"/>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rot="5400000">
            <a:off x="-47550" y="4333841"/>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rot="-5400000" flipH="1">
            <a:off x="714548" y="4333841"/>
            <a:ext cx="857100" cy="762000"/>
          </a:xfrm>
          <a:prstGeom prst="triangle">
            <a:avLst>
              <a:gd name="adj" fmla="val 50000"/>
            </a:avLst>
          </a:prstGeom>
          <a:solidFill>
            <a:srgbClr val="B7B7B7"/>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rot="5400000" flipH="1">
            <a:off x="714336" y="3905326"/>
            <a:ext cx="857100" cy="762000"/>
          </a:xfrm>
          <a:prstGeom prst="triangle">
            <a:avLst>
              <a:gd name="adj" fmla="val 50000"/>
            </a:avLst>
          </a:prstGeom>
          <a:solidFill>
            <a:srgbClr val="D9D9D9"/>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rot="5400000">
            <a:off x="1476415" y="4333549"/>
            <a:ext cx="857100" cy="762000"/>
          </a:xfrm>
          <a:prstGeom prst="triangle">
            <a:avLst>
              <a:gd name="adj" fmla="val 50000"/>
            </a:avLst>
          </a:prstGeom>
          <a:solidFill>
            <a:srgbClr val="F3F3F3"/>
          </a:solidFill>
          <a:ln>
            <a:noFill/>
          </a:ln>
        </p:spPr>
        <p:txBody>
          <a:bodyPr lIns="91425" tIns="91425" rIns="91425" bIns="91425" anchor="ctr" anchorCtr="0">
            <a:noAutofit/>
          </a:bodyPr>
          <a:lstStyle/>
          <a:p>
            <a:pPr lvl="0">
              <a:spcBef>
                <a:spcPts val="0"/>
              </a:spcBef>
              <a:buNone/>
            </a:pPr>
            <a:endParaRPr/>
          </a:p>
        </p:txBody>
      </p:sp>
      <p:sp>
        <p:nvSpPr>
          <p:cNvPr id="103" name="Shape 103"/>
          <p:cNvSpPr txBox="1">
            <a:spLocks noGrp="1"/>
          </p:cNvSpPr>
          <p:nvPr>
            <p:ph type="title"/>
          </p:nvPr>
        </p:nvSpPr>
        <p:spPr>
          <a:xfrm>
            <a:off x="2894475" y="450971"/>
            <a:ext cx="5740800" cy="1442699"/>
          </a:xfrm>
          <a:prstGeom prst="rect">
            <a:avLst/>
          </a:prstGeom>
          <a:noFill/>
        </p:spPr>
        <p:txBody>
          <a:bodyPr lIns="91425" tIns="91425" rIns="91425" bIns="91425" anchor="b" anchorCtr="0"/>
          <a:lstStyle>
            <a:lvl1pPr lvl="0" algn="l">
              <a:lnSpc>
                <a:spcPct val="100000"/>
              </a:lnSpc>
              <a:spcBef>
                <a:spcPts val="0"/>
              </a:spcBef>
              <a:spcAft>
                <a:spcPts val="0"/>
              </a:spcAft>
              <a:buNone/>
              <a:defRPr sz="3600" b="1">
                <a:solidFill>
                  <a:srgbClr val="212121"/>
                </a:solidFill>
              </a:defRPr>
            </a:lvl1pPr>
            <a:lvl2pPr lvl="1" algn="l">
              <a:lnSpc>
                <a:spcPct val="100000"/>
              </a:lnSpc>
              <a:spcBef>
                <a:spcPts val="0"/>
              </a:spcBef>
              <a:spcAft>
                <a:spcPts val="0"/>
              </a:spcAft>
              <a:buNone/>
              <a:defRPr sz="3600" b="1">
                <a:solidFill>
                  <a:srgbClr val="212121"/>
                </a:solidFill>
              </a:defRPr>
            </a:lvl2pPr>
            <a:lvl3pPr lvl="2" algn="l">
              <a:lnSpc>
                <a:spcPct val="100000"/>
              </a:lnSpc>
              <a:spcBef>
                <a:spcPts val="0"/>
              </a:spcBef>
              <a:spcAft>
                <a:spcPts val="0"/>
              </a:spcAft>
              <a:buNone/>
              <a:defRPr sz="3600" b="1">
                <a:solidFill>
                  <a:srgbClr val="212121"/>
                </a:solidFill>
              </a:defRPr>
            </a:lvl3pPr>
            <a:lvl4pPr lvl="3" algn="l">
              <a:lnSpc>
                <a:spcPct val="100000"/>
              </a:lnSpc>
              <a:spcBef>
                <a:spcPts val="0"/>
              </a:spcBef>
              <a:spcAft>
                <a:spcPts val="0"/>
              </a:spcAft>
              <a:buNone/>
              <a:defRPr sz="3600" b="1">
                <a:solidFill>
                  <a:srgbClr val="212121"/>
                </a:solidFill>
              </a:defRPr>
            </a:lvl4pPr>
            <a:lvl5pPr lvl="4" algn="l">
              <a:lnSpc>
                <a:spcPct val="100000"/>
              </a:lnSpc>
              <a:spcBef>
                <a:spcPts val="0"/>
              </a:spcBef>
              <a:spcAft>
                <a:spcPts val="0"/>
              </a:spcAft>
              <a:buNone/>
              <a:defRPr sz="3600" b="1">
                <a:solidFill>
                  <a:srgbClr val="212121"/>
                </a:solidFill>
              </a:defRPr>
            </a:lvl5pPr>
            <a:lvl6pPr lvl="5" algn="l">
              <a:lnSpc>
                <a:spcPct val="100000"/>
              </a:lnSpc>
              <a:spcBef>
                <a:spcPts val="0"/>
              </a:spcBef>
              <a:spcAft>
                <a:spcPts val="0"/>
              </a:spcAft>
              <a:buNone/>
              <a:defRPr sz="3600" b="1">
                <a:solidFill>
                  <a:srgbClr val="212121"/>
                </a:solidFill>
              </a:defRPr>
            </a:lvl6pPr>
            <a:lvl7pPr lvl="6" algn="l">
              <a:lnSpc>
                <a:spcPct val="100000"/>
              </a:lnSpc>
              <a:spcBef>
                <a:spcPts val="0"/>
              </a:spcBef>
              <a:spcAft>
                <a:spcPts val="0"/>
              </a:spcAft>
              <a:buNone/>
              <a:defRPr sz="3600" b="1">
                <a:solidFill>
                  <a:srgbClr val="212121"/>
                </a:solidFill>
              </a:defRPr>
            </a:lvl7pPr>
            <a:lvl8pPr lvl="7" algn="l">
              <a:lnSpc>
                <a:spcPct val="100000"/>
              </a:lnSpc>
              <a:spcBef>
                <a:spcPts val="0"/>
              </a:spcBef>
              <a:spcAft>
                <a:spcPts val="0"/>
              </a:spcAft>
              <a:buNone/>
              <a:defRPr sz="3600" b="1">
                <a:solidFill>
                  <a:srgbClr val="212121"/>
                </a:solidFill>
              </a:defRPr>
            </a:lvl8pPr>
            <a:lvl9pPr lvl="8" algn="l">
              <a:lnSpc>
                <a:spcPct val="100000"/>
              </a:lnSpc>
              <a:spcBef>
                <a:spcPts val="0"/>
              </a:spcBef>
              <a:spcAft>
                <a:spcPts val="0"/>
              </a:spcAft>
              <a:buNone/>
              <a:defRPr sz="3600" b="1">
                <a:solidFill>
                  <a:srgbClr val="212121"/>
                </a:solidFill>
              </a:defRPr>
            </a:lvl9pPr>
          </a:lstStyle>
          <a:p>
            <a:endParaRPr/>
          </a:p>
        </p:txBody>
      </p:sp>
      <p:sp>
        <p:nvSpPr>
          <p:cNvPr id="104" name="Shape 104"/>
          <p:cNvSpPr txBox="1">
            <a:spLocks noGrp="1"/>
          </p:cNvSpPr>
          <p:nvPr>
            <p:ph type="body" idx="1"/>
          </p:nvPr>
        </p:nvSpPr>
        <p:spPr>
          <a:xfrm>
            <a:off x="2894475" y="1938950"/>
            <a:ext cx="5740800" cy="2649000"/>
          </a:xfrm>
          <a:prstGeom prst="rect">
            <a:avLst/>
          </a:prstGeom>
          <a:noFill/>
        </p:spPr>
        <p:txBody>
          <a:bodyPr lIns="91425" tIns="91425" rIns="91425" bIns="91425" anchor="t" anchorCtr="0"/>
          <a:lstStyle>
            <a:lvl1pPr lvl="0" algn="l">
              <a:lnSpc>
                <a:spcPct val="115000"/>
              </a:lnSpc>
              <a:spcBef>
                <a:spcPts val="0"/>
              </a:spcBef>
              <a:spcAft>
                <a:spcPts val="1600"/>
              </a:spcAft>
              <a:buClr>
                <a:srgbClr val="616161"/>
              </a:buClr>
              <a:buSzPct val="100000"/>
              <a:defRPr sz="2000">
                <a:solidFill>
                  <a:srgbClr val="616161"/>
                </a:solidFill>
              </a:defRPr>
            </a:lvl1pPr>
            <a:lvl2pPr lvl="1" algn="l">
              <a:lnSpc>
                <a:spcPct val="115000"/>
              </a:lnSpc>
              <a:spcBef>
                <a:spcPts val="0"/>
              </a:spcBef>
              <a:spcAft>
                <a:spcPts val="1600"/>
              </a:spcAft>
              <a:buClr>
                <a:srgbClr val="616161"/>
              </a:buClr>
              <a:buSzPct val="100000"/>
              <a:defRPr sz="1600">
                <a:solidFill>
                  <a:srgbClr val="616161"/>
                </a:solidFill>
              </a:defRPr>
            </a:lvl2pPr>
            <a:lvl3pPr lvl="2" algn="l">
              <a:lnSpc>
                <a:spcPct val="115000"/>
              </a:lnSpc>
              <a:spcBef>
                <a:spcPts val="0"/>
              </a:spcBef>
              <a:spcAft>
                <a:spcPts val="1600"/>
              </a:spcAft>
              <a:buClr>
                <a:srgbClr val="616161"/>
              </a:buClr>
              <a:buSzPct val="100000"/>
              <a:defRPr sz="1600">
                <a:solidFill>
                  <a:srgbClr val="616161"/>
                </a:solidFill>
              </a:defRPr>
            </a:lvl3pPr>
            <a:lvl4pPr lvl="3" algn="l">
              <a:lnSpc>
                <a:spcPct val="115000"/>
              </a:lnSpc>
              <a:spcBef>
                <a:spcPts val="0"/>
              </a:spcBef>
              <a:spcAft>
                <a:spcPts val="1600"/>
              </a:spcAft>
              <a:buClr>
                <a:srgbClr val="616161"/>
              </a:buClr>
              <a:buSzPct val="100000"/>
              <a:defRPr sz="1600">
                <a:solidFill>
                  <a:srgbClr val="616161"/>
                </a:solidFill>
              </a:defRPr>
            </a:lvl4pPr>
            <a:lvl5pPr lvl="4" algn="l">
              <a:lnSpc>
                <a:spcPct val="115000"/>
              </a:lnSpc>
              <a:spcBef>
                <a:spcPts val="0"/>
              </a:spcBef>
              <a:spcAft>
                <a:spcPts val="1600"/>
              </a:spcAft>
              <a:buClr>
                <a:srgbClr val="616161"/>
              </a:buClr>
              <a:buSzPct val="100000"/>
              <a:defRPr sz="1600">
                <a:solidFill>
                  <a:srgbClr val="616161"/>
                </a:solidFill>
              </a:defRPr>
            </a:lvl5pPr>
            <a:lvl6pPr lvl="5" algn="l">
              <a:lnSpc>
                <a:spcPct val="115000"/>
              </a:lnSpc>
              <a:spcBef>
                <a:spcPts val="0"/>
              </a:spcBef>
              <a:spcAft>
                <a:spcPts val="1600"/>
              </a:spcAft>
              <a:buClr>
                <a:srgbClr val="616161"/>
              </a:buClr>
              <a:buSzPct val="100000"/>
              <a:defRPr sz="1600">
                <a:solidFill>
                  <a:srgbClr val="616161"/>
                </a:solidFill>
              </a:defRPr>
            </a:lvl6pPr>
            <a:lvl7pPr lvl="6" algn="l">
              <a:lnSpc>
                <a:spcPct val="115000"/>
              </a:lnSpc>
              <a:spcBef>
                <a:spcPts val="0"/>
              </a:spcBef>
              <a:spcAft>
                <a:spcPts val="1600"/>
              </a:spcAft>
              <a:buClr>
                <a:srgbClr val="616161"/>
              </a:buClr>
              <a:buSzPct val="100000"/>
              <a:defRPr sz="1600">
                <a:solidFill>
                  <a:srgbClr val="616161"/>
                </a:solidFill>
              </a:defRPr>
            </a:lvl7pPr>
            <a:lvl8pPr lvl="7" algn="l">
              <a:lnSpc>
                <a:spcPct val="115000"/>
              </a:lnSpc>
              <a:spcBef>
                <a:spcPts val="0"/>
              </a:spcBef>
              <a:spcAft>
                <a:spcPts val="1600"/>
              </a:spcAft>
              <a:buClr>
                <a:srgbClr val="616161"/>
              </a:buClr>
              <a:buSzPct val="100000"/>
              <a:defRPr sz="1600">
                <a:solidFill>
                  <a:srgbClr val="616161"/>
                </a:solidFill>
              </a:defRPr>
            </a:lvl8pPr>
            <a:lvl9pPr lvl="8" algn="l">
              <a:lnSpc>
                <a:spcPct val="115000"/>
              </a:lnSpc>
              <a:spcBef>
                <a:spcPts val="0"/>
              </a:spcBef>
              <a:spcAft>
                <a:spcPts val="1600"/>
              </a:spcAft>
              <a:buClr>
                <a:srgbClr val="616161"/>
              </a:buClr>
              <a:buSzPct val="100000"/>
              <a:defRPr sz="1600">
                <a:solidFill>
                  <a:srgbClr val="616161"/>
                </a:solidFill>
              </a:defRPr>
            </a:lvl9pPr>
          </a:lstStyle>
          <a:p>
            <a:endParaRPr/>
          </a:p>
        </p:txBody>
      </p:sp>
      <p:sp>
        <p:nvSpPr>
          <p:cNvPr id="105" name="Shape 105"/>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rgbClr val="616161"/>
                </a:solidFill>
              </a:rPr>
              <a:t>‹#›</a:t>
            </a:fld>
            <a:endParaRPr lang="en" sz="1000">
              <a:solidFill>
                <a:srgbClr val="61616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3">
    <p:bg>
      <p:bgPr>
        <a:solidFill>
          <a:srgbClr val="FFFFFF"/>
        </a:solidFill>
        <a:effectLst/>
      </p:bgPr>
    </p:bg>
    <p:spTree>
      <p:nvGrpSpPr>
        <p:cNvPr id="1" name="Shape 106"/>
        <p:cNvGrpSpPr/>
        <p:nvPr/>
      </p:nvGrpSpPr>
      <p:grpSpPr>
        <a:xfrm>
          <a:off x="0" y="0"/>
          <a:ext cx="0" cy="0"/>
          <a:chOff x="0" y="0"/>
          <a:chExt cx="0" cy="0"/>
        </a:xfrm>
      </p:grpSpPr>
      <p:sp>
        <p:nvSpPr>
          <p:cNvPr id="107" name="Shape 107"/>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08" name="Shape 108"/>
          <p:cNvSpPr txBox="1">
            <a:spLocks noGrp="1"/>
          </p:cNvSpPr>
          <p:nvPr>
            <p:ph type="title"/>
          </p:nvPr>
        </p:nvSpPr>
        <p:spPr>
          <a:xfrm rot="-5400000">
            <a:off x="-620225" y="1797500"/>
            <a:ext cx="4064100" cy="1506900"/>
          </a:xfrm>
          <a:prstGeom prst="rect">
            <a:avLst/>
          </a:prstGeom>
          <a:noFill/>
        </p:spPr>
        <p:txBody>
          <a:bodyPr lIns="91425" tIns="91425" rIns="91425" bIns="91425" anchor="b" anchorCtr="0"/>
          <a:lstStyle>
            <a:lvl1pPr lvl="0" algn="r">
              <a:lnSpc>
                <a:spcPct val="100000"/>
              </a:lnSpc>
              <a:spcBef>
                <a:spcPts val="0"/>
              </a:spcBef>
              <a:spcAft>
                <a:spcPts val="0"/>
              </a:spcAft>
              <a:buClr>
                <a:schemeClr val="dk1"/>
              </a:buClr>
              <a:buSzPct val="100000"/>
              <a:buNone/>
              <a:defRPr sz="4800" b="1">
                <a:solidFill>
                  <a:schemeClr val="dk1"/>
                </a:solidFill>
              </a:defRPr>
            </a:lvl1pPr>
            <a:lvl2pPr lvl="1" algn="r">
              <a:lnSpc>
                <a:spcPct val="100000"/>
              </a:lnSpc>
              <a:spcBef>
                <a:spcPts val="0"/>
              </a:spcBef>
              <a:spcAft>
                <a:spcPts val="0"/>
              </a:spcAft>
              <a:buClr>
                <a:schemeClr val="dk1"/>
              </a:buClr>
              <a:buSzPct val="100000"/>
              <a:buNone/>
              <a:defRPr sz="4800" b="1">
                <a:solidFill>
                  <a:schemeClr val="dk1"/>
                </a:solidFill>
              </a:defRPr>
            </a:lvl2pPr>
            <a:lvl3pPr lvl="2" algn="r">
              <a:lnSpc>
                <a:spcPct val="100000"/>
              </a:lnSpc>
              <a:spcBef>
                <a:spcPts val="0"/>
              </a:spcBef>
              <a:spcAft>
                <a:spcPts val="0"/>
              </a:spcAft>
              <a:buClr>
                <a:schemeClr val="dk1"/>
              </a:buClr>
              <a:buSzPct val="100000"/>
              <a:buNone/>
              <a:defRPr sz="4800" b="1">
                <a:solidFill>
                  <a:schemeClr val="dk1"/>
                </a:solidFill>
              </a:defRPr>
            </a:lvl3pPr>
            <a:lvl4pPr lvl="3" algn="r">
              <a:lnSpc>
                <a:spcPct val="100000"/>
              </a:lnSpc>
              <a:spcBef>
                <a:spcPts val="0"/>
              </a:spcBef>
              <a:spcAft>
                <a:spcPts val="0"/>
              </a:spcAft>
              <a:buClr>
                <a:schemeClr val="dk1"/>
              </a:buClr>
              <a:buSzPct val="100000"/>
              <a:buNone/>
              <a:defRPr sz="4800" b="1">
                <a:solidFill>
                  <a:schemeClr val="dk1"/>
                </a:solidFill>
              </a:defRPr>
            </a:lvl4pPr>
            <a:lvl5pPr lvl="4" algn="r">
              <a:lnSpc>
                <a:spcPct val="100000"/>
              </a:lnSpc>
              <a:spcBef>
                <a:spcPts val="0"/>
              </a:spcBef>
              <a:spcAft>
                <a:spcPts val="0"/>
              </a:spcAft>
              <a:buClr>
                <a:schemeClr val="dk1"/>
              </a:buClr>
              <a:buSzPct val="100000"/>
              <a:buNone/>
              <a:defRPr sz="4800" b="1">
                <a:solidFill>
                  <a:schemeClr val="dk1"/>
                </a:solidFill>
              </a:defRPr>
            </a:lvl5pPr>
            <a:lvl6pPr lvl="5" algn="r">
              <a:lnSpc>
                <a:spcPct val="100000"/>
              </a:lnSpc>
              <a:spcBef>
                <a:spcPts val="0"/>
              </a:spcBef>
              <a:spcAft>
                <a:spcPts val="0"/>
              </a:spcAft>
              <a:buClr>
                <a:schemeClr val="dk1"/>
              </a:buClr>
              <a:buSzPct val="100000"/>
              <a:buNone/>
              <a:defRPr sz="4800" b="1">
                <a:solidFill>
                  <a:schemeClr val="dk1"/>
                </a:solidFill>
              </a:defRPr>
            </a:lvl6pPr>
            <a:lvl7pPr lvl="6" algn="r">
              <a:lnSpc>
                <a:spcPct val="100000"/>
              </a:lnSpc>
              <a:spcBef>
                <a:spcPts val="0"/>
              </a:spcBef>
              <a:spcAft>
                <a:spcPts val="0"/>
              </a:spcAft>
              <a:buClr>
                <a:schemeClr val="dk1"/>
              </a:buClr>
              <a:buSzPct val="100000"/>
              <a:buNone/>
              <a:defRPr sz="4800" b="1">
                <a:solidFill>
                  <a:schemeClr val="dk1"/>
                </a:solidFill>
              </a:defRPr>
            </a:lvl7pPr>
            <a:lvl8pPr lvl="7" algn="r">
              <a:lnSpc>
                <a:spcPct val="100000"/>
              </a:lnSpc>
              <a:spcBef>
                <a:spcPts val="0"/>
              </a:spcBef>
              <a:spcAft>
                <a:spcPts val="0"/>
              </a:spcAft>
              <a:buClr>
                <a:schemeClr val="dk1"/>
              </a:buClr>
              <a:buSzPct val="100000"/>
              <a:buNone/>
              <a:defRPr sz="4800" b="1">
                <a:solidFill>
                  <a:schemeClr val="dk1"/>
                </a:solidFill>
              </a:defRPr>
            </a:lvl8pPr>
            <a:lvl9pPr lvl="8" algn="r">
              <a:lnSpc>
                <a:spcPct val="100000"/>
              </a:lnSpc>
              <a:spcBef>
                <a:spcPts val="0"/>
              </a:spcBef>
              <a:spcAft>
                <a:spcPts val="0"/>
              </a:spcAft>
              <a:buClr>
                <a:schemeClr val="dk1"/>
              </a:buClr>
              <a:buSzPct val="100000"/>
              <a:buNone/>
              <a:defRPr sz="4800" b="1">
                <a:solidFill>
                  <a:schemeClr val="dk1"/>
                </a:solidFill>
              </a:defRPr>
            </a:lvl9pPr>
          </a:lstStyle>
          <a:p>
            <a:endParaRPr/>
          </a:p>
        </p:txBody>
      </p:sp>
      <p:sp>
        <p:nvSpPr>
          <p:cNvPr id="109" name="Shape 109"/>
          <p:cNvSpPr txBox="1">
            <a:spLocks noGrp="1"/>
          </p:cNvSpPr>
          <p:nvPr>
            <p:ph type="body" idx="1"/>
          </p:nvPr>
        </p:nvSpPr>
        <p:spPr>
          <a:xfrm>
            <a:off x="2601000" y="518875"/>
            <a:ext cx="5913300" cy="40641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110" name="Shape 110"/>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2">
    <p:bg>
      <p:bgPr>
        <a:solidFill>
          <a:srgbClr val="FFFFFF"/>
        </a:solidFill>
        <a:effectLst/>
      </p:bgPr>
    </p:bg>
    <p:spTree>
      <p:nvGrpSpPr>
        <p:cNvPr id="1" name="Shape 111"/>
        <p:cNvGrpSpPr/>
        <p:nvPr/>
      </p:nvGrpSpPr>
      <p:grpSpPr>
        <a:xfrm>
          <a:off x="0" y="0"/>
          <a:ext cx="0" cy="0"/>
          <a:chOff x="0" y="0"/>
          <a:chExt cx="0" cy="0"/>
        </a:xfrm>
      </p:grpSpPr>
      <p:sp>
        <p:nvSpPr>
          <p:cNvPr id="112" name="Shape 112"/>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3" name="Shape 113"/>
          <p:cNvSpPr/>
          <p:nvPr/>
        </p:nvSpPr>
        <p:spPr>
          <a:xfrm rot="10800000" flipH="1">
            <a:off x="822625" y="659700"/>
            <a:ext cx="1063500" cy="685500"/>
          </a:xfrm>
          <a:prstGeom prst="rtTriangl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4" name="Shape 114"/>
          <p:cNvSpPr/>
          <p:nvPr/>
        </p:nvSpPr>
        <p:spPr>
          <a:xfrm rot="10800000">
            <a:off x="896725" y="659700"/>
            <a:ext cx="989400" cy="685500"/>
          </a:xfrm>
          <a:prstGeom prst="rtTriangl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5" name="Shape 115"/>
          <p:cNvSpPr/>
          <p:nvPr/>
        </p:nvSpPr>
        <p:spPr>
          <a:xfrm>
            <a:off x="822625" y="0"/>
            <a:ext cx="1063500" cy="816000"/>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16" name="Shape 116"/>
          <p:cNvSpPr txBox="1">
            <a:spLocks noGrp="1"/>
          </p:cNvSpPr>
          <p:nvPr>
            <p:ph type="title"/>
          </p:nvPr>
        </p:nvSpPr>
        <p:spPr>
          <a:xfrm>
            <a:off x="2490825" y="816000"/>
            <a:ext cx="5856000" cy="1522500"/>
          </a:xfrm>
          <a:prstGeom prst="rect">
            <a:avLst/>
          </a:prstGeom>
          <a:noFill/>
        </p:spPr>
        <p:txBody>
          <a:bodyPr lIns="91425" tIns="91425" rIns="91425" bIns="91425" anchor="b" anchorCtr="0"/>
          <a:lstStyle>
            <a:lvl1pPr lvl="0" algn="l">
              <a:lnSpc>
                <a:spcPct val="100000"/>
              </a:lnSpc>
              <a:spcBef>
                <a:spcPts val="0"/>
              </a:spcBef>
              <a:spcAft>
                <a:spcPts val="0"/>
              </a:spcAft>
              <a:buClr>
                <a:schemeClr val="dk1"/>
              </a:buClr>
              <a:buSzPct val="100000"/>
              <a:buNone/>
              <a:defRPr sz="3600" b="1">
                <a:solidFill>
                  <a:schemeClr val="dk1"/>
                </a:solidFill>
              </a:defRPr>
            </a:lvl1pPr>
            <a:lvl2pPr lvl="1" algn="l">
              <a:lnSpc>
                <a:spcPct val="100000"/>
              </a:lnSpc>
              <a:spcBef>
                <a:spcPts val="0"/>
              </a:spcBef>
              <a:spcAft>
                <a:spcPts val="0"/>
              </a:spcAft>
              <a:buClr>
                <a:schemeClr val="dk1"/>
              </a:buClr>
              <a:buSzPct val="100000"/>
              <a:buNone/>
              <a:defRPr sz="3600" b="1">
                <a:solidFill>
                  <a:schemeClr val="dk1"/>
                </a:solidFill>
              </a:defRPr>
            </a:lvl2pPr>
            <a:lvl3pPr lvl="2" algn="l">
              <a:lnSpc>
                <a:spcPct val="100000"/>
              </a:lnSpc>
              <a:spcBef>
                <a:spcPts val="0"/>
              </a:spcBef>
              <a:spcAft>
                <a:spcPts val="0"/>
              </a:spcAft>
              <a:buClr>
                <a:schemeClr val="dk1"/>
              </a:buClr>
              <a:buSzPct val="100000"/>
              <a:buNone/>
              <a:defRPr sz="3600" b="1">
                <a:solidFill>
                  <a:schemeClr val="dk1"/>
                </a:solidFill>
              </a:defRPr>
            </a:lvl3pPr>
            <a:lvl4pPr lvl="3" algn="l">
              <a:lnSpc>
                <a:spcPct val="100000"/>
              </a:lnSpc>
              <a:spcBef>
                <a:spcPts val="0"/>
              </a:spcBef>
              <a:spcAft>
                <a:spcPts val="0"/>
              </a:spcAft>
              <a:buClr>
                <a:schemeClr val="dk1"/>
              </a:buClr>
              <a:buSzPct val="100000"/>
              <a:buNone/>
              <a:defRPr sz="3600" b="1">
                <a:solidFill>
                  <a:schemeClr val="dk1"/>
                </a:solidFill>
              </a:defRPr>
            </a:lvl4pPr>
            <a:lvl5pPr lvl="4" algn="l">
              <a:lnSpc>
                <a:spcPct val="100000"/>
              </a:lnSpc>
              <a:spcBef>
                <a:spcPts val="0"/>
              </a:spcBef>
              <a:spcAft>
                <a:spcPts val="0"/>
              </a:spcAft>
              <a:buClr>
                <a:schemeClr val="dk1"/>
              </a:buClr>
              <a:buSzPct val="100000"/>
              <a:buNone/>
              <a:defRPr sz="3600" b="1">
                <a:solidFill>
                  <a:schemeClr val="dk1"/>
                </a:solidFill>
              </a:defRPr>
            </a:lvl5pPr>
            <a:lvl6pPr lvl="5" algn="l">
              <a:lnSpc>
                <a:spcPct val="100000"/>
              </a:lnSpc>
              <a:spcBef>
                <a:spcPts val="0"/>
              </a:spcBef>
              <a:spcAft>
                <a:spcPts val="0"/>
              </a:spcAft>
              <a:buClr>
                <a:schemeClr val="dk1"/>
              </a:buClr>
              <a:buSzPct val="100000"/>
              <a:buNone/>
              <a:defRPr sz="3600" b="1">
                <a:solidFill>
                  <a:schemeClr val="dk1"/>
                </a:solidFill>
              </a:defRPr>
            </a:lvl6pPr>
            <a:lvl7pPr lvl="6" algn="l">
              <a:lnSpc>
                <a:spcPct val="100000"/>
              </a:lnSpc>
              <a:spcBef>
                <a:spcPts val="0"/>
              </a:spcBef>
              <a:spcAft>
                <a:spcPts val="0"/>
              </a:spcAft>
              <a:buClr>
                <a:schemeClr val="dk1"/>
              </a:buClr>
              <a:buSzPct val="100000"/>
              <a:buNone/>
              <a:defRPr sz="3600" b="1">
                <a:solidFill>
                  <a:schemeClr val="dk1"/>
                </a:solidFill>
              </a:defRPr>
            </a:lvl7pPr>
            <a:lvl8pPr lvl="7" algn="l">
              <a:lnSpc>
                <a:spcPct val="100000"/>
              </a:lnSpc>
              <a:spcBef>
                <a:spcPts val="0"/>
              </a:spcBef>
              <a:spcAft>
                <a:spcPts val="0"/>
              </a:spcAft>
              <a:buClr>
                <a:schemeClr val="dk1"/>
              </a:buClr>
              <a:buSzPct val="100000"/>
              <a:buNone/>
              <a:defRPr sz="3600" b="1">
                <a:solidFill>
                  <a:schemeClr val="dk1"/>
                </a:solidFill>
              </a:defRPr>
            </a:lvl8pPr>
            <a:lvl9pPr lvl="8" algn="l">
              <a:lnSpc>
                <a:spcPct val="100000"/>
              </a:lnSpc>
              <a:spcBef>
                <a:spcPts val="0"/>
              </a:spcBef>
              <a:spcAft>
                <a:spcPts val="0"/>
              </a:spcAft>
              <a:buClr>
                <a:schemeClr val="dk1"/>
              </a:buClr>
              <a:buSzPct val="100000"/>
              <a:buNone/>
              <a:defRPr sz="3600" b="1">
                <a:solidFill>
                  <a:schemeClr val="dk1"/>
                </a:solidFill>
              </a:defRPr>
            </a:lvl9pPr>
          </a:lstStyle>
          <a:p>
            <a:endParaRPr/>
          </a:p>
        </p:txBody>
      </p:sp>
      <p:sp>
        <p:nvSpPr>
          <p:cNvPr id="117" name="Shape 117"/>
          <p:cNvSpPr txBox="1">
            <a:spLocks noGrp="1"/>
          </p:cNvSpPr>
          <p:nvPr>
            <p:ph type="body" idx="1"/>
          </p:nvPr>
        </p:nvSpPr>
        <p:spPr>
          <a:xfrm>
            <a:off x="2490825" y="2477400"/>
            <a:ext cx="5856000" cy="19074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118" name="Shape 118"/>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5">
    <p:bg>
      <p:bgPr>
        <a:solidFill>
          <a:srgbClr val="FFFFFF"/>
        </a:solidFill>
        <a:effectLst/>
      </p:bgPr>
    </p:bg>
    <p:spTree>
      <p:nvGrpSpPr>
        <p:cNvPr id="1" name="Shape 119"/>
        <p:cNvGrpSpPr/>
        <p:nvPr/>
      </p:nvGrpSpPr>
      <p:grpSpPr>
        <a:xfrm>
          <a:off x="0" y="0"/>
          <a:ext cx="0" cy="0"/>
          <a:chOff x="0" y="0"/>
          <a:chExt cx="0" cy="0"/>
        </a:xfrm>
      </p:grpSpPr>
      <p:sp>
        <p:nvSpPr>
          <p:cNvPr id="120" name="Shape 120"/>
          <p:cNvSpPr/>
          <p:nvPr/>
        </p:nvSpPr>
        <p:spPr>
          <a:xfrm>
            <a:off x="0" y="0"/>
            <a:ext cx="9144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nvGrpSpPr>
          <p:cNvPr id="121" name="Shape 121"/>
          <p:cNvGrpSpPr/>
          <p:nvPr/>
        </p:nvGrpSpPr>
        <p:grpSpPr>
          <a:xfrm>
            <a:off x="2105247" y="1"/>
            <a:ext cx="7038765" cy="5138760"/>
            <a:chOff x="3388635" y="43347"/>
            <a:chExt cx="5755327" cy="4201766"/>
          </a:xfrm>
        </p:grpSpPr>
        <p:sp>
          <p:nvSpPr>
            <p:cNvPr id="122" name="Shape 122"/>
            <p:cNvSpPr/>
            <p:nvPr/>
          </p:nvSpPr>
          <p:spPr>
            <a:xfrm>
              <a:off x="3837146" y="1754163"/>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23" name="Shape 123"/>
            <p:cNvSpPr/>
            <p:nvPr/>
          </p:nvSpPr>
          <p:spPr>
            <a:xfrm>
              <a:off x="4285658" y="1754163"/>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24" name="Shape 124"/>
            <p:cNvSpPr/>
            <p:nvPr/>
          </p:nvSpPr>
          <p:spPr>
            <a:xfrm>
              <a:off x="4734169" y="1754163"/>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25" name="Shape 125"/>
            <p:cNvSpPr/>
            <p:nvPr/>
          </p:nvSpPr>
          <p:spPr>
            <a:xfrm>
              <a:off x="5182680" y="1754163"/>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26" name="Shape 126"/>
            <p:cNvSpPr/>
            <p:nvPr/>
          </p:nvSpPr>
          <p:spPr>
            <a:xfrm>
              <a:off x="5631191" y="1754163"/>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27" name="Shape 127"/>
            <p:cNvSpPr/>
            <p:nvPr/>
          </p:nvSpPr>
          <p:spPr>
            <a:xfrm>
              <a:off x="6079703" y="1754163"/>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28" name="Shape 128"/>
            <p:cNvSpPr/>
            <p:nvPr/>
          </p:nvSpPr>
          <p:spPr>
            <a:xfrm>
              <a:off x="6528214" y="1754163"/>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29" name="Shape 129"/>
            <p:cNvSpPr/>
            <p:nvPr/>
          </p:nvSpPr>
          <p:spPr>
            <a:xfrm>
              <a:off x="6976725" y="1754163"/>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30" name="Shape 130"/>
            <p:cNvSpPr/>
            <p:nvPr/>
          </p:nvSpPr>
          <p:spPr>
            <a:xfrm>
              <a:off x="7425228" y="1754163"/>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31" name="Shape 131"/>
            <p:cNvSpPr/>
            <p:nvPr/>
          </p:nvSpPr>
          <p:spPr>
            <a:xfrm>
              <a:off x="7873740" y="1754163"/>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a:off x="8322251" y="1754163"/>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8770762" y="1754163"/>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34" name="Shape 134"/>
            <p:cNvSpPr/>
            <p:nvPr/>
          </p:nvSpPr>
          <p:spPr>
            <a:xfrm>
              <a:off x="3837146" y="1326459"/>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35" name="Shape 135"/>
            <p:cNvSpPr/>
            <p:nvPr/>
          </p:nvSpPr>
          <p:spPr>
            <a:xfrm>
              <a:off x="4285658" y="1326459"/>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a:off x="4734169" y="1326459"/>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a:off x="5182680" y="1326459"/>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a:off x="5631191" y="1326459"/>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a:off x="6079703" y="1326459"/>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40" name="Shape 140"/>
            <p:cNvSpPr/>
            <p:nvPr/>
          </p:nvSpPr>
          <p:spPr>
            <a:xfrm>
              <a:off x="6528214" y="1326459"/>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41" name="Shape 141"/>
            <p:cNvSpPr/>
            <p:nvPr/>
          </p:nvSpPr>
          <p:spPr>
            <a:xfrm>
              <a:off x="6976725" y="1326459"/>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42" name="Shape 142"/>
            <p:cNvSpPr/>
            <p:nvPr/>
          </p:nvSpPr>
          <p:spPr>
            <a:xfrm>
              <a:off x="7425228" y="1326459"/>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a:off x="7873740" y="1326459"/>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a:off x="8322251" y="1326459"/>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a:off x="8770762" y="1326459"/>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a:off x="3837146" y="898755"/>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47" name="Shape 147"/>
            <p:cNvSpPr/>
            <p:nvPr/>
          </p:nvSpPr>
          <p:spPr>
            <a:xfrm>
              <a:off x="4285658" y="898755"/>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48" name="Shape 148"/>
            <p:cNvSpPr/>
            <p:nvPr/>
          </p:nvSpPr>
          <p:spPr>
            <a:xfrm>
              <a:off x="4734169" y="898755"/>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49" name="Shape 149"/>
            <p:cNvSpPr/>
            <p:nvPr/>
          </p:nvSpPr>
          <p:spPr>
            <a:xfrm>
              <a:off x="5182680" y="898755"/>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a:off x="5631191" y="898755"/>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a:off x="6079703" y="898755"/>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52" name="Shape 152"/>
            <p:cNvSpPr/>
            <p:nvPr/>
          </p:nvSpPr>
          <p:spPr>
            <a:xfrm>
              <a:off x="6528214" y="898755"/>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53" name="Shape 153"/>
            <p:cNvSpPr/>
            <p:nvPr/>
          </p:nvSpPr>
          <p:spPr>
            <a:xfrm>
              <a:off x="6976725" y="898755"/>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54" name="Shape 154"/>
            <p:cNvSpPr/>
            <p:nvPr/>
          </p:nvSpPr>
          <p:spPr>
            <a:xfrm>
              <a:off x="7425228" y="898755"/>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55" name="Shape 155"/>
            <p:cNvSpPr/>
            <p:nvPr/>
          </p:nvSpPr>
          <p:spPr>
            <a:xfrm>
              <a:off x="7873740" y="898755"/>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56" name="Shape 156"/>
            <p:cNvSpPr/>
            <p:nvPr/>
          </p:nvSpPr>
          <p:spPr>
            <a:xfrm>
              <a:off x="8322251" y="898755"/>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57" name="Shape 157"/>
            <p:cNvSpPr/>
            <p:nvPr/>
          </p:nvSpPr>
          <p:spPr>
            <a:xfrm>
              <a:off x="8770762" y="898755"/>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58" name="Shape 158"/>
            <p:cNvSpPr/>
            <p:nvPr/>
          </p:nvSpPr>
          <p:spPr>
            <a:xfrm>
              <a:off x="3388635" y="471051"/>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59" name="Shape 159"/>
            <p:cNvSpPr/>
            <p:nvPr/>
          </p:nvSpPr>
          <p:spPr>
            <a:xfrm>
              <a:off x="3837146" y="471051"/>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60" name="Shape 160"/>
            <p:cNvSpPr/>
            <p:nvPr/>
          </p:nvSpPr>
          <p:spPr>
            <a:xfrm>
              <a:off x="4285658" y="471051"/>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a:off x="4734169" y="471051"/>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62" name="Shape 162"/>
            <p:cNvSpPr/>
            <p:nvPr/>
          </p:nvSpPr>
          <p:spPr>
            <a:xfrm>
              <a:off x="5182680" y="471051"/>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63" name="Shape 163"/>
            <p:cNvSpPr/>
            <p:nvPr/>
          </p:nvSpPr>
          <p:spPr>
            <a:xfrm>
              <a:off x="5631191" y="471051"/>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64" name="Shape 164"/>
            <p:cNvSpPr/>
            <p:nvPr/>
          </p:nvSpPr>
          <p:spPr>
            <a:xfrm>
              <a:off x="6079703" y="471051"/>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65" name="Shape 165"/>
            <p:cNvSpPr/>
            <p:nvPr/>
          </p:nvSpPr>
          <p:spPr>
            <a:xfrm>
              <a:off x="6528214" y="471051"/>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66" name="Shape 166"/>
            <p:cNvSpPr/>
            <p:nvPr/>
          </p:nvSpPr>
          <p:spPr>
            <a:xfrm>
              <a:off x="6976725" y="471051"/>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67" name="Shape 167"/>
            <p:cNvSpPr/>
            <p:nvPr/>
          </p:nvSpPr>
          <p:spPr>
            <a:xfrm>
              <a:off x="7425228" y="471051"/>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68" name="Shape 168"/>
            <p:cNvSpPr/>
            <p:nvPr/>
          </p:nvSpPr>
          <p:spPr>
            <a:xfrm>
              <a:off x="7873740" y="471051"/>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69" name="Shape 169"/>
            <p:cNvSpPr/>
            <p:nvPr/>
          </p:nvSpPr>
          <p:spPr>
            <a:xfrm>
              <a:off x="8322251" y="471051"/>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70" name="Shape 170"/>
            <p:cNvSpPr/>
            <p:nvPr/>
          </p:nvSpPr>
          <p:spPr>
            <a:xfrm>
              <a:off x="8770762" y="471051"/>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71" name="Shape 171"/>
            <p:cNvSpPr/>
            <p:nvPr/>
          </p:nvSpPr>
          <p:spPr>
            <a:xfrm>
              <a:off x="3388635" y="43347"/>
              <a:ext cx="373200" cy="373199"/>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72" name="Shape 172"/>
            <p:cNvSpPr/>
            <p:nvPr/>
          </p:nvSpPr>
          <p:spPr>
            <a:xfrm>
              <a:off x="3837146" y="43347"/>
              <a:ext cx="373200" cy="373199"/>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73" name="Shape 173"/>
            <p:cNvSpPr/>
            <p:nvPr/>
          </p:nvSpPr>
          <p:spPr>
            <a:xfrm>
              <a:off x="4285658" y="43347"/>
              <a:ext cx="373200" cy="373199"/>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74" name="Shape 174"/>
            <p:cNvSpPr/>
            <p:nvPr/>
          </p:nvSpPr>
          <p:spPr>
            <a:xfrm>
              <a:off x="4734169" y="43359"/>
              <a:ext cx="373200" cy="373199"/>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75" name="Shape 175"/>
            <p:cNvSpPr/>
            <p:nvPr/>
          </p:nvSpPr>
          <p:spPr>
            <a:xfrm>
              <a:off x="5182680" y="43347"/>
              <a:ext cx="373200" cy="373199"/>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76" name="Shape 176"/>
            <p:cNvSpPr/>
            <p:nvPr/>
          </p:nvSpPr>
          <p:spPr>
            <a:xfrm>
              <a:off x="5631191" y="43347"/>
              <a:ext cx="373200" cy="373199"/>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a:off x="6079703" y="43347"/>
              <a:ext cx="373200" cy="373199"/>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a:off x="6528214" y="43347"/>
              <a:ext cx="373200" cy="373199"/>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79" name="Shape 179"/>
            <p:cNvSpPr/>
            <p:nvPr/>
          </p:nvSpPr>
          <p:spPr>
            <a:xfrm>
              <a:off x="6976725" y="43347"/>
              <a:ext cx="373200" cy="373199"/>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80" name="Shape 180"/>
            <p:cNvSpPr/>
            <p:nvPr/>
          </p:nvSpPr>
          <p:spPr>
            <a:xfrm>
              <a:off x="7425228" y="43347"/>
              <a:ext cx="373200" cy="373199"/>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81" name="Shape 181"/>
            <p:cNvSpPr/>
            <p:nvPr/>
          </p:nvSpPr>
          <p:spPr>
            <a:xfrm>
              <a:off x="7873740" y="43347"/>
              <a:ext cx="373200" cy="373199"/>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82" name="Shape 182"/>
            <p:cNvSpPr/>
            <p:nvPr/>
          </p:nvSpPr>
          <p:spPr>
            <a:xfrm>
              <a:off x="8322251" y="43347"/>
              <a:ext cx="373200" cy="373199"/>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83" name="Shape 183"/>
            <p:cNvSpPr/>
            <p:nvPr/>
          </p:nvSpPr>
          <p:spPr>
            <a:xfrm>
              <a:off x="8770762" y="43347"/>
              <a:ext cx="373200" cy="373199"/>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84" name="Shape 184"/>
            <p:cNvSpPr/>
            <p:nvPr/>
          </p:nvSpPr>
          <p:spPr>
            <a:xfrm>
              <a:off x="3837146" y="3871914"/>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85" name="Shape 185"/>
            <p:cNvSpPr/>
            <p:nvPr/>
          </p:nvSpPr>
          <p:spPr>
            <a:xfrm>
              <a:off x="4285658" y="3871914"/>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86" name="Shape 186"/>
            <p:cNvSpPr/>
            <p:nvPr/>
          </p:nvSpPr>
          <p:spPr>
            <a:xfrm>
              <a:off x="4734169" y="3871914"/>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87" name="Shape 187"/>
            <p:cNvSpPr/>
            <p:nvPr/>
          </p:nvSpPr>
          <p:spPr>
            <a:xfrm>
              <a:off x="5182680" y="3871914"/>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88" name="Shape 188"/>
            <p:cNvSpPr/>
            <p:nvPr/>
          </p:nvSpPr>
          <p:spPr>
            <a:xfrm>
              <a:off x="5631191" y="3871914"/>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89" name="Shape 189"/>
            <p:cNvSpPr/>
            <p:nvPr/>
          </p:nvSpPr>
          <p:spPr>
            <a:xfrm>
              <a:off x="6079703" y="3871914"/>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90" name="Shape 190"/>
            <p:cNvSpPr/>
            <p:nvPr/>
          </p:nvSpPr>
          <p:spPr>
            <a:xfrm>
              <a:off x="6528214" y="3871914"/>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91" name="Shape 191"/>
            <p:cNvSpPr/>
            <p:nvPr/>
          </p:nvSpPr>
          <p:spPr>
            <a:xfrm>
              <a:off x="6976725" y="3871914"/>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92" name="Shape 192"/>
            <p:cNvSpPr/>
            <p:nvPr/>
          </p:nvSpPr>
          <p:spPr>
            <a:xfrm>
              <a:off x="7425228" y="3871914"/>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93" name="Shape 193"/>
            <p:cNvSpPr/>
            <p:nvPr/>
          </p:nvSpPr>
          <p:spPr>
            <a:xfrm>
              <a:off x="7873740" y="3871914"/>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94" name="Shape 194"/>
            <p:cNvSpPr/>
            <p:nvPr/>
          </p:nvSpPr>
          <p:spPr>
            <a:xfrm>
              <a:off x="8322251" y="3871914"/>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95" name="Shape 195"/>
            <p:cNvSpPr/>
            <p:nvPr/>
          </p:nvSpPr>
          <p:spPr>
            <a:xfrm>
              <a:off x="8770762" y="3871914"/>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96" name="Shape 196"/>
            <p:cNvSpPr/>
            <p:nvPr/>
          </p:nvSpPr>
          <p:spPr>
            <a:xfrm>
              <a:off x="3837146" y="3444210"/>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97" name="Shape 197"/>
            <p:cNvSpPr/>
            <p:nvPr/>
          </p:nvSpPr>
          <p:spPr>
            <a:xfrm>
              <a:off x="4285658" y="3444210"/>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98" name="Shape 198"/>
            <p:cNvSpPr/>
            <p:nvPr/>
          </p:nvSpPr>
          <p:spPr>
            <a:xfrm>
              <a:off x="4734169" y="3444210"/>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199" name="Shape 199"/>
            <p:cNvSpPr/>
            <p:nvPr/>
          </p:nvSpPr>
          <p:spPr>
            <a:xfrm>
              <a:off x="5182680" y="3444210"/>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00" name="Shape 200"/>
            <p:cNvSpPr/>
            <p:nvPr/>
          </p:nvSpPr>
          <p:spPr>
            <a:xfrm>
              <a:off x="5631191" y="3444210"/>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01" name="Shape 201"/>
            <p:cNvSpPr/>
            <p:nvPr/>
          </p:nvSpPr>
          <p:spPr>
            <a:xfrm>
              <a:off x="6079703" y="3444210"/>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02" name="Shape 202"/>
            <p:cNvSpPr/>
            <p:nvPr/>
          </p:nvSpPr>
          <p:spPr>
            <a:xfrm>
              <a:off x="6528214" y="3444210"/>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03" name="Shape 203"/>
            <p:cNvSpPr/>
            <p:nvPr/>
          </p:nvSpPr>
          <p:spPr>
            <a:xfrm>
              <a:off x="6976725" y="3444210"/>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04" name="Shape 204"/>
            <p:cNvSpPr/>
            <p:nvPr/>
          </p:nvSpPr>
          <p:spPr>
            <a:xfrm>
              <a:off x="7425228" y="3444210"/>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05" name="Shape 205"/>
            <p:cNvSpPr/>
            <p:nvPr/>
          </p:nvSpPr>
          <p:spPr>
            <a:xfrm>
              <a:off x="7873740" y="3444210"/>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06" name="Shape 206"/>
            <p:cNvSpPr/>
            <p:nvPr/>
          </p:nvSpPr>
          <p:spPr>
            <a:xfrm>
              <a:off x="8322251" y="3444210"/>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07" name="Shape 207"/>
            <p:cNvSpPr/>
            <p:nvPr/>
          </p:nvSpPr>
          <p:spPr>
            <a:xfrm>
              <a:off x="8770762" y="3444210"/>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08" name="Shape 208"/>
            <p:cNvSpPr/>
            <p:nvPr/>
          </p:nvSpPr>
          <p:spPr>
            <a:xfrm>
              <a:off x="3837146" y="3016506"/>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09" name="Shape 209"/>
            <p:cNvSpPr/>
            <p:nvPr/>
          </p:nvSpPr>
          <p:spPr>
            <a:xfrm>
              <a:off x="4285658" y="3016506"/>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10" name="Shape 210"/>
            <p:cNvSpPr/>
            <p:nvPr/>
          </p:nvSpPr>
          <p:spPr>
            <a:xfrm>
              <a:off x="4734169" y="3016506"/>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11" name="Shape 211"/>
            <p:cNvSpPr/>
            <p:nvPr/>
          </p:nvSpPr>
          <p:spPr>
            <a:xfrm>
              <a:off x="5182680" y="3016506"/>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12" name="Shape 212"/>
            <p:cNvSpPr/>
            <p:nvPr/>
          </p:nvSpPr>
          <p:spPr>
            <a:xfrm>
              <a:off x="5631191" y="3016506"/>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13" name="Shape 213"/>
            <p:cNvSpPr/>
            <p:nvPr/>
          </p:nvSpPr>
          <p:spPr>
            <a:xfrm>
              <a:off x="6079703" y="3016506"/>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14" name="Shape 214"/>
            <p:cNvSpPr/>
            <p:nvPr/>
          </p:nvSpPr>
          <p:spPr>
            <a:xfrm>
              <a:off x="6528214" y="3016506"/>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15" name="Shape 215"/>
            <p:cNvSpPr/>
            <p:nvPr/>
          </p:nvSpPr>
          <p:spPr>
            <a:xfrm>
              <a:off x="6976725" y="3016506"/>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16" name="Shape 216"/>
            <p:cNvSpPr/>
            <p:nvPr/>
          </p:nvSpPr>
          <p:spPr>
            <a:xfrm>
              <a:off x="7425228" y="3016506"/>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17" name="Shape 217"/>
            <p:cNvSpPr/>
            <p:nvPr/>
          </p:nvSpPr>
          <p:spPr>
            <a:xfrm>
              <a:off x="7873740" y="3016506"/>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18" name="Shape 218"/>
            <p:cNvSpPr/>
            <p:nvPr/>
          </p:nvSpPr>
          <p:spPr>
            <a:xfrm>
              <a:off x="8322251" y="3016506"/>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19" name="Shape 219"/>
            <p:cNvSpPr/>
            <p:nvPr/>
          </p:nvSpPr>
          <p:spPr>
            <a:xfrm>
              <a:off x="8770762" y="3016506"/>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20" name="Shape 220"/>
            <p:cNvSpPr/>
            <p:nvPr/>
          </p:nvSpPr>
          <p:spPr>
            <a:xfrm>
              <a:off x="3837146" y="2588802"/>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21" name="Shape 221"/>
            <p:cNvSpPr/>
            <p:nvPr/>
          </p:nvSpPr>
          <p:spPr>
            <a:xfrm>
              <a:off x="4285658" y="2588802"/>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22" name="Shape 222"/>
            <p:cNvSpPr/>
            <p:nvPr/>
          </p:nvSpPr>
          <p:spPr>
            <a:xfrm>
              <a:off x="4734169" y="2588802"/>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23" name="Shape 223"/>
            <p:cNvSpPr/>
            <p:nvPr/>
          </p:nvSpPr>
          <p:spPr>
            <a:xfrm>
              <a:off x="5182680" y="2588802"/>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24" name="Shape 224"/>
            <p:cNvSpPr/>
            <p:nvPr/>
          </p:nvSpPr>
          <p:spPr>
            <a:xfrm>
              <a:off x="5631191" y="2588802"/>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25" name="Shape 225"/>
            <p:cNvSpPr/>
            <p:nvPr/>
          </p:nvSpPr>
          <p:spPr>
            <a:xfrm>
              <a:off x="6079703" y="2588802"/>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26" name="Shape 226"/>
            <p:cNvSpPr/>
            <p:nvPr/>
          </p:nvSpPr>
          <p:spPr>
            <a:xfrm>
              <a:off x="6528214" y="2588802"/>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27" name="Shape 227"/>
            <p:cNvSpPr/>
            <p:nvPr/>
          </p:nvSpPr>
          <p:spPr>
            <a:xfrm>
              <a:off x="6976725" y="2588802"/>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28" name="Shape 228"/>
            <p:cNvSpPr/>
            <p:nvPr/>
          </p:nvSpPr>
          <p:spPr>
            <a:xfrm>
              <a:off x="7425228" y="2588802"/>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29" name="Shape 229"/>
            <p:cNvSpPr/>
            <p:nvPr/>
          </p:nvSpPr>
          <p:spPr>
            <a:xfrm>
              <a:off x="7873740" y="2588802"/>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30" name="Shape 230"/>
            <p:cNvSpPr/>
            <p:nvPr/>
          </p:nvSpPr>
          <p:spPr>
            <a:xfrm>
              <a:off x="8322251" y="2588802"/>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31" name="Shape 231"/>
            <p:cNvSpPr/>
            <p:nvPr/>
          </p:nvSpPr>
          <p:spPr>
            <a:xfrm>
              <a:off x="8770762" y="2588802"/>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32" name="Shape 232"/>
            <p:cNvSpPr/>
            <p:nvPr/>
          </p:nvSpPr>
          <p:spPr>
            <a:xfrm>
              <a:off x="3837146" y="2161098"/>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33" name="Shape 233"/>
            <p:cNvSpPr/>
            <p:nvPr/>
          </p:nvSpPr>
          <p:spPr>
            <a:xfrm>
              <a:off x="4285658" y="2161098"/>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34" name="Shape 234"/>
            <p:cNvSpPr/>
            <p:nvPr/>
          </p:nvSpPr>
          <p:spPr>
            <a:xfrm>
              <a:off x="4734169" y="2161098"/>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35" name="Shape 235"/>
            <p:cNvSpPr/>
            <p:nvPr/>
          </p:nvSpPr>
          <p:spPr>
            <a:xfrm>
              <a:off x="5182680" y="2161098"/>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36" name="Shape 236"/>
            <p:cNvSpPr/>
            <p:nvPr/>
          </p:nvSpPr>
          <p:spPr>
            <a:xfrm>
              <a:off x="5631191" y="2161098"/>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37" name="Shape 237"/>
            <p:cNvSpPr/>
            <p:nvPr/>
          </p:nvSpPr>
          <p:spPr>
            <a:xfrm>
              <a:off x="6079703" y="2161098"/>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38" name="Shape 238"/>
            <p:cNvSpPr/>
            <p:nvPr/>
          </p:nvSpPr>
          <p:spPr>
            <a:xfrm>
              <a:off x="6528214" y="2161098"/>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39" name="Shape 239"/>
            <p:cNvSpPr/>
            <p:nvPr/>
          </p:nvSpPr>
          <p:spPr>
            <a:xfrm>
              <a:off x="6976725" y="2161098"/>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40" name="Shape 240"/>
            <p:cNvSpPr/>
            <p:nvPr/>
          </p:nvSpPr>
          <p:spPr>
            <a:xfrm>
              <a:off x="7425228" y="2161098"/>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41" name="Shape 241"/>
            <p:cNvSpPr/>
            <p:nvPr/>
          </p:nvSpPr>
          <p:spPr>
            <a:xfrm>
              <a:off x="7873740" y="2161098"/>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42" name="Shape 242"/>
            <p:cNvSpPr/>
            <p:nvPr/>
          </p:nvSpPr>
          <p:spPr>
            <a:xfrm>
              <a:off x="8322251" y="2161098"/>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sp>
          <p:nvSpPr>
            <p:cNvPr id="243" name="Shape 243"/>
            <p:cNvSpPr/>
            <p:nvPr/>
          </p:nvSpPr>
          <p:spPr>
            <a:xfrm>
              <a:off x="8770762" y="2161098"/>
              <a:ext cx="373200" cy="373200"/>
            </a:xfrm>
            <a:prstGeom prst="ellipse">
              <a:avLst/>
            </a:prstGeom>
            <a:solidFill>
              <a:srgbClr val="DEDEDE">
                <a:alpha val="11540"/>
              </a:srgbClr>
            </a:solidFill>
            <a:ln>
              <a:noFill/>
            </a:ln>
          </p:spPr>
          <p:txBody>
            <a:bodyPr lIns="91425" tIns="91425" rIns="91425" bIns="91425" anchor="ctr" anchorCtr="0">
              <a:noAutofit/>
            </a:bodyPr>
            <a:lstStyle/>
            <a:p>
              <a:pPr lvl="0">
                <a:spcBef>
                  <a:spcPts val="0"/>
                </a:spcBef>
                <a:buNone/>
              </a:pPr>
              <a:endParaRPr/>
            </a:p>
          </p:txBody>
        </p:sp>
      </p:grpSp>
      <p:sp>
        <p:nvSpPr>
          <p:cNvPr id="244" name="Shape 244"/>
          <p:cNvSpPr/>
          <p:nvPr/>
        </p:nvSpPr>
        <p:spPr>
          <a:xfrm>
            <a:off x="3396589" y="0"/>
            <a:ext cx="3250800" cy="5143500"/>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245" name="Shape 245"/>
          <p:cNvSpPr/>
          <p:nvPr/>
        </p:nvSpPr>
        <p:spPr>
          <a:xfrm>
            <a:off x="0" y="0"/>
            <a:ext cx="3415800" cy="5143500"/>
          </a:xfrm>
          <a:prstGeom prst="rect">
            <a:avLst/>
          </a:prstGeom>
          <a:solidFill>
            <a:schemeClr val="lt1"/>
          </a:solidFill>
          <a:ln>
            <a:noFill/>
          </a:ln>
        </p:spPr>
        <p:txBody>
          <a:bodyPr lIns="91425" tIns="45700" rIns="91425" bIns="45700" anchor="ctr" anchorCtr="0">
            <a:noAutofit/>
          </a:bodyPr>
          <a:lstStyle/>
          <a:p>
            <a:pPr lvl="0">
              <a:spcBef>
                <a:spcPts val="0"/>
              </a:spcBef>
              <a:buNone/>
            </a:pPr>
            <a:endParaRPr/>
          </a:p>
        </p:txBody>
      </p:sp>
      <p:sp>
        <p:nvSpPr>
          <p:cNvPr id="246" name="Shape 246"/>
          <p:cNvSpPr/>
          <p:nvPr/>
        </p:nvSpPr>
        <p:spPr>
          <a:xfrm>
            <a:off x="685175" y="2731725"/>
            <a:ext cx="61200" cy="14553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47" name="Shape 247"/>
          <p:cNvSpPr txBox="1">
            <a:spLocks noGrp="1"/>
          </p:cNvSpPr>
          <p:nvPr>
            <p:ph type="ctrTitle"/>
          </p:nvPr>
        </p:nvSpPr>
        <p:spPr>
          <a:xfrm>
            <a:off x="992425" y="2536400"/>
            <a:ext cx="3136800" cy="1884900"/>
          </a:xfrm>
          <a:prstGeom prst="rect">
            <a:avLst/>
          </a:prstGeom>
          <a:noFill/>
        </p:spPr>
        <p:txBody>
          <a:bodyPr lIns="91425" tIns="91425" rIns="91425" bIns="91425" anchor="ctr" anchorCtr="0"/>
          <a:lstStyle>
            <a:lvl1pPr lvl="0" algn="l">
              <a:lnSpc>
                <a:spcPct val="100000"/>
              </a:lnSpc>
              <a:spcBef>
                <a:spcPts val="0"/>
              </a:spcBef>
              <a:spcAft>
                <a:spcPts val="0"/>
              </a:spcAft>
              <a:buClr>
                <a:schemeClr val="dk1"/>
              </a:buClr>
              <a:buSzPct val="100000"/>
              <a:buNone/>
              <a:defRPr sz="3600" b="1">
                <a:solidFill>
                  <a:schemeClr val="dk1"/>
                </a:solidFill>
              </a:defRPr>
            </a:lvl1pPr>
            <a:lvl2pPr lvl="1" algn="l">
              <a:lnSpc>
                <a:spcPct val="100000"/>
              </a:lnSpc>
              <a:spcBef>
                <a:spcPts val="0"/>
              </a:spcBef>
              <a:spcAft>
                <a:spcPts val="0"/>
              </a:spcAft>
              <a:buClr>
                <a:schemeClr val="dk1"/>
              </a:buClr>
              <a:buSzPct val="100000"/>
              <a:buNone/>
              <a:defRPr sz="3600" b="1">
                <a:solidFill>
                  <a:schemeClr val="dk1"/>
                </a:solidFill>
              </a:defRPr>
            </a:lvl2pPr>
            <a:lvl3pPr lvl="2" algn="l">
              <a:lnSpc>
                <a:spcPct val="100000"/>
              </a:lnSpc>
              <a:spcBef>
                <a:spcPts val="0"/>
              </a:spcBef>
              <a:spcAft>
                <a:spcPts val="0"/>
              </a:spcAft>
              <a:buClr>
                <a:schemeClr val="dk1"/>
              </a:buClr>
              <a:buSzPct val="100000"/>
              <a:buNone/>
              <a:defRPr sz="3600" b="1">
                <a:solidFill>
                  <a:schemeClr val="dk1"/>
                </a:solidFill>
              </a:defRPr>
            </a:lvl3pPr>
            <a:lvl4pPr lvl="3" algn="l">
              <a:lnSpc>
                <a:spcPct val="100000"/>
              </a:lnSpc>
              <a:spcBef>
                <a:spcPts val="0"/>
              </a:spcBef>
              <a:spcAft>
                <a:spcPts val="0"/>
              </a:spcAft>
              <a:buClr>
                <a:schemeClr val="dk1"/>
              </a:buClr>
              <a:buSzPct val="100000"/>
              <a:buNone/>
              <a:defRPr sz="3600" b="1">
                <a:solidFill>
                  <a:schemeClr val="dk1"/>
                </a:solidFill>
              </a:defRPr>
            </a:lvl4pPr>
            <a:lvl5pPr lvl="4" algn="l">
              <a:lnSpc>
                <a:spcPct val="100000"/>
              </a:lnSpc>
              <a:spcBef>
                <a:spcPts val="0"/>
              </a:spcBef>
              <a:spcAft>
                <a:spcPts val="0"/>
              </a:spcAft>
              <a:buClr>
                <a:schemeClr val="dk1"/>
              </a:buClr>
              <a:buSzPct val="100000"/>
              <a:buNone/>
              <a:defRPr sz="3600" b="1">
                <a:solidFill>
                  <a:schemeClr val="dk1"/>
                </a:solidFill>
              </a:defRPr>
            </a:lvl5pPr>
            <a:lvl6pPr lvl="5" algn="l">
              <a:lnSpc>
                <a:spcPct val="100000"/>
              </a:lnSpc>
              <a:spcBef>
                <a:spcPts val="0"/>
              </a:spcBef>
              <a:spcAft>
                <a:spcPts val="0"/>
              </a:spcAft>
              <a:buClr>
                <a:schemeClr val="dk1"/>
              </a:buClr>
              <a:buSzPct val="100000"/>
              <a:buNone/>
              <a:defRPr sz="3600" b="1">
                <a:solidFill>
                  <a:schemeClr val="dk1"/>
                </a:solidFill>
              </a:defRPr>
            </a:lvl6pPr>
            <a:lvl7pPr lvl="6" algn="l">
              <a:lnSpc>
                <a:spcPct val="100000"/>
              </a:lnSpc>
              <a:spcBef>
                <a:spcPts val="0"/>
              </a:spcBef>
              <a:spcAft>
                <a:spcPts val="0"/>
              </a:spcAft>
              <a:buClr>
                <a:schemeClr val="dk1"/>
              </a:buClr>
              <a:buSzPct val="100000"/>
              <a:buNone/>
              <a:defRPr sz="3600" b="1">
                <a:solidFill>
                  <a:schemeClr val="dk1"/>
                </a:solidFill>
              </a:defRPr>
            </a:lvl7pPr>
            <a:lvl8pPr lvl="7" algn="l">
              <a:lnSpc>
                <a:spcPct val="100000"/>
              </a:lnSpc>
              <a:spcBef>
                <a:spcPts val="0"/>
              </a:spcBef>
              <a:spcAft>
                <a:spcPts val="0"/>
              </a:spcAft>
              <a:buClr>
                <a:schemeClr val="dk1"/>
              </a:buClr>
              <a:buSzPct val="100000"/>
              <a:buNone/>
              <a:defRPr sz="3600" b="1">
                <a:solidFill>
                  <a:schemeClr val="dk1"/>
                </a:solidFill>
              </a:defRPr>
            </a:lvl8pPr>
            <a:lvl9pPr lvl="8" algn="l">
              <a:lnSpc>
                <a:spcPct val="100000"/>
              </a:lnSpc>
              <a:spcBef>
                <a:spcPts val="0"/>
              </a:spcBef>
              <a:spcAft>
                <a:spcPts val="0"/>
              </a:spcAft>
              <a:buClr>
                <a:schemeClr val="dk1"/>
              </a:buClr>
              <a:buSzPct val="100000"/>
              <a:buNone/>
              <a:defRPr sz="3600" b="1">
                <a:solidFill>
                  <a:schemeClr val="dk1"/>
                </a:solidFill>
              </a:defRPr>
            </a:lvl9pPr>
          </a:lstStyle>
          <a:p>
            <a:endParaRPr/>
          </a:p>
        </p:txBody>
      </p:sp>
      <p:sp>
        <p:nvSpPr>
          <p:cNvPr id="248" name="Shape 248"/>
          <p:cNvSpPr txBox="1">
            <a:spLocks noGrp="1"/>
          </p:cNvSpPr>
          <p:nvPr>
            <p:ph type="sldNum" idx="12"/>
          </p:nvPr>
        </p:nvSpPr>
        <p:spPr>
          <a:xfrm>
            <a:off x="8472457" y="4706554"/>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lt1"/>
                </a:solidFill>
              </a:rPr>
              <a:t>‹#›</a:t>
            </a:fld>
            <a:endParaRPr lang="en" sz="1000">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200"/>
          </a:xfrm>
          <a:prstGeom prst="rect">
            <a:avLst/>
          </a:prstGeom>
        </p:spPr>
        <p:txBody>
          <a:bodyPr lIns="91425" tIns="91425" rIns="91425" bIns="91425" anchor="ctr" anchorCtr="0"/>
          <a:lstStyle>
            <a:lvl1pPr lvl="0" algn="ctr">
              <a:spcBef>
                <a:spcPts val="0"/>
              </a:spcBef>
              <a:buClr>
                <a:schemeClr val="lt1"/>
              </a:buClr>
              <a:buSzPct val="100000"/>
              <a:buFont typeface="Lato"/>
              <a:defRPr sz="4800" b="0">
                <a:solidFill>
                  <a:schemeClr val="lt1"/>
                </a:solidFill>
                <a:latin typeface="Lato"/>
                <a:ea typeface="Lato"/>
                <a:cs typeface="Lato"/>
                <a:sym typeface="Lato"/>
              </a:defRPr>
            </a:lvl1pPr>
            <a:lvl2pPr lvl="1" algn="ctr">
              <a:spcBef>
                <a:spcPts val="0"/>
              </a:spcBef>
              <a:buClr>
                <a:schemeClr val="lt1"/>
              </a:buClr>
              <a:buSzPct val="100000"/>
              <a:buFont typeface="Lato"/>
              <a:defRPr sz="4800" b="0">
                <a:solidFill>
                  <a:schemeClr val="lt1"/>
                </a:solidFill>
                <a:latin typeface="Lato"/>
                <a:ea typeface="Lato"/>
                <a:cs typeface="Lato"/>
                <a:sym typeface="Lato"/>
              </a:defRPr>
            </a:lvl2pPr>
            <a:lvl3pPr lvl="2" algn="ctr">
              <a:spcBef>
                <a:spcPts val="0"/>
              </a:spcBef>
              <a:buClr>
                <a:schemeClr val="lt1"/>
              </a:buClr>
              <a:buSzPct val="100000"/>
              <a:buFont typeface="Lato"/>
              <a:defRPr sz="4800" b="0">
                <a:solidFill>
                  <a:schemeClr val="lt1"/>
                </a:solidFill>
                <a:latin typeface="Lato"/>
                <a:ea typeface="Lato"/>
                <a:cs typeface="Lato"/>
                <a:sym typeface="Lato"/>
              </a:defRPr>
            </a:lvl3pPr>
            <a:lvl4pPr lvl="3" algn="ctr">
              <a:spcBef>
                <a:spcPts val="0"/>
              </a:spcBef>
              <a:buClr>
                <a:schemeClr val="lt1"/>
              </a:buClr>
              <a:buSzPct val="100000"/>
              <a:buFont typeface="Lato"/>
              <a:defRPr sz="4800" b="0">
                <a:solidFill>
                  <a:schemeClr val="lt1"/>
                </a:solidFill>
                <a:latin typeface="Lato"/>
                <a:ea typeface="Lato"/>
                <a:cs typeface="Lato"/>
                <a:sym typeface="Lato"/>
              </a:defRPr>
            </a:lvl4pPr>
            <a:lvl5pPr lvl="4" algn="ctr">
              <a:spcBef>
                <a:spcPts val="0"/>
              </a:spcBef>
              <a:buClr>
                <a:schemeClr val="lt1"/>
              </a:buClr>
              <a:buSzPct val="100000"/>
              <a:buFont typeface="Lato"/>
              <a:defRPr sz="4800" b="0">
                <a:solidFill>
                  <a:schemeClr val="lt1"/>
                </a:solidFill>
                <a:latin typeface="Lato"/>
                <a:ea typeface="Lato"/>
                <a:cs typeface="Lato"/>
                <a:sym typeface="Lato"/>
              </a:defRPr>
            </a:lvl5pPr>
            <a:lvl6pPr lvl="5" algn="ctr">
              <a:spcBef>
                <a:spcPts val="0"/>
              </a:spcBef>
              <a:buClr>
                <a:schemeClr val="lt1"/>
              </a:buClr>
              <a:buSzPct val="100000"/>
              <a:buFont typeface="Lato"/>
              <a:defRPr sz="4800" b="0">
                <a:solidFill>
                  <a:schemeClr val="lt1"/>
                </a:solidFill>
                <a:latin typeface="Lato"/>
                <a:ea typeface="Lato"/>
                <a:cs typeface="Lato"/>
                <a:sym typeface="Lato"/>
              </a:defRPr>
            </a:lvl6pPr>
            <a:lvl7pPr lvl="6" algn="ctr">
              <a:spcBef>
                <a:spcPts val="0"/>
              </a:spcBef>
              <a:buClr>
                <a:schemeClr val="lt1"/>
              </a:buClr>
              <a:buSzPct val="100000"/>
              <a:buFont typeface="Lato"/>
              <a:defRPr sz="4800" b="0">
                <a:solidFill>
                  <a:schemeClr val="lt1"/>
                </a:solidFill>
                <a:latin typeface="Lato"/>
                <a:ea typeface="Lato"/>
                <a:cs typeface="Lato"/>
                <a:sym typeface="Lato"/>
              </a:defRPr>
            </a:lvl7pPr>
            <a:lvl8pPr lvl="7" algn="ctr">
              <a:spcBef>
                <a:spcPts val="0"/>
              </a:spcBef>
              <a:buClr>
                <a:schemeClr val="lt1"/>
              </a:buClr>
              <a:buSzPct val="100000"/>
              <a:buFont typeface="Lato"/>
              <a:defRPr sz="4800" b="0">
                <a:solidFill>
                  <a:schemeClr val="lt1"/>
                </a:solidFill>
                <a:latin typeface="Lato"/>
                <a:ea typeface="Lato"/>
                <a:cs typeface="Lato"/>
                <a:sym typeface="Lato"/>
              </a:defRPr>
            </a:lvl8pPr>
            <a:lvl9pPr lvl="8" algn="ctr">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91377"/>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Lato"/>
              <a:defRPr sz="4800" b="0">
                <a:solidFill>
                  <a:schemeClr val="lt1"/>
                </a:solidFill>
                <a:latin typeface="Lato"/>
                <a:ea typeface="Lato"/>
                <a:cs typeface="Lato"/>
                <a:sym typeface="Lato"/>
              </a:defRPr>
            </a:lvl1pPr>
            <a:lvl2pPr lvl="1">
              <a:spcBef>
                <a:spcPts val="0"/>
              </a:spcBef>
              <a:buClr>
                <a:schemeClr val="lt1"/>
              </a:buClr>
              <a:buSzPct val="100000"/>
              <a:buFont typeface="Lato"/>
              <a:defRPr sz="4800" b="0">
                <a:solidFill>
                  <a:schemeClr val="lt1"/>
                </a:solidFill>
                <a:latin typeface="Lato"/>
                <a:ea typeface="Lato"/>
                <a:cs typeface="Lato"/>
                <a:sym typeface="Lato"/>
              </a:defRPr>
            </a:lvl2pPr>
            <a:lvl3pPr lvl="2">
              <a:spcBef>
                <a:spcPts val="0"/>
              </a:spcBef>
              <a:buClr>
                <a:schemeClr val="lt1"/>
              </a:buClr>
              <a:buSzPct val="100000"/>
              <a:buFont typeface="Lato"/>
              <a:defRPr sz="4800" b="0">
                <a:solidFill>
                  <a:schemeClr val="lt1"/>
                </a:solidFill>
                <a:latin typeface="Lato"/>
                <a:ea typeface="Lato"/>
                <a:cs typeface="Lato"/>
                <a:sym typeface="Lato"/>
              </a:defRPr>
            </a:lvl3pPr>
            <a:lvl4pPr lvl="3">
              <a:spcBef>
                <a:spcPts val="0"/>
              </a:spcBef>
              <a:buClr>
                <a:schemeClr val="lt1"/>
              </a:buClr>
              <a:buSzPct val="100000"/>
              <a:buFont typeface="Lato"/>
              <a:defRPr sz="4800" b="0">
                <a:solidFill>
                  <a:schemeClr val="lt1"/>
                </a:solidFill>
                <a:latin typeface="Lato"/>
                <a:ea typeface="Lato"/>
                <a:cs typeface="Lato"/>
                <a:sym typeface="Lato"/>
              </a:defRPr>
            </a:lvl4pPr>
            <a:lvl5pPr lvl="4">
              <a:spcBef>
                <a:spcPts val="0"/>
              </a:spcBef>
              <a:buClr>
                <a:schemeClr val="lt1"/>
              </a:buClr>
              <a:buSzPct val="100000"/>
              <a:buFont typeface="Lato"/>
              <a:defRPr sz="4800" b="0">
                <a:solidFill>
                  <a:schemeClr val="lt1"/>
                </a:solidFill>
                <a:latin typeface="Lato"/>
                <a:ea typeface="Lato"/>
                <a:cs typeface="Lato"/>
                <a:sym typeface="Lato"/>
              </a:defRPr>
            </a:lvl5pPr>
            <a:lvl6pPr lvl="5">
              <a:spcBef>
                <a:spcPts val="0"/>
              </a:spcBef>
              <a:buClr>
                <a:schemeClr val="lt1"/>
              </a:buClr>
              <a:buSzPct val="100000"/>
              <a:buFont typeface="Lato"/>
              <a:defRPr sz="4800" b="0">
                <a:solidFill>
                  <a:schemeClr val="lt1"/>
                </a:solidFill>
                <a:latin typeface="Lato"/>
                <a:ea typeface="Lato"/>
                <a:cs typeface="Lato"/>
                <a:sym typeface="Lato"/>
              </a:defRPr>
            </a:lvl6pPr>
            <a:lvl7pPr lvl="6">
              <a:spcBef>
                <a:spcPts val="0"/>
              </a:spcBef>
              <a:buClr>
                <a:schemeClr val="lt1"/>
              </a:buClr>
              <a:buSzPct val="100000"/>
              <a:buFont typeface="Lato"/>
              <a:defRPr sz="4800" b="0">
                <a:solidFill>
                  <a:schemeClr val="lt1"/>
                </a:solidFill>
                <a:latin typeface="Lato"/>
                <a:ea typeface="Lato"/>
                <a:cs typeface="Lato"/>
                <a:sym typeface="Lato"/>
              </a:defRPr>
            </a:lvl7pPr>
            <a:lvl8pPr lvl="7">
              <a:spcBef>
                <a:spcPts val="0"/>
              </a:spcBef>
              <a:buClr>
                <a:schemeClr val="lt1"/>
              </a:buClr>
              <a:buSzPct val="100000"/>
              <a:buFont typeface="Lato"/>
              <a:defRPr sz="4800" b="0">
                <a:solidFill>
                  <a:schemeClr val="lt1"/>
                </a:solidFill>
                <a:latin typeface="Lato"/>
                <a:ea typeface="Lato"/>
                <a:cs typeface="Lato"/>
                <a:sym typeface="Lato"/>
              </a:defRPr>
            </a:lvl8pPr>
            <a:lvl9pPr lvl="8">
              <a:spcBef>
                <a:spcPts val="0"/>
              </a:spcBef>
              <a:buClr>
                <a:schemeClr val="lt1"/>
              </a:buClr>
              <a:buSzPct val="100000"/>
              <a:buFont typeface="Lato"/>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107950"/>
            <a:ext cx="4045200" cy="16836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600" cy="626100"/>
          </a:xfrm>
          <a:prstGeom prst="rect">
            <a:avLst/>
          </a:prstGeom>
          <a:noFill/>
          <a:ln>
            <a:noFill/>
          </a:ln>
        </p:spPr>
        <p:txBody>
          <a:bodyPr lIns="91425" tIns="91425" rIns="91425" bIns="91425" anchor="t" anchorCtr="0"/>
          <a:lstStyle>
            <a:lvl1pPr lvl="0">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endParaRPr lang="en" sz="1000">
              <a:solidFill>
                <a:schemeClr val="dk2"/>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lyricstraining.com/play/fantastic-beasts-and-where-to-find-them/official-trailer-2-2016/HzhbW8nWkz"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3EkBuKQEkio"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ctrTitle"/>
          </p:nvPr>
        </p:nvSpPr>
        <p:spPr>
          <a:xfrm>
            <a:off x="3096250" y="1627200"/>
            <a:ext cx="2951400" cy="1584300"/>
          </a:xfrm>
          <a:prstGeom prst="rect">
            <a:avLst/>
          </a:prstGeom>
        </p:spPr>
        <p:txBody>
          <a:bodyPr lIns="91425" tIns="91425" rIns="91425" bIns="91425" anchor="ctr" anchorCtr="0">
            <a:noAutofit/>
          </a:bodyPr>
          <a:lstStyle/>
          <a:p>
            <a:pPr lvl="0">
              <a:spcBef>
                <a:spcPts val="0"/>
              </a:spcBef>
              <a:buNone/>
            </a:pPr>
            <a:r>
              <a:rPr lang="en"/>
              <a:t>Listening Activities: Movies</a:t>
            </a:r>
          </a:p>
        </p:txBody>
      </p:sp>
      <p:sp>
        <p:nvSpPr>
          <p:cNvPr id="254" name="Shape 254"/>
          <p:cNvSpPr txBox="1">
            <a:spLocks noGrp="1"/>
          </p:cNvSpPr>
          <p:nvPr>
            <p:ph type="subTitle" idx="1"/>
          </p:nvPr>
        </p:nvSpPr>
        <p:spPr>
          <a:xfrm>
            <a:off x="3096287" y="3362830"/>
            <a:ext cx="2951400" cy="701400"/>
          </a:xfrm>
          <a:prstGeom prst="rect">
            <a:avLst/>
          </a:prstGeom>
        </p:spPr>
        <p:txBody>
          <a:bodyPr lIns="91425" tIns="91425" rIns="91425" bIns="91425" anchor="b" anchorCtr="0">
            <a:noAutofit/>
          </a:bodyPr>
          <a:lstStyle/>
          <a:p>
            <a:pPr lvl="0" rtl="0">
              <a:spcBef>
                <a:spcPts val="0"/>
              </a:spcBef>
              <a:buNone/>
            </a:pPr>
            <a:r>
              <a:rPr lang="en" sz="1400"/>
              <a:t>Dominique, Nicole, Stephanie,  Joanna, and Leslie</a:t>
            </a:r>
            <a:r>
              <a:rPr lang="en"/>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265500" y="1107950"/>
            <a:ext cx="4045200" cy="1683600"/>
          </a:xfrm>
          <a:prstGeom prst="rect">
            <a:avLst/>
          </a:prstGeom>
        </p:spPr>
        <p:txBody>
          <a:bodyPr lIns="91425" tIns="91425" rIns="91425" bIns="91425" anchor="b" anchorCtr="0">
            <a:noAutofit/>
          </a:bodyPr>
          <a:lstStyle/>
          <a:p>
            <a:pPr lvl="0" algn="l">
              <a:spcBef>
                <a:spcPts val="0"/>
              </a:spcBef>
              <a:buNone/>
            </a:pPr>
            <a:r>
              <a:rPr lang="en"/>
              <a:t>For example...</a:t>
            </a:r>
          </a:p>
        </p:txBody>
      </p:sp>
      <p:sp>
        <p:nvSpPr>
          <p:cNvPr id="314" name="Shape 314"/>
          <p:cNvSpPr txBox="1">
            <a:spLocks noGrp="1"/>
          </p:cNvSpPr>
          <p:nvPr>
            <p:ph type="body" idx="2"/>
          </p:nvPr>
        </p:nvSpPr>
        <p:spPr>
          <a:xfrm>
            <a:off x="5010200" y="492975"/>
            <a:ext cx="3837000" cy="1876200"/>
          </a:xfrm>
          <a:prstGeom prst="rect">
            <a:avLst/>
          </a:prstGeom>
        </p:spPr>
        <p:txBody>
          <a:bodyPr lIns="91425" tIns="91425" rIns="91425" bIns="91425" anchor="ctr" anchorCtr="0">
            <a:noAutofit/>
          </a:bodyPr>
          <a:lstStyle/>
          <a:p>
            <a:pPr lvl="0">
              <a:spcBef>
                <a:spcPts val="0"/>
              </a:spcBef>
              <a:buNone/>
            </a:pPr>
            <a:r>
              <a:rPr lang="en"/>
              <a:t>Movie Trailer: Fantastic Beasts and Where To Find Them </a:t>
            </a:r>
          </a:p>
        </p:txBody>
      </p:sp>
      <p:pic>
        <p:nvPicPr>
          <p:cNvPr id="315" name="Shape 315">
            <a:hlinkClick r:id="rId3"/>
          </p:cNvPr>
          <p:cNvPicPr preferRelativeResize="0"/>
          <p:nvPr/>
        </p:nvPicPr>
        <p:blipFill>
          <a:blip r:embed="rId4">
            <a:alphaModFix/>
          </a:blip>
          <a:stretch>
            <a:fillRect/>
          </a:stretch>
        </p:blipFill>
        <p:spPr>
          <a:xfrm>
            <a:off x="5133799" y="2136750"/>
            <a:ext cx="3589799" cy="23234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rot="-5400000">
            <a:off x="-620225" y="1797500"/>
            <a:ext cx="4064100" cy="1506900"/>
          </a:xfrm>
          <a:prstGeom prst="rect">
            <a:avLst/>
          </a:prstGeom>
        </p:spPr>
        <p:txBody>
          <a:bodyPr lIns="91425" tIns="91425" rIns="91425" bIns="91425" anchor="b" anchorCtr="0">
            <a:noAutofit/>
          </a:bodyPr>
          <a:lstStyle/>
          <a:p>
            <a:pPr lvl="0" rtl="0">
              <a:spcBef>
                <a:spcPts val="0"/>
              </a:spcBef>
              <a:buNone/>
            </a:pPr>
            <a:r>
              <a:rPr lang="en"/>
              <a:t>Pros and Cons</a:t>
            </a:r>
          </a:p>
        </p:txBody>
      </p:sp>
      <p:sp>
        <p:nvSpPr>
          <p:cNvPr id="321" name="Shape 321"/>
          <p:cNvSpPr txBox="1">
            <a:spLocks noGrp="1"/>
          </p:cNvSpPr>
          <p:nvPr>
            <p:ph type="body" idx="1"/>
          </p:nvPr>
        </p:nvSpPr>
        <p:spPr>
          <a:xfrm>
            <a:off x="2601000" y="518875"/>
            <a:ext cx="5913300" cy="4064100"/>
          </a:xfrm>
          <a:prstGeom prst="rect">
            <a:avLst/>
          </a:prstGeom>
        </p:spPr>
        <p:txBody>
          <a:bodyPr lIns="91425" tIns="91425" rIns="91425" bIns="91425" anchor="t" anchorCtr="0">
            <a:noAutofit/>
          </a:bodyPr>
          <a:lstStyle/>
          <a:p>
            <a:pPr lvl="0">
              <a:spcBef>
                <a:spcPts val="0"/>
              </a:spcBef>
              <a:buNone/>
            </a:pPr>
            <a:endParaRPr b="1" dirty="0"/>
          </a:p>
          <a:p>
            <a:pPr lvl="0">
              <a:spcBef>
                <a:spcPts val="0"/>
              </a:spcBef>
              <a:buNone/>
            </a:pPr>
            <a:r>
              <a:rPr lang="en" sz="1800" b="1" dirty="0"/>
              <a:t>Pros:</a:t>
            </a:r>
            <a:r>
              <a:rPr lang="en" sz="1800" dirty="0"/>
              <a:t/>
            </a:r>
            <a:br>
              <a:rPr lang="en" sz="1800" dirty="0"/>
            </a:br>
            <a:r>
              <a:rPr lang="en" sz="1800" dirty="0"/>
              <a:t>-fun and entertaining for the learners</a:t>
            </a:r>
            <a:br>
              <a:rPr lang="en" sz="1800" dirty="0"/>
            </a:br>
            <a:r>
              <a:rPr lang="en" sz="1800" dirty="0"/>
              <a:t>-learn about current trends (movies, music, etc.)</a:t>
            </a:r>
            <a:br>
              <a:rPr lang="en" sz="1800" dirty="0"/>
            </a:br>
            <a:r>
              <a:rPr lang="en" sz="1800" dirty="0"/>
              <a:t>-can be altered for the different levels</a:t>
            </a:r>
          </a:p>
          <a:p>
            <a:pPr lvl="0">
              <a:spcBef>
                <a:spcPts val="0"/>
              </a:spcBef>
              <a:buNone/>
            </a:pPr>
            <a:endParaRPr sz="1800" dirty="0"/>
          </a:p>
          <a:p>
            <a:pPr lvl="0">
              <a:spcBef>
                <a:spcPts val="0"/>
              </a:spcBef>
              <a:buNone/>
            </a:pPr>
            <a:r>
              <a:rPr lang="en" sz="1800" b="1" dirty="0"/>
              <a:t>Cons:</a:t>
            </a:r>
            <a:r>
              <a:rPr lang="en" sz="1800" dirty="0"/>
              <a:t/>
            </a:r>
            <a:br>
              <a:rPr lang="en" sz="1800" dirty="0"/>
            </a:br>
            <a:r>
              <a:rPr lang="en" sz="1800" dirty="0"/>
              <a:t>-need materials</a:t>
            </a:r>
            <a:br>
              <a:rPr lang="en" sz="1800" dirty="0"/>
            </a:br>
            <a:r>
              <a:rPr lang="en" sz="1800" dirty="0"/>
              <a:t>-might be hard to use one screen for the whole class</a:t>
            </a:r>
            <a:br>
              <a:rPr lang="en" sz="1800" dirty="0"/>
            </a:br>
            <a:r>
              <a:rPr lang="en" sz="1800" dirty="0"/>
              <a:t>-might be hard to coordinate</a:t>
            </a:r>
          </a:p>
        </p:txBody>
      </p:sp>
      <p:pic>
        <p:nvPicPr>
          <p:cNvPr id="322" name="Shape 322"/>
          <p:cNvPicPr preferRelativeResize="0"/>
          <p:nvPr/>
        </p:nvPicPr>
        <p:blipFill>
          <a:blip r:embed="rId3">
            <a:alphaModFix/>
          </a:blip>
          <a:stretch>
            <a:fillRect/>
          </a:stretch>
        </p:blipFill>
        <p:spPr>
          <a:xfrm>
            <a:off x="6006023" y="2234050"/>
            <a:ext cx="2603700" cy="1158125"/>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2894475" y="450971"/>
            <a:ext cx="5740800" cy="1442699"/>
          </a:xfrm>
          <a:prstGeom prst="rect">
            <a:avLst/>
          </a:prstGeom>
        </p:spPr>
        <p:txBody>
          <a:bodyPr lIns="91425" tIns="91425" rIns="91425" bIns="91425" anchor="b" anchorCtr="0">
            <a:noAutofit/>
          </a:bodyPr>
          <a:lstStyle/>
          <a:p>
            <a:pPr lvl="0">
              <a:spcBef>
                <a:spcPts val="0"/>
              </a:spcBef>
              <a:buNone/>
            </a:pPr>
            <a:r>
              <a:rPr lang="en"/>
              <a:t>Activity 2:</a:t>
            </a:r>
          </a:p>
          <a:p>
            <a:pPr lvl="0">
              <a:spcBef>
                <a:spcPts val="0"/>
              </a:spcBef>
              <a:buNone/>
            </a:pPr>
            <a:r>
              <a:rPr lang="en"/>
              <a:t>Slap</a:t>
            </a:r>
          </a:p>
        </p:txBody>
      </p:sp>
      <p:sp>
        <p:nvSpPr>
          <p:cNvPr id="328" name="Shape 328"/>
          <p:cNvSpPr txBox="1">
            <a:spLocks noGrp="1"/>
          </p:cNvSpPr>
          <p:nvPr>
            <p:ph type="body" idx="1"/>
          </p:nvPr>
        </p:nvSpPr>
        <p:spPr>
          <a:xfrm>
            <a:off x="2418750" y="1938950"/>
            <a:ext cx="6216600" cy="26490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https://www.youtube.com/watch?v=3EkBuKQEkio</a:t>
            </a:r>
          </a:p>
          <a:p>
            <a:pPr lvl="0">
              <a:spcBef>
                <a:spcPts val="0"/>
              </a:spcBef>
              <a:buNone/>
            </a:pPr>
            <a:endParaRPr/>
          </a:p>
        </p:txBody>
      </p:sp>
      <p:pic>
        <p:nvPicPr>
          <p:cNvPr id="329" name="Shape 329"/>
          <p:cNvPicPr preferRelativeResize="0"/>
          <p:nvPr/>
        </p:nvPicPr>
        <p:blipFill>
          <a:blip r:embed="rId4">
            <a:alphaModFix/>
          </a:blip>
          <a:stretch>
            <a:fillRect/>
          </a:stretch>
        </p:blipFill>
        <p:spPr>
          <a:xfrm>
            <a:off x="3530488" y="2462450"/>
            <a:ext cx="3993125" cy="24479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rot="-5400000">
            <a:off x="-620225" y="1797500"/>
            <a:ext cx="4064100" cy="1506900"/>
          </a:xfrm>
          <a:prstGeom prst="rect">
            <a:avLst/>
          </a:prstGeom>
        </p:spPr>
        <p:txBody>
          <a:bodyPr lIns="91425" tIns="91425" rIns="91425" bIns="91425" anchor="b" anchorCtr="0">
            <a:noAutofit/>
          </a:bodyPr>
          <a:lstStyle/>
          <a:p>
            <a:pPr lvl="0">
              <a:spcBef>
                <a:spcPts val="0"/>
              </a:spcBef>
              <a:buNone/>
            </a:pPr>
            <a:r>
              <a:rPr lang="en" dirty="0"/>
              <a:t>Pros and Cons</a:t>
            </a:r>
          </a:p>
        </p:txBody>
      </p:sp>
      <p:sp>
        <p:nvSpPr>
          <p:cNvPr id="335" name="Shape 335"/>
          <p:cNvSpPr txBox="1">
            <a:spLocks noGrp="1"/>
          </p:cNvSpPr>
          <p:nvPr>
            <p:ph type="body" idx="1"/>
          </p:nvPr>
        </p:nvSpPr>
        <p:spPr>
          <a:xfrm>
            <a:off x="2601000" y="238700"/>
            <a:ext cx="6435496" cy="4624500"/>
          </a:xfrm>
          <a:prstGeom prst="rect">
            <a:avLst/>
          </a:prstGeom>
        </p:spPr>
        <p:txBody>
          <a:bodyPr lIns="91425" tIns="91425" rIns="91425" bIns="91425" anchor="t" anchorCtr="0">
            <a:noAutofit/>
          </a:bodyPr>
          <a:lstStyle/>
          <a:p>
            <a:pPr lvl="0" rtl="0">
              <a:spcBef>
                <a:spcPts val="0"/>
              </a:spcBef>
              <a:buNone/>
            </a:pPr>
            <a:r>
              <a:rPr lang="en" sz="1800" b="1" dirty="0"/>
              <a:t>Pros:</a:t>
            </a:r>
          </a:p>
          <a:p>
            <a:pPr marL="457200" lvl="0" indent="-228600" rtl="0">
              <a:spcBef>
                <a:spcPts val="0"/>
              </a:spcBef>
              <a:buChar char="●"/>
            </a:pPr>
            <a:r>
              <a:rPr lang="en" sz="1800" dirty="0"/>
              <a:t>Total Physical Response</a:t>
            </a:r>
          </a:p>
          <a:p>
            <a:pPr marL="457200" lvl="0" indent="-228600" rtl="0">
              <a:spcBef>
                <a:spcPts val="0"/>
              </a:spcBef>
              <a:buChar char="●"/>
            </a:pPr>
            <a:r>
              <a:rPr lang="en" sz="1800" dirty="0"/>
              <a:t> Energizing</a:t>
            </a:r>
          </a:p>
          <a:p>
            <a:pPr marL="457200" lvl="0" indent="-228600" rtl="0">
              <a:spcBef>
                <a:spcPts val="0"/>
              </a:spcBef>
              <a:buChar char="●"/>
            </a:pPr>
            <a:r>
              <a:rPr lang="en" sz="1800" dirty="0"/>
              <a:t>Good for young learners</a:t>
            </a:r>
          </a:p>
          <a:p>
            <a:pPr marL="457200" lvl="0" indent="-228600" rtl="0">
              <a:spcBef>
                <a:spcPts val="0"/>
              </a:spcBef>
              <a:buChar char="●"/>
            </a:pPr>
            <a:r>
              <a:rPr lang="en" sz="1800" dirty="0"/>
              <a:t>Can be adapted to fit learning objectives :</a:t>
            </a:r>
          </a:p>
          <a:p>
            <a:pPr marL="914400" lvl="1" indent="-228600" rtl="0">
              <a:spcBef>
                <a:spcPts val="0"/>
              </a:spcBef>
              <a:buChar char="○"/>
            </a:pPr>
            <a:r>
              <a:rPr lang="en" sz="1800" dirty="0"/>
              <a:t>Vocabulary (ex: months, family members)</a:t>
            </a:r>
          </a:p>
          <a:p>
            <a:pPr marL="914400" lvl="1" indent="-228600" rtl="0">
              <a:spcBef>
                <a:spcPts val="0"/>
              </a:spcBef>
              <a:buChar char="○"/>
            </a:pPr>
            <a:r>
              <a:rPr lang="en" sz="1800" dirty="0"/>
              <a:t>Pronunciation (ex: specific sounds, homonyms) </a:t>
            </a:r>
          </a:p>
          <a:p>
            <a:pPr marL="914400" lvl="1" indent="-228600" rtl="0">
              <a:spcBef>
                <a:spcPts val="0"/>
              </a:spcBef>
              <a:buChar char="○"/>
            </a:pPr>
            <a:r>
              <a:rPr lang="en" sz="1800" dirty="0"/>
              <a:t>Grammar (ex: types of verbs, nouns, adverbs)</a:t>
            </a:r>
          </a:p>
          <a:p>
            <a:pPr marL="457200" lvl="0" indent="-228600" rtl="0">
              <a:spcBef>
                <a:spcPts val="0"/>
              </a:spcBef>
              <a:buChar char="●"/>
            </a:pPr>
            <a:r>
              <a:rPr lang="en" sz="1800" dirty="0"/>
              <a:t>Can be adapted to fit the level of students</a:t>
            </a:r>
          </a:p>
          <a:p>
            <a:pPr lvl="0">
              <a:spcBef>
                <a:spcPts val="0"/>
              </a:spcBef>
              <a:buNone/>
            </a:pPr>
            <a:endParaRPr dirty="0"/>
          </a:p>
        </p:txBody>
      </p:sp>
      <p:pic>
        <p:nvPicPr>
          <p:cNvPr id="336" name="Shape 336"/>
          <p:cNvPicPr preferRelativeResize="0"/>
          <p:nvPr/>
        </p:nvPicPr>
        <p:blipFill>
          <a:blip r:embed="rId3">
            <a:alphaModFix/>
          </a:blip>
          <a:stretch>
            <a:fillRect/>
          </a:stretch>
        </p:blipFill>
        <p:spPr>
          <a:xfrm>
            <a:off x="207548" y="3351273"/>
            <a:ext cx="2408549" cy="16028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Pros and Cons</a:t>
            </a:r>
            <a:endParaRPr lang="en-CA" dirty="0"/>
          </a:p>
        </p:txBody>
      </p:sp>
      <p:sp>
        <p:nvSpPr>
          <p:cNvPr id="3" name="Text Placeholder 2"/>
          <p:cNvSpPr>
            <a:spLocks noGrp="1"/>
          </p:cNvSpPr>
          <p:nvPr>
            <p:ph type="body" idx="1"/>
          </p:nvPr>
        </p:nvSpPr>
        <p:spPr/>
        <p:txBody>
          <a:bodyPr/>
          <a:lstStyle/>
          <a:p>
            <a:pPr lvl="0"/>
            <a:r>
              <a:rPr lang="en" sz="1800" b="1" dirty="0"/>
              <a:t>Cons:</a:t>
            </a:r>
          </a:p>
          <a:p>
            <a:pPr marL="457200" lvl="0" indent="-228600"/>
            <a:r>
              <a:rPr lang="en" sz="1800" dirty="0"/>
              <a:t>Competitive</a:t>
            </a:r>
          </a:p>
          <a:p>
            <a:pPr marL="457200" lvl="0" indent="-228600"/>
            <a:r>
              <a:rPr lang="en" sz="1800" dirty="0"/>
              <a:t>Physical contact (though different variations exist)</a:t>
            </a:r>
          </a:p>
          <a:p>
            <a:pPr marL="457200" lvl="0" indent="-228600"/>
            <a:r>
              <a:rPr lang="en" sz="1800" dirty="0"/>
              <a:t>Good for practice, nothing else (evaluation, indication of comprehension etc…)</a:t>
            </a:r>
          </a:p>
          <a:p>
            <a:endParaRPr lang="en-CA" dirty="0"/>
          </a:p>
        </p:txBody>
      </p:sp>
    </p:spTree>
    <p:extLst>
      <p:ext uri="{BB962C8B-B14F-4D97-AF65-F5344CB8AC3E}">
        <p14:creationId xmlns:p14="http://schemas.microsoft.com/office/powerpoint/2010/main" val="1279091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2894475" y="450971"/>
            <a:ext cx="5740800" cy="1442699"/>
          </a:xfrm>
          <a:prstGeom prst="rect">
            <a:avLst/>
          </a:prstGeom>
        </p:spPr>
        <p:txBody>
          <a:bodyPr lIns="91425" tIns="91425" rIns="91425" bIns="91425" anchor="b" anchorCtr="0">
            <a:noAutofit/>
          </a:bodyPr>
          <a:lstStyle/>
          <a:p>
            <a:pPr lvl="0">
              <a:spcBef>
                <a:spcPts val="0"/>
              </a:spcBef>
              <a:buNone/>
            </a:pPr>
            <a:r>
              <a:rPr lang="en"/>
              <a:t>Activity 3: Organize the events</a:t>
            </a:r>
          </a:p>
        </p:txBody>
      </p:sp>
      <p:sp>
        <p:nvSpPr>
          <p:cNvPr id="342" name="Shape 342"/>
          <p:cNvSpPr txBox="1">
            <a:spLocks noGrp="1"/>
          </p:cNvSpPr>
          <p:nvPr>
            <p:ph type="body" idx="1"/>
          </p:nvPr>
        </p:nvSpPr>
        <p:spPr>
          <a:xfrm>
            <a:off x="2894475" y="1938950"/>
            <a:ext cx="5740800" cy="26490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p:txBody>
      </p:sp>
      <p:pic>
        <p:nvPicPr>
          <p:cNvPr id="343" name="Shape 343"/>
          <p:cNvPicPr preferRelativeResize="0"/>
          <p:nvPr/>
        </p:nvPicPr>
        <p:blipFill>
          <a:blip r:embed="rId3">
            <a:alphaModFix/>
          </a:blip>
          <a:stretch>
            <a:fillRect/>
          </a:stretch>
        </p:blipFill>
        <p:spPr>
          <a:xfrm>
            <a:off x="4536537" y="2055237"/>
            <a:ext cx="2143125" cy="2143125"/>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ctrTitle"/>
          </p:nvPr>
        </p:nvSpPr>
        <p:spPr>
          <a:xfrm>
            <a:off x="992425" y="283700"/>
            <a:ext cx="5976600" cy="4137600"/>
          </a:xfrm>
          <a:prstGeom prst="rect">
            <a:avLst/>
          </a:prstGeom>
        </p:spPr>
        <p:txBody>
          <a:bodyPr lIns="91425" tIns="91425" rIns="91425" bIns="91425" anchor="ctr" anchorCtr="0">
            <a:noAutofit/>
          </a:bodyPr>
          <a:lstStyle/>
          <a:p>
            <a:pPr lvl="0">
              <a:spcBef>
                <a:spcPts val="0"/>
              </a:spcBef>
              <a:buNone/>
            </a:pPr>
            <a:r>
              <a:rPr lang="en" dirty="0"/>
              <a:t> </a:t>
            </a:r>
          </a:p>
          <a:p>
            <a:pPr lvl="0">
              <a:spcBef>
                <a:spcPts val="0"/>
              </a:spcBef>
              <a:buNone/>
            </a:pPr>
            <a:endParaRPr sz="1800" dirty="0">
              <a:solidFill>
                <a:srgbClr val="000000"/>
              </a:solidFill>
              <a:latin typeface="Lato"/>
              <a:ea typeface="Lato"/>
              <a:cs typeface="Lato"/>
              <a:sym typeface="Lato"/>
            </a:endParaRPr>
          </a:p>
          <a:p>
            <a:pPr lvl="0">
              <a:spcBef>
                <a:spcPts val="0"/>
              </a:spcBef>
              <a:buNone/>
            </a:pPr>
            <a:endParaRPr sz="1800" dirty="0">
              <a:solidFill>
                <a:srgbClr val="000000"/>
              </a:solidFill>
              <a:latin typeface="Lato"/>
              <a:ea typeface="Lato"/>
              <a:cs typeface="Lato"/>
              <a:sym typeface="Lato"/>
            </a:endParaRPr>
          </a:p>
          <a:p>
            <a:pPr lvl="0">
              <a:spcBef>
                <a:spcPts val="0"/>
              </a:spcBef>
              <a:buNone/>
            </a:pPr>
            <a:endParaRPr sz="1800" dirty="0">
              <a:solidFill>
                <a:srgbClr val="000000"/>
              </a:solidFill>
              <a:latin typeface="Lato"/>
              <a:ea typeface="Lato"/>
              <a:cs typeface="Lato"/>
              <a:sym typeface="Lato"/>
            </a:endParaRPr>
          </a:p>
          <a:p>
            <a:pPr lvl="0">
              <a:spcBef>
                <a:spcPts val="0"/>
              </a:spcBef>
              <a:buNone/>
            </a:pPr>
            <a:endParaRPr sz="1800" dirty="0">
              <a:solidFill>
                <a:srgbClr val="000000"/>
              </a:solidFill>
              <a:latin typeface="Lato"/>
              <a:ea typeface="Lato"/>
              <a:cs typeface="Lato"/>
              <a:sym typeface="Lato"/>
            </a:endParaRPr>
          </a:p>
          <a:p>
            <a:pPr lvl="0">
              <a:spcBef>
                <a:spcPts val="0"/>
              </a:spcBef>
              <a:buNone/>
            </a:pPr>
            <a:endParaRPr sz="1800" dirty="0">
              <a:solidFill>
                <a:srgbClr val="666666"/>
              </a:solidFill>
              <a:latin typeface="Lato"/>
              <a:ea typeface="Lato"/>
              <a:cs typeface="Lato"/>
              <a:sym typeface="Lato"/>
            </a:endParaRPr>
          </a:p>
          <a:p>
            <a:pPr lvl="0">
              <a:spcBef>
                <a:spcPts val="0"/>
              </a:spcBef>
              <a:buNone/>
            </a:pPr>
            <a:r>
              <a:rPr lang="en" sz="2400" dirty="0">
                <a:solidFill>
                  <a:srgbClr val="666666"/>
                </a:solidFill>
                <a:latin typeface="Lato"/>
                <a:ea typeface="Lato"/>
                <a:cs typeface="Lato"/>
                <a:sym typeface="Lato"/>
              </a:rPr>
              <a:t>Objectives:</a:t>
            </a:r>
          </a:p>
          <a:p>
            <a:pPr lvl="0">
              <a:spcBef>
                <a:spcPts val="0"/>
              </a:spcBef>
              <a:buNone/>
            </a:pPr>
            <a:endParaRPr sz="2400" dirty="0">
              <a:solidFill>
                <a:srgbClr val="666666"/>
              </a:solidFill>
              <a:latin typeface="Lato"/>
              <a:ea typeface="Lato"/>
              <a:cs typeface="Lato"/>
              <a:sym typeface="Lato"/>
            </a:endParaRPr>
          </a:p>
          <a:p>
            <a:pPr marL="457200" lvl="0" indent="-342900" rtl="0">
              <a:spcBef>
                <a:spcPts val="0"/>
              </a:spcBef>
              <a:buClr>
                <a:srgbClr val="666666"/>
              </a:buClr>
              <a:buSzPct val="100000"/>
              <a:buFont typeface="Lato"/>
              <a:buChar char="-"/>
            </a:pPr>
            <a:r>
              <a:rPr lang="en" sz="2400" b="0" dirty="0">
                <a:solidFill>
                  <a:srgbClr val="666666"/>
                </a:solidFill>
                <a:latin typeface="Lato"/>
                <a:ea typeface="Lato"/>
                <a:cs typeface="Lato"/>
                <a:sym typeface="Lato"/>
              </a:rPr>
              <a:t>Understand the dialogue or movie clip in order to arrange the pictures in terms of order of events</a:t>
            </a:r>
          </a:p>
          <a:p>
            <a:pPr marL="457200" lvl="0" indent="-342900" rtl="0">
              <a:spcBef>
                <a:spcPts val="0"/>
              </a:spcBef>
              <a:buClr>
                <a:srgbClr val="666666"/>
              </a:buClr>
              <a:buSzPct val="100000"/>
              <a:buFont typeface="Lato"/>
              <a:buChar char="-"/>
            </a:pPr>
            <a:r>
              <a:rPr lang="en" sz="2400" b="0" dirty="0">
                <a:solidFill>
                  <a:srgbClr val="666666"/>
                </a:solidFill>
                <a:latin typeface="Lato"/>
                <a:ea typeface="Lato"/>
                <a:cs typeface="Lato"/>
                <a:sym typeface="Lato"/>
              </a:rPr>
              <a:t>Listening for detail </a:t>
            </a:r>
          </a:p>
          <a:p>
            <a:pPr lvl="0">
              <a:spcBef>
                <a:spcPts val="0"/>
              </a:spcBef>
              <a:buNone/>
            </a:pPr>
            <a:endParaRPr dirty="0"/>
          </a:p>
          <a:p>
            <a:pPr lvl="0">
              <a:spcBef>
                <a:spcPts val="0"/>
              </a:spcBef>
              <a:buNone/>
            </a:pPr>
            <a:endParaRPr dirty="0"/>
          </a:p>
          <a:p>
            <a:pPr lvl="0">
              <a:spcBef>
                <a:spcPts val="0"/>
              </a:spcBef>
              <a:buNone/>
            </a:pPr>
            <a:r>
              <a:rPr lang="en" dirty="0"/>
              <a:t>-play sound clip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Shape 353"/>
          <p:cNvPicPr preferRelativeResize="0"/>
          <p:nvPr/>
        </p:nvPicPr>
        <p:blipFill rotWithShape="1">
          <a:blip r:embed="rId3">
            <a:alphaModFix/>
          </a:blip>
          <a:srcRect l="7381" r="29745"/>
          <a:stretch/>
        </p:blipFill>
        <p:spPr>
          <a:xfrm>
            <a:off x="225700" y="162850"/>
            <a:ext cx="2514599" cy="1583200"/>
          </a:xfrm>
          <a:prstGeom prst="rect">
            <a:avLst/>
          </a:prstGeom>
          <a:noFill/>
          <a:ln>
            <a:noFill/>
          </a:ln>
        </p:spPr>
      </p:pic>
      <p:pic>
        <p:nvPicPr>
          <p:cNvPr id="354" name="Shape 354"/>
          <p:cNvPicPr preferRelativeResize="0"/>
          <p:nvPr/>
        </p:nvPicPr>
        <p:blipFill rotWithShape="1">
          <a:blip r:embed="rId4">
            <a:alphaModFix/>
          </a:blip>
          <a:srcRect t="6519" b="15116"/>
          <a:stretch/>
        </p:blipFill>
        <p:spPr>
          <a:xfrm>
            <a:off x="2960299" y="1907475"/>
            <a:ext cx="2800350" cy="1455475"/>
          </a:xfrm>
          <a:prstGeom prst="rect">
            <a:avLst/>
          </a:prstGeom>
          <a:noFill/>
          <a:ln>
            <a:noFill/>
          </a:ln>
        </p:spPr>
      </p:pic>
      <p:pic>
        <p:nvPicPr>
          <p:cNvPr id="355" name="Shape 355"/>
          <p:cNvPicPr preferRelativeResize="0"/>
          <p:nvPr/>
        </p:nvPicPr>
        <p:blipFill rotWithShape="1">
          <a:blip r:embed="rId5">
            <a:alphaModFix/>
          </a:blip>
          <a:srcRect t="20823"/>
          <a:stretch/>
        </p:blipFill>
        <p:spPr>
          <a:xfrm>
            <a:off x="6169125" y="1907484"/>
            <a:ext cx="2800350" cy="1455474"/>
          </a:xfrm>
          <a:prstGeom prst="rect">
            <a:avLst/>
          </a:prstGeom>
          <a:noFill/>
          <a:ln>
            <a:noFill/>
          </a:ln>
        </p:spPr>
      </p:pic>
      <p:pic>
        <p:nvPicPr>
          <p:cNvPr id="356" name="Shape 356"/>
          <p:cNvPicPr preferRelativeResize="0"/>
          <p:nvPr/>
        </p:nvPicPr>
        <p:blipFill rotWithShape="1">
          <a:blip r:embed="rId6">
            <a:alphaModFix/>
          </a:blip>
          <a:srcRect t="12679" r="11691"/>
          <a:stretch/>
        </p:blipFill>
        <p:spPr>
          <a:xfrm>
            <a:off x="3057325" y="3550700"/>
            <a:ext cx="2691549" cy="1527474"/>
          </a:xfrm>
          <a:prstGeom prst="rect">
            <a:avLst/>
          </a:prstGeom>
          <a:noFill/>
          <a:ln>
            <a:noFill/>
          </a:ln>
        </p:spPr>
      </p:pic>
      <p:sp>
        <p:nvSpPr>
          <p:cNvPr id="357" name="Shape 357"/>
          <p:cNvSpPr txBox="1"/>
          <p:nvPr/>
        </p:nvSpPr>
        <p:spPr>
          <a:xfrm>
            <a:off x="3057325" y="2016025"/>
            <a:ext cx="308400" cy="333000"/>
          </a:xfrm>
          <a:prstGeom prst="rect">
            <a:avLst/>
          </a:prstGeom>
          <a:noFill/>
          <a:ln>
            <a:noFill/>
          </a:ln>
        </p:spPr>
        <p:txBody>
          <a:bodyPr lIns="91425" tIns="91425" rIns="91425" bIns="91425" anchor="t" anchorCtr="0">
            <a:noAutofit/>
          </a:bodyPr>
          <a:lstStyle/>
          <a:p>
            <a:pPr lvl="0">
              <a:spcBef>
                <a:spcPts val="0"/>
              </a:spcBef>
              <a:buNone/>
            </a:pPr>
            <a:r>
              <a:rPr lang="en" sz="1800">
                <a:solidFill>
                  <a:schemeClr val="lt1"/>
                </a:solidFill>
              </a:rPr>
              <a:t>e</a:t>
            </a:r>
          </a:p>
        </p:txBody>
      </p:sp>
      <p:sp>
        <p:nvSpPr>
          <p:cNvPr id="358" name="Shape 358"/>
          <p:cNvSpPr txBox="1"/>
          <p:nvPr/>
        </p:nvSpPr>
        <p:spPr>
          <a:xfrm>
            <a:off x="6197700" y="2090775"/>
            <a:ext cx="493500" cy="333000"/>
          </a:xfrm>
          <a:prstGeom prst="rect">
            <a:avLst/>
          </a:prstGeom>
          <a:noFill/>
          <a:ln>
            <a:noFill/>
          </a:ln>
        </p:spPr>
        <p:txBody>
          <a:bodyPr lIns="91425" tIns="91425" rIns="91425" bIns="91425" anchor="t" anchorCtr="0">
            <a:noAutofit/>
          </a:bodyPr>
          <a:lstStyle/>
          <a:p>
            <a:pPr lvl="0">
              <a:spcBef>
                <a:spcPts val="0"/>
              </a:spcBef>
              <a:buNone/>
            </a:pPr>
            <a:r>
              <a:rPr lang="en" sz="1800">
                <a:solidFill>
                  <a:schemeClr val="lt1"/>
                </a:solidFill>
              </a:rPr>
              <a:t>f</a:t>
            </a:r>
          </a:p>
        </p:txBody>
      </p:sp>
      <p:sp>
        <p:nvSpPr>
          <p:cNvPr id="359" name="Shape 359"/>
          <p:cNvSpPr txBox="1"/>
          <p:nvPr/>
        </p:nvSpPr>
        <p:spPr>
          <a:xfrm>
            <a:off x="3108300" y="3762050"/>
            <a:ext cx="407100" cy="333000"/>
          </a:xfrm>
          <a:prstGeom prst="rect">
            <a:avLst/>
          </a:prstGeom>
          <a:noFill/>
          <a:ln>
            <a:noFill/>
          </a:ln>
        </p:spPr>
        <p:txBody>
          <a:bodyPr lIns="91425" tIns="91425" rIns="91425" bIns="91425" anchor="t" anchorCtr="0">
            <a:noAutofit/>
          </a:bodyPr>
          <a:lstStyle/>
          <a:p>
            <a:pPr lvl="0">
              <a:spcBef>
                <a:spcPts val="0"/>
              </a:spcBef>
              <a:buNone/>
            </a:pPr>
            <a:r>
              <a:rPr lang="en" sz="1800" b="1">
                <a:solidFill>
                  <a:schemeClr val="lt1"/>
                </a:solidFill>
              </a:rPr>
              <a:t>h</a:t>
            </a:r>
          </a:p>
        </p:txBody>
      </p:sp>
      <p:pic>
        <p:nvPicPr>
          <p:cNvPr id="360" name="Shape 360"/>
          <p:cNvPicPr preferRelativeResize="0"/>
          <p:nvPr/>
        </p:nvPicPr>
        <p:blipFill>
          <a:blip r:embed="rId7">
            <a:alphaModFix/>
          </a:blip>
          <a:stretch>
            <a:fillRect/>
          </a:stretch>
        </p:blipFill>
        <p:spPr>
          <a:xfrm>
            <a:off x="6197700" y="153312"/>
            <a:ext cx="2743200" cy="1666875"/>
          </a:xfrm>
          <a:prstGeom prst="rect">
            <a:avLst/>
          </a:prstGeom>
          <a:noFill/>
          <a:ln>
            <a:noFill/>
          </a:ln>
        </p:spPr>
      </p:pic>
      <p:pic>
        <p:nvPicPr>
          <p:cNvPr id="361" name="Shape 361"/>
          <p:cNvPicPr preferRelativeResize="0"/>
          <p:nvPr/>
        </p:nvPicPr>
        <p:blipFill>
          <a:blip r:embed="rId8">
            <a:alphaModFix/>
          </a:blip>
          <a:stretch>
            <a:fillRect/>
          </a:stretch>
        </p:blipFill>
        <p:spPr>
          <a:xfrm>
            <a:off x="3002925" y="162850"/>
            <a:ext cx="2800349" cy="1647825"/>
          </a:xfrm>
          <a:prstGeom prst="rect">
            <a:avLst/>
          </a:prstGeom>
          <a:noFill/>
          <a:ln>
            <a:noFill/>
          </a:ln>
        </p:spPr>
      </p:pic>
      <p:pic>
        <p:nvPicPr>
          <p:cNvPr id="362" name="Shape 362"/>
          <p:cNvPicPr preferRelativeResize="0"/>
          <p:nvPr/>
        </p:nvPicPr>
        <p:blipFill>
          <a:blip r:embed="rId9">
            <a:alphaModFix/>
          </a:blip>
          <a:stretch>
            <a:fillRect/>
          </a:stretch>
        </p:blipFill>
        <p:spPr>
          <a:xfrm>
            <a:off x="6169125" y="3514711"/>
            <a:ext cx="2800350" cy="1527463"/>
          </a:xfrm>
          <a:prstGeom prst="rect">
            <a:avLst/>
          </a:prstGeom>
          <a:noFill/>
          <a:ln>
            <a:noFill/>
          </a:ln>
        </p:spPr>
      </p:pic>
      <p:pic>
        <p:nvPicPr>
          <p:cNvPr id="363" name="Shape 363"/>
          <p:cNvPicPr preferRelativeResize="0"/>
          <p:nvPr/>
        </p:nvPicPr>
        <p:blipFill>
          <a:blip r:embed="rId10">
            <a:alphaModFix/>
          </a:blip>
          <a:stretch>
            <a:fillRect/>
          </a:stretch>
        </p:blipFill>
        <p:spPr>
          <a:xfrm>
            <a:off x="225700" y="1838774"/>
            <a:ext cx="2514600" cy="1583199"/>
          </a:xfrm>
          <a:prstGeom prst="rect">
            <a:avLst/>
          </a:prstGeom>
          <a:noFill/>
          <a:ln>
            <a:noFill/>
          </a:ln>
        </p:spPr>
      </p:pic>
      <p:pic>
        <p:nvPicPr>
          <p:cNvPr id="364" name="Shape 364"/>
          <p:cNvPicPr preferRelativeResize="0"/>
          <p:nvPr/>
        </p:nvPicPr>
        <p:blipFill rotWithShape="1">
          <a:blip r:embed="rId11">
            <a:alphaModFix/>
          </a:blip>
          <a:srcRect t="7304"/>
          <a:stretch/>
        </p:blipFill>
        <p:spPr>
          <a:xfrm>
            <a:off x="225700" y="3550699"/>
            <a:ext cx="2514599" cy="1527475"/>
          </a:xfrm>
          <a:prstGeom prst="rect">
            <a:avLst/>
          </a:prstGeom>
          <a:noFill/>
          <a:ln>
            <a:noFill/>
          </a:ln>
        </p:spPr>
      </p:pic>
      <p:sp>
        <p:nvSpPr>
          <p:cNvPr id="365" name="Shape 365"/>
          <p:cNvSpPr txBox="1"/>
          <p:nvPr/>
        </p:nvSpPr>
        <p:spPr>
          <a:xfrm>
            <a:off x="2201400" y="271350"/>
            <a:ext cx="407100" cy="333000"/>
          </a:xfrm>
          <a:prstGeom prst="rect">
            <a:avLst/>
          </a:prstGeom>
          <a:noFill/>
          <a:ln>
            <a:noFill/>
          </a:ln>
        </p:spPr>
        <p:txBody>
          <a:bodyPr lIns="91425" tIns="91425" rIns="91425" bIns="91425" anchor="t" anchorCtr="0">
            <a:noAutofit/>
          </a:bodyPr>
          <a:lstStyle/>
          <a:p>
            <a:pPr lvl="0">
              <a:spcBef>
                <a:spcPts val="0"/>
              </a:spcBef>
              <a:buNone/>
            </a:pPr>
            <a:r>
              <a:rPr lang="en" sz="1800" b="1">
                <a:solidFill>
                  <a:schemeClr val="lt1"/>
                </a:solidFill>
              </a:rPr>
              <a:t>a</a:t>
            </a:r>
          </a:p>
        </p:txBody>
      </p:sp>
      <p:sp>
        <p:nvSpPr>
          <p:cNvPr id="366" name="Shape 366"/>
          <p:cNvSpPr txBox="1"/>
          <p:nvPr/>
        </p:nvSpPr>
        <p:spPr>
          <a:xfrm>
            <a:off x="3108300" y="271350"/>
            <a:ext cx="591900" cy="543000"/>
          </a:xfrm>
          <a:prstGeom prst="rect">
            <a:avLst/>
          </a:prstGeom>
          <a:noFill/>
          <a:ln>
            <a:noFill/>
          </a:ln>
        </p:spPr>
        <p:txBody>
          <a:bodyPr lIns="91425" tIns="91425" rIns="91425" bIns="91425" anchor="t" anchorCtr="0">
            <a:noAutofit/>
          </a:bodyPr>
          <a:lstStyle/>
          <a:p>
            <a:pPr lvl="0">
              <a:spcBef>
                <a:spcPts val="0"/>
              </a:spcBef>
              <a:buNone/>
            </a:pPr>
            <a:r>
              <a:rPr lang="en" sz="1800" b="1">
                <a:solidFill>
                  <a:schemeClr val="lt1"/>
                </a:solidFill>
              </a:rPr>
              <a:t>b</a:t>
            </a:r>
          </a:p>
        </p:txBody>
      </p:sp>
      <p:sp>
        <p:nvSpPr>
          <p:cNvPr id="367" name="Shape 367"/>
          <p:cNvSpPr txBox="1"/>
          <p:nvPr/>
        </p:nvSpPr>
        <p:spPr>
          <a:xfrm>
            <a:off x="6339950" y="394700"/>
            <a:ext cx="493500" cy="296100"/>
          </a:xfrm>
          <a:prstGeom prst="rect">
            <a:avLst/>
          </a:prstGeom>
          <a:noFill/>
          <a:ln>
            <a:noFill/>
          </a:ln>
        </p:spPr>
        <p:txBody>
          <a:bodyPr lIns="91425" tIns="91425" rIns="91425" bIns="91425" anchor="t" anchorCtr="0">
            <a:noAutofit/>
          </a:bodyPr>
          <a:lstStyle/>
          <a:p>
            <a:pPr lvl="0">
              <a:spcBef>
                <a:spcPts val="0"/>
              </a:spcBef>
              <a:buNone/>
            </a:pPr>
            <a:r>
              <a:rPr lang="en" sz="1800" b="1">
                <a:solidFill>
                  <a:schemeClr val="lt1"/>
                </a:solidFill>
              </a:rPr>
              <a:t>c</a:t>
            </a:r>
          </a:p>
        </p:txBody>
      </p:sp>
      <p:sp>
        <p:nvSpPr>
          <p:cNvPr id="368" name="Shape 368"/>
          <p:cNvSpPr txBox="1"/>
          <p:nvPr/>
        </p:nvSpPr>
        <p:spPr>
          <a:xfrm>
            <a:off x="345375" y="2059875"/>
            <a:ext cx="308400" cy="431700"/>
          </a:xfrm>
          <a:prstGeom prst="rect">
            <a:avLst/>
          </a:prstGeom>
          <a:noFill/>
          <a:ln>
            <a:noFill/>
          </a:ln>
        </p:spPr>
        <p:txBody>
          <a:bodyPr lIns="91425" tIns="91425" rIns="91425" bIns="91425" anchor="t" anchorCtr="0">
            <a:noAutofit/>
          </a:bodyPr>
          <a:lstStyle/>
          <a:p>
            <a:pPr lvl="0">
              <a:spcBef>
                <a:spcPts val="0"/>
              </a:spcBef>
              <a:buNone/>
            </a:pPr>
            <a:r>
              <a:rPr lang="en" sz="1800" b="1">
                <a:solidFill>
                  <a:schemeClr val="lt1"/>
                </a:solidFill>
              </a:rPr>
              <a:t>d</a:t>
            </a:r>
          </a:p>
        </p:txBody>
      </p:sp>
      <p:sp>
        <p:nvSpPr>
          <p:cNvPr id="369" name="Shape 369"/>
          <p:cNvSpPr txBox="1"/>
          <p:nvPr/>
        </p:nvSpPr>
        <p:spPr>
          <a:xfrm>
            <a:off x="345375" y="3700350"/>
            <a:ext cx="407100" cy="197400"/>
          </a:xfrm>
          <a:prstGeom prst="rect">
            <a:avLst/>
          </a:prstGeom>
          <a:noFill/>
          <a:ln>
            <a:noFill/>
          </a:ln>
        </p:spPr>
        <p:txBody>
          <a:bodyPr lIns="91425" tIns="91425" rIns="91425" bIns="91425" anchor="t" anchorCtr="0">
            <a:noAutofit/>
          </a:bodyPr>
          <a:lstStyle/>
          <a:p>
            <a:pPr lvl="0">
              <a:spcBef>
                <a:spcPts val="0"/>
              </a:spcBef>
              <a:buNone/>
            </a:pPr>
            <a:r>
              <a:rPr lang="en" sz="1800" b="1">
                <a:solidFill>
                  <a:schemeClr val="lt1"/>
                </a:solidFill>
              </a:rPr>
              <a:t>g</a:t>
            </a:r>
          </a:p>
        </p:txBody>
      </p:sp>
      <p:sp>
        <p:nvSpPr>
          <p:cNvPr id="370" name="Shape 370"/>
          <p:cNvSpPr txBox="1"/>
          <p:nvPr/>
        </p:nvSpPr>
        <p:spPr>
          <a:xfrm>
            <a:off x="6290600" y="3638675"/>
            <a:ext cx="407100" cy="431700"/>
          </a:xfrm>
          <a:prstGeom prst="rect">
            <a:avLst/>
          </a:prstGeom>
          <a:noFill/>
          <a:ln>
            <a:noFill/>
          </a:ln>
        </p:spPr>
        <p:txBody>
          <a:bodyPr lIns="91425" tIns="91425" rIns="91425" bIns="91425" anchor="t" anchorCtr="0">
            <a:noAutofit/>
          </a:bodyPr>
          <a:lstStyle/>
          <a:p>
            <a:pPr lvl="0">
              <a:spcBef>
                <a:spcPts val="0"/>
              </a:spcBef>
              <a:buNone/>
            </a:pPr>
            <a:r>
              <a:rPr lang="en" sz="1800" b="1">
                <a:solidFill>
                  <a:schemeClr val="lt1"/>
                </a:solidFill>
              </a:rPr>
              <a:t>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3268650" y="148025"/>
            <a:ext cx="5563800" cy="579600"/>
          </a:xfrm>
          <a:prstGeom prst="rect">
            <a:avLst/>
          </a:prstGeom>
        </p:spPr>
        <p:txBody>
          <a:bodyPr lIns="91425" tIns="91425" rIns="91425" bIns="91425" anchor="t" anchorCtr="0">
            <a:noAutofit/>
          </a:bodyPr>
          <a:lstStyle/>
          <a:p>
            <a:pPr lvl="0">
              <a:spcBef>
                <a:spcPts val="0"/>
              </a:spcBef>
              <a:buNone/>
            </a:pPr>
            <a:r>
              <a:rPr lang="en"/>
              <a:t>Answers:</a:t>
            </a:r>
          </a:p>
          <a:p>
            <a:pPr lvl="0">
              <a:spcBef>
                <a:spcPts val="0"/>
              </a:spcBef>
              <a:buNone/>
            </a:pPr>
            <a:r>
              <a:rPr lang="en"/>
              <a:t> </a:t>
            </a:r>
          </a:p>
          <a:p>
            <a:pPr lvl="0">
              <a:spcBef>
                <a:spcPts val="0"/>
              </a:spcBef>
              <a:buNone/>
            </a:pPr>
            <a:endParaRPr/>
          </a:p>
          <a:p>
            <a:pPr lvl="0">
              <a:spcBef>
                <a:spcPts val="0"/>
              </a:spcBef>
              <a:buNone/>
            </a:pPr>
            <a:endParaRPr/>
          </a:p>
        </p:txBody>
      </p:sp>
      <p:sp>
        <p:nvSpPr>
          <p:cNvPr id="376" name="Shape 376"/>
          <p:cNvSpPr txBox="1"/>
          <p:nvPr/>
        </p:nvSpPr>
        <p:spPr>
          <a:xfrm>
            <a:off x="481050" y="1282800"/>
            <a:ext cx="8288700" cy="3354900"/>
          </a:xfrm>
          <a:prstGeom prst="rect">
            <a:avLst/>
          </a:prstGeom>
          <a:noFill/>
          <a:ln>
            <a:noFill/>
          </a:ln>
        </p:spPr>
        <p:txBody>
          <a:bodyPr lIns="91425" tIns="91425" rIns="91425" bIns="91425" anchor="t" anchorCtr="0">
            <a:noAutofit/>
          </a:bodyPr>
          <a:lstStyle/>
          <a:p>
            <a:pPr lvl="0">
              <a:spcBef>
                <a:spcPts val="0"/>
              </a:spcBef>
              <a:buNone/>
            </a:pPr>
            <a:endParaRPr sz="6000"/>
          </a:p>
          <a:p>
            <a:pPr lvl="0">
              <a:spcBef>
                <a:spcPts val="0"/>
              </a:spcBef>
              <a:buNone/>
            </a:pPr>
            <a:r>
              <a:rPr lang="en" sz="6000"/>
              <a:t>    h f d e g i c b 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rot="-5400000">
            <a:off x="-620225" y="1797500"/>
            <a:ext cx="4064100" cy="1506900"/>
          </a:xfrm>
          <a:prstGeom prst="rect">
            <a:avLst/>
          </a:prstGeom>
        </p:spPr>
        <p:txBody>
          <a:bodyPr lIns="91425" tIns="91425" rIns="91425" bIns="91425" anchor="b" anchorCtr="0">
            <a:noAutofit/>
          </a:bodyPr>
          <a:lstStyle/>
          <a:p>
            <a:pPr lvl="0">
              <a:spcBef>
                <a:spcPts val="0"/>
              </a:spcBef>
              <a:buNone/>
            </a:pPr>
            <a:r>
              <a:rPr lang="en"/>
              <a:t>Pros and Cons</a:t>
            </a:r>
          </a:p>
        </p:txBody>
      </p:sp>
      <p:sp>
        <p:nvSpPr>
          <p:cNvPr id="382" name="Shape 382"/>
          <p:cNvSpPr txBox="1">
            <a:spLocks noGrp="1"/>
          </p:cNvSpPr>
          <p:nvPr>
            <p:ph type="body" idx="1"/>
          </p:nvPr>
        </p:nvSpPr>
        <p:spPr>
          <a:xfrm>
            <a:off x="2165275" y="740075"/>
            <a:ext cx="6801900" cy="3842700"/>
          </a:xfrm>
          <a:prstGeom prst="rect">
            <a:avLst/>
          </a:prstGeom>
        </p:spPr>
        <p:txBody>
          <a:bodyPr lIns="91425" tIns="91425" rIns="91425" bIns="91425" anchor="t" anchorCtr="0">
            <a:noAutofit/>
          </a:bodyPr>
          <a:lstStyle/>
          <a:p>
            <a:pPr lvl="0" rtl="0">
              <a:spcBef>
                <a:spcPts val="0"/>
              </a:spcBef>
              <a:buNone/>
            </a:pPr>
            <a:r>
              <a:rPr lang="en" sz="2000" dirty="0"/>
              <a:t>Pros: </a:t>
            </a:r>
          </a:p>
          <a:p>
            <a:pPr marL="457200" lvl="0" indent="-342900" rtl="0">
              <a:spcBef>
                <a:spcPts val="0"/>
              </a:spcBef>
              <a:spcAft>
                <a:spcPts val="0"/>
              </a:spcAft>
              <a:buSzPct val="100000"/>
              <a:buChar char="-"/>
            </a:pPr>
            <a:r>
              <a:rPr lang="en" sz="2000" dirty="0"/>
              <a:t>Fun </a:t>
            </a:r>
          </a:p>
          <a:p>
            <a:pPr marL="457200" lvl="0" indent="-342900" rtl="0">
              <a:spcBef>
                <a:spcPts val="0"/>
              </a:spcBef>
              <a:spcAft>
                <a:spcPts val="0"/>
              </a:spcAft>
              <a:buSzPct val="100000"/>
              <a:buChar char="-"/>
            </a:pPr>
            <a:r>
              <a:rPr lang="en" sz="2000" dirty="0"/>
              <a:t>Creative </a:t>
            </a:r>
          </a:p>
          <a:p>
            <a:pPr marL="457200" lvl="0" indent="-342900" rtl="0">
              <a:lnSpc>
                <a:spcPct val="100000"/>
              </a:lnSpc>
              <a:spcBef>
                <a:spcPts val="0"/>
              </a:spcBef>
              <a:spcAft>
                <a:spcPts val="0"/>
              </a:spcAft>
              <a:buSzPct val="100000"/>
              <a:buChar char="-"/>
            </a:pPr>
            <a:r>
              <a:rPr lang="en" sz="2000" dirty="0"/>
              <a:t>Adaptable to all levels of learners</a:t>
            </a:r>
          </a:p>
          <a:p>
            <a:pPr lvl="0" rtl="0">
              <a:lnSpc>
                <a:spcPct val="100000"/>
              </a:lnSpc>
              <a:spcBef>
                <a:spcPts val="0"/>
              </a:spcBef>
              <a:spcAft>
                <a:spcPts val="0"/>
              </a:spcAft>
              <a:buNone/>
            </a:pPr>
            <a:endParaRPr sz="2000" dirty="0"/>
          </a:p>
          <a:p>
            <a:pPr lvl="0">
              <a:spcBef>
                <a:spcPts val="0"/>
              </a:spcBef>
              <a:buNone/>
            </a:pPr>
            <a:r>
              <a:rPr lang="en" sz="2000" dirty="0"/>
              <a:t>Cons:</a:t>
            </a:r>
          </a:p>
          <a:p>
            <a:pPr marL="457200" lvl="0" indent="-342900">
              <a:spcBef>
                <a:spcPts val="0"/>
              </a:spcBef>
              <a:spcAft>
                <a:spcPts val="0"/>
              </a:spcAft>
              <a:buSzPct val="100000"/>
              <a:buChar char="-"/>
            </a:pPr>
            <a:r>
              <a:rPr lang="en" sz="2000" dirty="0"/>
              <a:t>Background noises may be a challenge and cause confusion</a:t>
            </a:r>
          </a:p>
          <a:p>
            <a:pPr marL="457200" lvl="0" indent="-342900" rtl="0">
              <a:spcBef>
                <a:spcPts val="0"/>
              </a:spcBef>
              <a:spcAft>
                <a:spcPts val="0"/>
              </a:spcAft>
              <a:buSzPct val="100000"/>
              <a:buChar char="-"/>
            </a:pPr>
            <a:r>
              <a:rPr lang="en" sz="2000" dirty="0"/>
              <a:t>Not visually seeing the video makes it harder  </a:t>
            </a:r>
          </a:p>
          <a:p>
            <a:pPr lvl="0" rtl="0">
              <a:spcBef>
                <a:spcPts val="0"/>
              </a:spcBef>
              <a:spcAft>
                <a:spcPts val="0"/>
              </a:spcAft>
              <a:buNone/>
            </a:pPr>
            <a:endParaRPr sz="1800" dirty="0"/>
          </a:p>
          <a:p>
            <a:pPr lvl="0">
              <a:spcBef>
                <a:spcPts val="0"/>
              </a:spcBef>
              <a:buNone/>
            </a:pPr>
            <a:endParaRPr sz="1800" dirty="0"/>
          </a:p>
        </p:txBody>
      </p:sp>
      <p:pic>
        <p:nvPicPr>
          <p:cNvPr id="383" name="Shape 383"/>
          <p:cNvPicPr preferRelativeResize="0"/>
          <p:nvPr/>
        </p:nvPicPr>
        <p:blipFill>
          <a:blip r:embed="rId3">
            <a:alphaModFix/>
          </a:blip>
          <a:stretch>
            <a:fillRect/>
          </a:stretch>
        </p:blipFill>
        <p:spPr>
          <a:xfrm>
            <a:off x="-12" y="3199473"/>
            <a:ext cx="1935375" cy="1944024"/>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2490825" y="816000"/>
            <a:ext cx="5856000" cy="1522500"/>
          </a:xfrm>
          <a:prstGeom prst="rect">
            <a:avLst/>
          </a:prstGeom>
        </p:spPr>
        <p:txBody>
          <a:bodyPr lIns="91425" tIns="91425" rIns="91425" bIns="91425" anchor="b" anchorCtr="0">
            <a:noAutofit/>
          </a:bodyPr>
          <a:lstStyle/>
          <a:p>
            <a:pPr lvl="0">
              <a:spcBef>
                <a:spcPts val="0"/>
              </a:spcBef>
              <a:buNone/>
            </a:pPr>
            <a:r>
              <a:rPr lang="en"/>
              <a:t>Our Learners… </a:t>
            </a:r>
          </a:p>
        </p:txBody>
      </p:sp>
      <p:sp>
        <p:nvSpPr>
          <p:cNvPr id="260" name="Shape 260"/>
          <p:cNvSpPr txBox="1">
            <a:spLocks noGrp="1"/>
          </p:cNvSpPr>
          <p:nvPr>
            <p:ph type="body" idx="1"/>
          </p:nvPr>
        </p:nvSpPr>
        <p:spPr>
          <a:xfrm>
            <a:off x="2490825" y="2477400"/>
            <a:ext cx="5856000" cy="1907400"/>
          </a:xfrm>
          <a:prstGeom prst="rect">
            <a:avLst/>
          </a:prstGeom>
        </p:spPr>
        <p:txBody>
          <a:bodyPr lIns="91425" tIns="91425" rIns="91425" bIns="91425" anchor="t" anchorCtr="0">
            <a:noAutofit/>
          </a:bodyPr>
          <a:lstStyle/>
          <a:p>
            <a:pPr lvl="0">
              <a:lnSpc>
                <a:spcPct val="115000"/>
              </a:lnSpc>
              <a:spcBef>
                <a:spcPts val="0"/>
              </a:spcBef>
              <a:buNone/>
            </a:pPr>
            <a:r>
              <a:rPr lang="en"/>
              <a:t>-ESL learners from rural Quebec</a:t>
            </a:r>
          </a:p>
          <a:p>
            <a:pPr lvl="0">
              <a:lnSpc>
                <a:spcPct val="115000"/>
              </a:lnSpc>
              <a:spcBef>
                <a:spcPts val="0"/>
              </a:spcBef>
              <a:buNone/>
            </a:pPr>
            <a:r>
              <a:rPr lang="en"/>
              <a:t>-Advanced learners</a:t>
            </a:r>
          </a:p>
          <a:p>
            <a:pPr lvl="0">
              <a:lnSpc>
                <a:spcPct val="115000"/>
              </a:lnSpc>
              <a:spcBef>
                <a:spcPts val="0"/>
              </a:spcBef>
              <a:buNone/>
            </a:pPr>
            <a:r>
              <a:rPr lang="en"/>
              <a:t>-Grade 8</a:t>
            </a:r>
          </a:p>
        </p:txBody>
      </p:sp>
      <p:pic>
        <p:nvPicPr>
          <p:cNvPr id="261" name="Shape 261"/>
          <p:cNvPicPr preferRelativeResize="0"/>
          <p:nvPr/>
        </p:nvPicPr>
        <p:blipFill>
          <a:blip r:embed="rId3">
            <a:alphaModFix/>
          </a:blip>
          <a:stretch>
            <a:fillRect/>
          </a:stretch>
        </p:blipFill>
        <p:spPr>
          <a:xfrm>
            <a:off x="6098925" y="2823475"/>
            <a:ext cx="2247900" cy="203835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rot="-5400000">
            <a:off x="-1110250" y="2384425"/>
            <a:ext cx="4064100" cy="1000500"/>
          </a:xfrm>
          <a:prstGeom prst="rect">
            <a:avLst/>
          </a:prstGeom>
        </p:spPr>
        <p:txBody>
          <a:bodyPr lIns="91425" tIns="91425" rIns="91425" bIns="91425" anchor="b" anchorCtr="0">
            <a:noAutofit/>
          </a:bodyPr>
          <a:lstStyle/>
          <a:p>
            <a:pPr lvl="0">
              <a:spcBef>
                <a:spcPts val="0"/>
              </a:spcBef>
              <a:buNone/>
            </a:pPr>
            <a:r>
              <a:rPr lang="en"/>
              <a:t>Adaptations </a:t>
            </a:r>
          </a:p>
        </p:txBody>
      </p:sp>
      <p:sp>
        <p:nvSpPr>
          <p:cNvPr id="389" name="Shape 389"/>
          <p:cNvSpPr txBox="1"/>
          <p:nvPr/>
        </p:nvSpPr>
        <p:spPr>
          <a:xfrm rot="-142">
            <a:off x="1555820" y="483518"/>
            <a:ext cx="7255500" cy="4120406"/>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endParaRPr sz="2400" dirty="0">
              <a:solidFill>
                <a:schemeClr val="dk2"/>
              </a:solidFill>
              <a:latin typeface="Lato"/>
              <a:ea typeface="Lato"/>
              <a:cs typeface="Lato"/>
              <a:sym typeface="Lato"/>
            </a:endParaRPr>
          </a:p>
          <a:p>
            <a:pPr marL="457200" lvl="0" indent="-381000" rtl="0">
              <a:lnSpc>
                <a:spcPct val="115000"/>
              </a:lnSpc>
              <a:spcBef>
                <a:spcPts val="0"/>
              </a:spcBef>
              <a:buClr>
                <a:schemeClr val="dk2"/>
              </a:buClr>
              <a:buSzPct val="100000"/>
              <a:buFont typeface="Lato"/>
              <a:buChar char="-"/>
            </a:pPr>
            <a:r>
              <a:rPr lang="en" sz="2400" dirty="0">
                <a:solidFill>
                  <a:schemeClr val="dk2"/>
                </a:solidFill>
                <a:latin typeface="Lato"/>
                <a:ea typeface="Lato"/>
                <a:cs typeface="Lato"/>
                <a:sym typeface="Lato"/>
              </a:rPr>
              <a:t>Choose longer or shorter clips</a:t>
            </a:r>
          </a:p>
          <a:p>
            <a:pPr marL="457200" lvl="0" indent="-381000" rtl="0">
              <a:lnSpc>
                <a:spcPct val="115000"/>
              </a:lnSpc>
              <a:spcBef>
                <a:spcPts val="0"/>
              </a:spcBef>
              <a:buClr>
                <a:schemeClr val="dk2"/>
              </a:buClr>
              <a:buSzPct val="100000"/>
              <a:buFont typeface="Lato"/>
              <a:buChar char="-"/>
            </a:pPr>
            <a:r>
              <a:rPr lang="en" sz="2400" dirty="0">
                <a:solidFill>
                  <a:schemeClr val="dk2"/>
                </a:solidFill>
                <a:latin typeface="Lato"/>
                <a:ea typeface="Lato"/>
                <a:cs typeface="Lato"/>
                <a:sym typeface="Lato"/>
              </a:rPr>
              <a:t>Include more or less background noise</a:t>
            </a:r>
          </a:p>
          <a:p>
            <a:pPr marL="457200" lvl="0" indent="-381000" rtl="0">
              <a:lnSpc>
                <a:spcPct val="115000"/>
              </a:lnSpc>
              <a:spcBef>
                <a:spcPts val="0"/>
              </a:spcBef>
              <a:buClr>
                <a:schemeClr val="dk2"/>
              </a:buClr>
              <a:buSzPct val="100000"/>
              <a:buFont typeface="Lato"/>
              <a:buChar char="-"/>
            </a:pPr>
            <a:r>
              <a:rPr lang="en" sz="2400" dirty="0">
                <a:solidFill>
                  <a:schemeClr val="dk2"/>
                </a:solidFill>
                <a:latin typeface="Lato"/>
                <a:ea typeface="Lato"/>
                <a:cs typeface="Lato"/>
                <a:sym typeface="Lato"/>
              </a:rPr>
              <a:t>Give the students fewer or more pictures to organise in sequence</a:t>
            </a:r>
          </a:p>
          <a:p>
            <a:pPr marL="457200" lvl="0" indent="-381000" rtl="0">
              <a:lnSpc>
                <a:spcPct val="115000"/>
              </a:lnSpc>
              <a:spcBef>
                <a:spcPts val="0"/>
              </a:spcBef>
              <a:buClr>
                <a:schemeClr val="dk2"/>
              </a:buClr>
              <a:buSzPct val="100000"/>
              <a:buFont typeface="Lato"/>
              <a:buChar char="-"/>
            </a:pPr>
            <a:r>
              <a:rPr lang="en" sz="2400" dirty="0">
                <a:solidFill>
                  <a:schemeClr val="dk2"/>
                </a:solidFill>
                <a:latin typeface="Lato"/>
                <a:ea typeface="Lato"/>
                <a:cs typeface="Lato"/>
                <a:sym typeface="Lato"/>
              </a:rPr>
              <a:t>Include more complicated words and/or sentences</a:t>
            </a:r>
          </a:p>
          <a:p>
            <a:pPr marL="457200" lvl="0" indent="-381000" rtl="0">
              <a:lnSpc>
                <a:spcPct val="115000"/>
              </a:lnSpc>
              <a:spcBef>
                <a:spcPts val="0"/>
              </a:spcBef>
              <a:buClr>
                <a:schemeClr val="dk2"/>
              </a:buClr>
              <a:buSzPct val="100000"/>
              <a:buFont typeface="Lato"/>
              <a:buChar char="-"/>
            </a:pPr>
            <a:r>
              <a:rPr lang="en" sz="2400" dirty="0">
                <a:solidFill>
                  <a:schemeClr val="dk2"/>
                </a:solidFill>
                <a:latin typeface="Lato"/>
                <a:ea typeface="Lato"/>
                <a:cs typeface="Lato"/>
                <a:sym typeface="Lato"/>
              </a:rPr>
              <a:t>Include a clip where the speech is at a faster pace</a:t>
            </a:r>
          </a:p>
          <a:p>
            <a:pPr marL="457200" lvl="0" indent="-381000" rtl="0">
              <a:lnSpc>
                <a:spcPct val="115000"/>
              </a:lnSpc>
              <a:spcBef>
                <a:spcPts val="0"/>
              </a:spcBef>
              <a:buClr>
                <a:schemeClr val="dk2"/>
              </a:buClr>
              <a:buSzPct val="100000"/>
              <a:buFont typeface="Lato"/>
              <a:buChar char="-"/>
            </a:pPr>
            <a:r>
              <a:rPr lang="en" sz="2400" dirty="0">
                <a:solidFill>
                  <a:schemeClr val="dk2"/>
                </a:solidFill>
                <a:latin typeface="Lato"/>
                <a:ea typeface="Lato"/>
                <a:cs typeface="Lato"/>
                <a:sym typeface="Lato"/>
              </a:rPr>
              <a:t>Show the students the pictures as they listen to make it easier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2894475" y="450971"/>
            <a:ext cx="5740800" cy="1442699"/>
          </a:xfrm>
          <a:prstGeom prst="rect">
            <a:avLst/>
          </a:prstGeom>
        </p:spPr>
        <p:txBody>
          <a:bodyPr lIns="91425" tIns="91425" rIns="91425" bIns="91425" anchor="b" anchorCtr="0">
            <a:noAutofit/>
          </a:bodyPr>
          <a:lstStyle/>
          <a:p>
            <a:pPr lvl="0">
              <a:spcBef>
                <a:spcPts val="0"/>
              </a:spcBef>
              <a:buNone/>
            </a:pPr>
            <a:r>
              <a:rPr lang="en"/>
              <a:t>Activity 4: </a:t>
            </a:r>
          </a:p>
          <a:p>
            <a:pPr lvl="0">
              <a:spcBef>
                <a:spcPts val="0"/>
              </a:spcBef>
              <a:buNone/>
            </a:pPr>
            <a:r>
              <a:rPr lang="en" sz="4800">
                <a:solidFill>
                  <a:schemeClr val="dk1"/>
                </a:solidFill>
              </a:rPr>
              <a:t>Listen for Lies</a:t>
            </a:r>
          </a:p>
        </p:txBody>
      </p:sp>
      <p:sp>
        <p:nvSpPr>
          <p:cNvPr id="395" name="Shape 395"/>
          <p:cNvSpPr txBox="1">
            <a:spLocks noGrp="1"/>
          </p:cNvSpPr>
          <p:nvPr>
            <p:ph type="body" idx="1"/>
          </p:nvPr>
        </p:nvSpPr>
        <p:spPr>
          <a:xfrm>
            <a:off x="9759000" y="2290975"/>
            <a:ext cx="5740800" cy="2649000"/>
          </a:xfrm>
          <a:prstGeom prst="rect">
            <a:avLst/>
          </a:prstGeom>
        </p:spPr>
        <p:txBody>
          <a:bodyPr lIns="91425" tIns="91425" rIns="91425" bIns="91425" anchor="t" anchorCtr="0">
            <a:noAutofit/>
          </a:bodyPr>
          <a:lstStyle/>
          <a:p>
            <a:pPr lvl="0">
              <a:spcBef>
                <a:spcPts val="0"/>
              </a:spcBef>
              <a:buNone/>
            </a:pPr>
            <a:endParaRPr/>
          </a:p>
        </p:txBody>
      </p:sp>
      <p:pic>
        <p:nvPicPr>
          <p:cNvPr id="396" name="Shape 396"/>
          <p:cNvPicPr preferRelativeResize="0"/>
          <p:nvPr/>
        </p:nvPicPr>
        <p:blipFill>
          <a:blip r:embed="rId3">
            <a:alphaModFix/>
          </a:blip>
          <a:stretch>
            <a:fillRect/>
          </a:stretch>
        </p:blipFill>
        <p:spPr>
          <a:xfrm>
            <a:off x="2894475" y="2134549"/>
            <a:ext cx="4588575" cy="253740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2894475" y="450973"/>
            <a:ext cx="5740800" cy="915900"/>
          </a:xfrm>
          <a:prstGeom prst="rect">
            <a:avLst/>
          </a:prstGeom>
        </p:spPr>
        <p:txBody>
          <a:bodyPr lIns="91425" tIns="91425" rIns="91425" bIns="91425" anchor="b" anchorCtr="0">
            <a:noAutofit/>
          </a:bodyPr>
          <a:lstStyle/>
          <a:p>
            <a:pPr lvl="0">
              <a:spcBef>
                <a:spcPts val="0"/>
              </a:spcBef>
              <a:buNone/>
            </a:pPr>
            <a:r>
              <a:rPr lang="en">
                <a:solidFill>
                  <a:schemeClr val="dk1"/>
                </a:solidFill>
              </a:rPr>
              <a:t>Objectives: </a:t>
            </a:r>
          </a:p>
        </p:txBody>
      </p:sp>
      <p:sp>
        <p:nvSpPr>
          <p:cNvPr id="402" name="Shape 402"/>
          <p:cNvSpPr txBox="1">
            <a:spLocks noGrp="1"/>
          </p:cNvSpPr>
          <p:nvPr>
            <p:ph type="body" idx="1"/>
          </p:nvPr>
        </p:nvSpPr>
        <p:spPr>
          <a:xfrm>
            <a:off x="2674875" y="1958500"/>
            <a:ext cx="6180000" cy="2967600"/>
          </a:xfrm>
          <a:prstGeom prst="rect">
            <a:avLst/>
          </a:prstGeom>
          <a:noFill/>
          <a:ln w="9525" cap="flat" cmpd="sng">
            <a:solidFill>
              <a:schemeClr val="dk1"/>
            </a:solidFill>
            <a:prstDash val="solid"/>
            <a:round/>
            <a:headEnd type="none" w="med" len="med"/>
            <a:tailEnd type="none" w="med" len="med"/>
          </a:ln>
        </p:spPr>
        <p:txBody>
          <a:bodyPr lIns="91425" tIns="91425" rIns="91425" bIns="91425" anchor="t" anchorCtr="0">
            <a:noAutofit/>
          </a:bodyPr>
          <a:lstStyle/>
          <a:p>
            <a:pPr marL="457200" lvl="0" indent="-419100">
              <a:spcBef>
                <a:spcPts val="0"/>
              </a:spcBef>
              <a:buSzPct val="125000"/>
              <a:buChar char="✓"/>
            </a:pPr>
            <a:r>
              <a:rPr lang="en" sz="2400"/>
              <a:t>Students will be able to use  intensive listening skills  to isolate specific information within spoken texts.</a:t>
            </a:r>
          </a:p>
          <a:p>
            <a:pPr marL="457200" lvl="0" indent="-419100">
              <a:spcBef>
                <a:spcPts val="0"/>
              </a:spcBef>
              <a:buSzPct val="125000"/>
              <a:buChar char="✓"/>
            </a:pPr>
            <a:r>
              <a:rPr lang="en" sz="2400"/>
              <a:t>Improve overall listening comprehension.  </a:t>
            </a:r>
          </a:p>
        </p:txBody>
      </p:sp>
      <p:pic>
        <p:nvPicPr>
          <p:cNvPr id="403" name="Shape 403"/>
          <p:cNvPicPr preferRelativeResize="0"/>
          <p:nvPr/>
        </p:nvPicPr>
        <p:blipFill>
          <a:blip r:embed="rId3">
            <a:alphaModFix/>
          </a:blip>
          <a:stretch>
            <a:fillRect/>
          </a:stretch>
        </p:blipFill>
        <p:spPr>
          <a:xfrm>
            <a:off x="5890225" y="-9175"/>
            <a:ext cx="2745049" cy="18362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2405550" y="84324"/>
            <a:ext cx="5740800" cy="915900"/>
          </a:xfrm>
          <a:prstGeom prst="rect">
            <a:avLst/>
          </a:prstGeom>
        </p:spPr>
        <p:txBody>
          <a:bodyPr lIns="91425" tIns="91425" rIns="91425" bIns="91425" anchor="b" anchorCtr="0">
            <a:noAutofit/>
          </a:bodyPr>
          <a:lstStyle/>
          <a:p>
            <a:pPr lvl="0">
              <a:spcBef>
                <a:spcPts val="0"/>
              </a:spcBef>
              <a:buNone/>
            </a:pPr>
            <a:r>
              <a:rPr lang="en">
                <a:solidFill>
                  <a:schemeClr val="dk1"/>
                </a:solidFill>
              </a:rPr>
              <a:t>Instructions: </a:t>
            </a:r>
          </a:p>
        </p:txBody>
      </p:sp>
      <p:pic>
        <p:nvPicPr>
          <p:cNvPr id="409" name="Shape 409"/>
          <p:cNvPicPr preferRelativeResize="0"/>
          <p:nvPr/>
        </p:nvPicPr>
        <p:blipFill>
          <a:blip r:embed="rId3">
            <a:alphaModFix/>
          </a:blip>
          <a:stretch>
            <a:fillRect/>
          </a:stretch>
        </p:blipFill>
        <p:spPr>
          <a:xfrm>
            <a:off x="7109999" y="891562"/>
            <a:ext cx="2012024" cy="3360375"/>
          </a:xfrm>
          <a:prstGeom prst="rect">
            <a:avLst/>
          </a:prstGeom>
          <a:noFill/>
          <a:ln>
            <a:noFill/>
          </a:ln>
        </p:spPr>
      </p:pic>
      <p:sp>
        <p:nvSpPr>
          <p:cNvPr id="410" name="Shape 410"/>
          <p:cNvSpPr txBox="1">
            <a:spLocks noGrp="1"/>
          </p:cNvSpPr>
          <p:nvPr>
            <p:ph type="body" idx="1"/>
          </p:nvPr>
        </p:nvSpPr>
        <p:spPr>
          <a:xfrm>
            <a:off x="2209975" y="771550"/>
            <a:ext cx="5076000" cy="3904200"/>
          </a:xfrm>
          <a:prstGeom prst="rect">
            <a:avLst/>
          </a:prstGeom>
        </p:spPr>
        <p:txBody>
          <a:bodyPr lIns="91425" tIns="91425" rIns="91425" bIns="91425" anchor="t" anchorCtr="0">
            <a:noAutofit/>
          </a:bodyPr>
          <a:lstStyle/>
          <a:p>
            <a:pPr lvl="0">
              <a:spcBef>
                <a:spcPts val="0"/>
              </a:spcBef>
              <a:buNone/>
            </a:pPr>
            <a:r>
              <a:rPr lang="en" sz="2200" dirty="0"/>
              <a:t>-Groups of 2 (1 Reader, 1 Listener) </a:t>
            </a:r>
          </a:p>
          <a:p>
            <a:pPr marL="457200" lvl="0" indent="-368300" rtl="0">
              <a:spcBef>
                <a:spcPts val="0"/>
              </a:spcBef>
              <a:buSzPct val="100000"/>
              <a:buAutoNum type="arabicParenR"/>
            </a:pPr>
            <a:r>
              <a:rPr lang="en" sz="2200" dirty="0"/>
              <a:t>Reader: Reads Version 1 aloud clearly                                                 Listener: Listens and tries to remember key words and phrases</a:t>
            </a:r>
          </a:p>
          <a:p>
            <a:pPr marL="457200" lvl="0" indent="-368300" rtl="0">
              <a:spcBef>
                <a:spcPts val="0"/>
              </a:spcBef>
              <a:buSzPct val="100000"/>
              <a:buAutoNum type="arabicParenR"/>
            </a:pPr>
            <a:r>
              <a:rPr lang="en" sz="2200" dirty="0"/>
              <a:t>Reader: Reads Version 2 aloud                         Listener:  Listens carefully and attempts to identify any of the         </a:t>
            </a:r>
            <a:r>
              <a:rPr lang="en" sz="2200" b="1" dirty="0"/>
              <a:t>12 differences</a:t>
            </a:r>
            <a:r>
              <a:rPr lang="en" sz="2200" dirty="0"/>
              <a:t>  between the 2 versions.</a:t>
            </a:r>
          </a:p>
          <a:p>
            <a:pPr lvl="0">
              <a:spcBef>
                <a:spcPts val="0"/>
              </a:spcBef>
              <a:buNone/>
            </a:pPr>
            <a:endParaRPr dirty="0"/>
          </a:p>
          <a:p>
            <a:pPr lvl="0">
              <a:spcBef>
                <a:spcPts val="0"/>
              </a:spcBef>
              <a:buNone/>
            </a:pPr>
            <a:endParaRPr dirty="0"/>
          </a:p>
          <a:p>
            <a:pPr lvl="0">
              <a:spcBef>
                <a:spcPts val="0"/>
              </a:spcBef>
              <a:buNone/>
            </a:pPr>
            <a:r>
              <a:rPr lang="en" dirty="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rot="-5400000">
            <a:off x="-1843825" y="2087025"/>
            <a:ext cx="4772100" cy="1336500"/>
          </a:xfrm>
          <a:prstGeom prst="rect">
            <a:avLst/>
          </a:prstGeom>
        </p:spPr>
        <p:txBody>
          <a:bodyPr lIns="91425" tIns="91425" rIns="91425" bIns="91425" anchor="b" anchorCtr="0">
            <a:noAutofit/>
          </a:bodyPr>
          <a:lstStyle/>
          <a:p>
            <a:pPr lvl="0">
              <a:spcBef>
                <a:spcPts val="0"/>
              </a:spcBef>
              <a:buNone/>
            </a:pPr>
            <a:r>
              <a:rPr lang="en" sz="6000" dirty="0"/>
              <a:t>Adaptations</a:t>
            </a:r>
          </a:p>
        </p:txBody>
      </p:sp>
      <p:sp>
        <p:nvSpPr>
          <p:cNvPr id="416" name="Shape 416"/>
          <p:cNvSpPr txBox="1">
            <a:spLocks noGrp="1"/>
          </p:cNvSpPr>
          <p:nvPr>
            <p:ph type="body" idx="1"/>
          </p:nvPr>
        </p:nvSpPr>
        <p:spPr>
          <a:xfrm>
            <a:off x="3109500" y="-164554"/>
            <a:ext cx="5913300" cy="4579304"/>
          </a:xfrm>
          <a:prstGeom prst="rect">
            <a:avLst/>
          </a:prstGeom>
        </p:spPr>
        <p:txBody>
          <a:bodyPr lIns="91425" tIns="91425" rIns="91425" bIns="91425" anchor="t" anchorCtr="0">
            <a:noAutofit/>
          </a:bodyPr>
          <a:lstStyle/>
          <a:p>
            <a:pPr lvl="0">
              <a:spcBef>
                <a:spcPts val="0"/>
              </a:spcBef>
              <a:buNone/>
            </a:pPr>
            <a:r>
              <a:rPr lang="en" sz="2400" u="sng" dirty="0"/>
              <a:t>Easier: </a:t>
            </a:r>
          </a:p>
          <a:p>
            <a:pPr marL="457200" lvl="0" indent="-381000" rtl="0">
              <a:spcBef>
                <a:spcPts val="0"/>
              </a:spcBef>
              <a:buSzPct val="100000"/>
            </a:pPr>
            <a:r>
              <a:rPr lang="en" sz="2400" dirty="0"/>
              <a:t>Shorten text</a:t>
            </a:r>
          </a:p>
          <a:p>
            <a:pPr marL="457200" lvl="0" indent="-381000" rtl="0">
              <a:spcBef>
                <a:spcPts val="0"/>
              </a:spcBef>
              <a:buSzPct val="100000"/>
            </a:pPr>
            <a:r>
              <a:rPr lang="en" sz="2400" dirty="0"/>
              <a:t>Use easier vocabulary </a:t>
            </a:r>
          </a:p>
          <a:p>
            <a:pPr marL="457200" lvl="0" indent="-381000" rtl="0">
              <a:spcBef>
                <a:spcPts val="0"/>
              </a:spcBef>
              <a:buSzPct val="100000"/>
            </a:pPr>
            <a:r>
              <a:rPr lang="en" sz="2400" dirty="0"/>
              <a:t>Read each version more than once</a:t>
            </a:r>
          </a:p>
          <a:p>
            <a:pPr lvl="0" rtl="0">
              <a:spcBef>
                <a:spcPts val="0"/>
              </a:spcBef>
              <a:buNone/>
            </a:pPr>
            <a:r>
              <a:rPr lang="en" sz="2400" u="sng" dirty="0"/>
              <a:t>Harder: </a:t>
            </a:r>
          </a:p>
          <a:p>
            <a:pPr marL="457200" lvl="0" indent="-381000" rtl="0">
              <a:spcBef>
                <a:spcPts val="0"/>
              </a:spcBef>
              <a:buSzPct val="100000"/>
            </a:pPr>
            <a:r>
              <a:rPr lang="en" sz="2400" dirty="0"/>
              <a:t>Lengthen text</a:t>
            </a:r>
          </a:p>
          <a:p>
            <a:pPr marL="457200" lvl="0" indent="-381000" rtl="0">
              <a:spcBef>
                <a:spcPts val="0"/>
              </a:spcBef>
              <a:buSzPct val="100000"/>
            </a:pPr>
            <a:r>
              <a:rPr lang="en" sz="2400" dirty="0"/>
              <a:t>Use more difficult vocab</a:t>
            </a:r>
          </a:p>
          <a:p>
            <a:pPr marL="457200" lvl="0" indent="-381000" rtl="0">
              <a:spcBef>
                <a:spcPts val="0"/>
              </a:spcBef>
              <a:buSzPct val="100000"/>
            </a:pPr>
            <a:r>
              <a:rPr lang="en" sz="2400" dirty="0"/>
              <a:t>Have learners write their own texts and make their own changes to version 2. </a:t>
            </a:r>
          </a:p>
          <a:p>
            <a:pPr lvl="0" rtl="0">
              <a:spcBef>
                <a:spcPts val="0"/>
              </a:spcBef>
              <a:buNone/>
            </a:pPr>
            <a:endParaRPr sz="2400" dirty="0"/>
          </a:p>
          <a:p>
            <a:pPr lvl="0">
              <a:spcBef>
                <a:spcPts val="0"/>
              </a:spcBef>
              <a:buNone/>
            </a:pPr>
            <a:endParaRPr sz="2400" dirty="0"/>
          </a:p>
        </p:txBody>
      </p:sp>
      <p:pic>
        <p:nvPicPr>
          <p:cNvPr id="417" name="Shape 417"/>
          <p:cNvPicPr preferRelativeResize="0"/>
          <p:nvPr/>
        </p:nvPicPr>
        <p:blipFill>
          <a:blip r:embed="rId3">
            <a:alphaModFix/>
          </a:blip>
          <a:stretch>
            <a:fillRect/>
          </a:stretch>
        </p:blipFill>
        <p:spPr>
          <a:xfrm rot="5400000">
            <a:off x="-560325" y="2031673"/>
            <a:ext cx="5171752" cy="1080150"/>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rot="-5400000">
            <a:off x="-620225" y="1797500"/>
            <a:ext cx="4064100" cy="1506900"/>
          </a:xfrm>
          <a:prstGeom prst="rect">
            <a:avLst/>
          </a:prstGeom>
        </p:spPr>
        <p:txBody>
          <a:bodyPr lIns="91425" tIns="91425" rIns="91425" bIns="91425" anchor="b" anchorCtr="0">
            <a:noAutofit/>
          </a:bodyPr>
          <a:lstStyle/>
          <a:p>
            <a:pPr lvl="0">
              <a:spcBef>
                <a:spcPts val="0"/>
              </a:spcBef>
              <a:buNone/>
            </a:pPr>
            <a:r>
              <a:rPr lang="en"/>
              <a:t>Pros and Cons</a:t>
            </a:r>
          </a:p>
        </p:txBody>
      </p:sp>
      <p:sp>
        <p:nvSpPr>
          <p:cNvPr id="423" name="Shape 423"/>
          <p:cNvSpPr txBox="1">
            <a:spLocks noGrp="1"/>
          </p:cNvSpPr>
          <p:nvPr>
            <p:ph type="body" idx="1"/>
          </p:nvPr>
        </p:nvSpPr>
        <p:spPr>
          <a:xfrm>
            <a:off x="2601000" y="0"/>
            <a:ext cx="6230100" cy="5143400"/>
          </a:xfrm>
          <a:prstGeom prst="rect">
            <a:avLst/>
          </a:prstGeom>
        </p:spPr>
        <p:txBody>
          <a:bodyPr lIns="91425" tIns="91425" rIns="91425" bIns="91425" anchor="t" anchorCtr="0">
            <a:noAutofit/>
          </a:bodyPr>
          <a:lstStyle/>
          <a:p>
            <a:pPr lvl="0" rtl="0">
              <a:spcBef>
                <a:spcPts val="0"/>
              </a:spcBef>
              <a:buNone/>
            </a:pPr>
            <a:r>
              <a:rPr lang="en" sz="1800" dirty="0"/>
              <a:t>PROS: </a:t>
            </a:r>
          </a:p>
          <a:p>
            <a:pPr marL="457200" lvl="0" indent="-355600" rtl="0">
              <a:spcBef>
                <a:spcPts val="0"/>
              </a:spcBef>
              <a:buSzPct val="100000"/>
            </a:pPr>
            <a:r>
              <a:rPr lang="en" sz="1800" dirty="0"/>
              <a:t>Adaptable</a:t>
            </a:r>
          </a:p>
          <a:p>
            <a:pPr marL="457200" lvl="0" indent="-355600" rtl="0">
              <a:spcBef>
                <a:spcPts val="0"/>
              </a:spcBef>
              <a:buSzPct val="100000"/>
            </a:pPr>
            <a:r>
              <a:rPr lang="en" sz="1800" dirty="0"/>
              <a:t>Minimal prep/materials</a:t>
            </a:r>
          </a:p>
          <a:p>
            <a:pPr marL="457200" lvl="0" indent="-355600" rtl="0">
              <a:spcBef>
                <a:spcPts val="0"/>
              </a:spcBef>
              <a:buSzPct val="100000"/>
            </a:pPr>
            <a:r>
              <a:rPr lang="en" sz="1800" dirty="0"/>
              <a:t>Blends easily into different themes/lesson types</a:t>
            </a:r>
          </a:p>
          <a:p>
            <a:pPr marL="457200" lvl="0" indent="-355600" rtl="0">
              <a:spcBef>
                <a:spcPts val="0"/>
              </a:spcBef>
              <a:buSzPct val="100000"/>
            </a:pPr>
            <a:r>
              <a:rPr lang="en" sz="1800" dirty="0"/>
              <a:t>Develops students’ concentration, listening and reading skills</a:t>
            </a:r>
          </a:p>
          <a:p>
            <a:pPr lvl="0">
              <a:spcBef>
                <a:spcPts val="0"/>
              </a:spcBef>
              <a:buNone/>
            </a:pPr>
            <a:r>
              <a:rPr lang="en" sz="1800" dirty="0"/>
              <a:t>CONS:</a:t>
            </a:r>
          </a:p>
          <a:p>
            <a:pPr marL="457200" lvl="0" indent="-355600" rtl="0">
              <a:spcBef>
                <a:spcPts val="0"/>
              </a:spcBef>
              <a:buSzPct val="100000"/>
            </a:pPr>
            <a:r>
              <a:rPr lang="en" sz="1800" dirty="0"/>
              <a:t>Rigid structure</a:t>
            </a:r>
          </a:p>
          <a:p>
            <a:pPr marL="457200" lvl="0" indent="-355600" rtl="0">
              <a:spcBef>
                <a:spcPts val="0"/>
              </a:spcBef>
              <a:buSzPct val="100000"/>
            </a:pPr>
            <a:r>
              <a:rPr lang="en" sz="1800" dirty="0"/>
              <a:t>Requires a lot of focus -difficult for young learners/beginners </a:t>
            </a:r>
          </a:p>
          <a:p>
            <a:pPr marL="457200" lvl="0" indent="-355600" rtl="0">
              <a:spcBef>
                <a:spcPts val="0"/>
              </a:spcBef>
              <a:buSzPct val="100000"/>
            </a:pPr>
            <a:r>
              <a:rPr lang="en" sz="1800" dirty="0"/>
              <a:t>Not highly authentic</a:t>
            </a:r>
          </a:p>
          <a:p>
            <a:pPr lvl="0" rtl="0">
              <a:spcBef>
                <a:spcPts val="0"/>
              </a:spcBef>
              <a:buNone/>
            </a:pPr>
            <a:endParaRPr sz="2400" dirty="0"/>
          </a:p>
        </p:txBody>
      </p:sp>
      <p:pic>
        <p:nvPicPr>
          <p:cNvPr id="424" name="Shape 424"/>
          <p:cNvPicPr preferRelativeResize="0"/>
          <p:nvPr/>
        </p:nvPicPr>
        <p:blipFill>
          <a:blip r:embed="rId3">
            <a:alphaModFix/>
          </a:blip>
          <a:stretch>
            <a:fillRect/>
          </a:stretch>
        </p:blipFill>
        <p:spPr>
          <a:xfrm>
            <a:off x="497100" y="3185075"/>
            <a:ext cx="1829450" cy="182945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2490825" y="123350"/>
            <a:ext cx="5856000" cy="752400"/>
          </a:xfrm>
          <a:prstGeom prst="rect">
            <a:avLst/>
          </a:prstGeom>
        </p:spPr>
        <p:txBody>
          <a:bodyPr lIns="91425" tIns="91425" rIns="91425" bIns="91425" anchor="b" anchorCtr="0">
            <a:noAutofit/>
          </a:bodyPr>
          <a:lstStyle/>
          <a:p>
            <a:pPr lvl="0">
              <a:spcBef>
                <a:spcPts val="0"/>
              </a:spcBef>
              <a:buNone/>
            </a:pPr>
            <a:r>
              <a:rPr lang="en"/>
              <a:t>Conclusion</a:t>
            </a:r>
          </a:p>
        </p:txBody>
      </p:sp>
      <p:sp>
        <p:nvSpPr>
          <p:cNvPr id="430" name="Shape 430"/>
          <p:cNvSpPr txBox="1">
            <a:spLocks noGrp="1"/>
          </p:cNvSpPr>
          <p:nvPr>
            <p:ph type="body" idx="1"/>
          </p:nvPr>
        </p:nvSpPr>
        <p:spPr>
          <a:xfrm>
            <a:off x="259025" y="1258125"/>
            <a:ext cx="8087700" cy="2423400"/>
          </a:xfrm>
          <a:prstGeom prst="rect">
            <a:avLst/>
          </a:prstGeom>
        </p:spPr>
        <p:txBody>
          <a:bodyPr lIns="91425" tIns="91425" rIns="91425" bIns="91425" anchor="t" anchorCtr="0">
            <a:noAutofit/>
          </a:bodyPr>
          <a:lstStyle/>
          <a:p>
            <a:pPr lvl="0">
              <a:spcBef>
                <a:spcPts val="0"/>
              </a:spcBef>
              <a:buNone/>
            </a:pPr>
            <a:endParaRPr u="sng" dirty="0"/>
          </a:p>
          <a:p>
            <a:pPr lvl="0">
              <a:spcBef>
                <a:spcPts val="0"/>
              </a:spcBef>
              <a:buNone/>
            </a:pPr>
            <a:r>
              <a:rPr lang="en" sz="2000" u="sng" dirty="0"/>
              <a:t>Things to remember:</a:t>
            </a:r>
          </a:p>
          <a:p>
            <a:pPr lvl="0">
              <a:spcBef>
                <a:spcPts val="0"/>
              </a:spcBef>
              <a:spcAft>
                <a:spcPts val="0"/>
              </a:spcAft>
              <a:buNone/>
            </a:pPr>
            <a:r>
              <a:rPr lang="en" sz="2000" dirty="0"/>
              <a:t>- promote active listening-giving the students something to listen for ensures that they are involved in the task</a:t>
            </a:r>
          </a:p>
          <a:p>
            <a:pPr lvl="0">
              <a:spcBef>
                <a:spcPts val="0"/>
              </a:spcBef>
              <a:spcAft>
                <a:spcPts val="0"/>
              </a:spcAft>
              <a:buNone/>
            </a:pPr>
            <a:r>
              <a:rPr lang="en" sz="2000" dirty="0"/>
              <a:t>-identify listening strategies giving the students the tools they need to guide their listening</a:t>
            </a:r>
          </a:p>
          <a:p>
            <a:pPr lvl="0">
              <a:spcBef>
                <a:spcPts val="0"/>
              </a:spcBef>
              <a:spcAft>
                <a:spcPts val="0"/>
              </a:spcAft>
              <a:buNone/>
            </a:pPr>
            <a:r>
              <a:rPr lang="en" sz="2000" dirty="0"/>
              <a:t>-make sure the students know the goals of the activity</a:t>
            </a:r>
          </a:p>
          <a:p>
            <a:pPr lvl="0">
              <a:spcBef>
                <a:spcPts val="0"/>
              </a:spcBef>
              <a:spcAft>
                <a:spcPts val="0"/>
              </a:spcAft>
              <a:buNone/>
            </a:pPr>
            <a:r>
              <a:rPr lang="en" sz="2000" dirty="0"/>
              <a:t>-provide opportunities for reflection</a:t>
            </a:r>
          </a:p>
          <a:p>
            <a:pPr lvl="0">
              <a:spcBef>
                <a:spcPts val="0"/>
              </a:spcBef>
              <a:spcAft>
                <a:spcPts val="0"/>
              </a:spcAft>
              <a:buNone/>
            </a:pPr>
            <a:r>
              <a:rPr lang="en" sz="2000" dirty="0"/>
              <a:t>-chose authentic materials</a:t>
            </a:r>
          </a:p>
          <a:p>
            <a:pPr lvl="0">
              <a:spcBef>
                <a:spcPts val="0"/>
              </a:spcBef>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284100" y="307975"/>
            <a:ext cx="2479800" cy="4268700"/>
          </a:xfrm>
          <a:prstGeom prst="rect">
            <a:avLst/>
          </a:prstGeom>
        </p:spPr>
        <p:txBody>
          <a:bodyPr lIns="91425" tIns="91425" rIns="91425" bIns="91425" anchor="t" anchorCtr="0">
            <a:noAutofit/>
          </a:bodyPr>
          <a:lstStyle/>
          <a:p>
            <a:pPr lvl="0">
              <a:spcBef>
                <a:spcPts val="0"/>
              </a:spcBef>
              <a:buNone/>
            </a:pPr>
            <a:r>
              <a:rPr lang="en"/>
              <a:t>Warm Up: </a:t>
            </a:r>
          </a:p>
          <a:p>
            <a:pPr lvl="0">
              <a:spcBef>
                <a:spcPts val="0"/>
              </a:spcBef>
              <a:buNone/>
            </a:pPr>
            <a:r>
              <a:rPr lang="en"/>
              <a:t>Name Game</a:t>
            </a:r>
          </a:p>
          <a:p>
            <a:pPr lvl="0">
              <a:spcBef>
                <a:spcPts val="0"/>
              </a:spcBef>
              <a:buNone/>
            </a:pPr>
            <a:endParaRPr/>
          </a:p>
        </p:txBody>
      </p:sp>
      <p:sp>
        <p:nvSpPr>
          <p:cNvPr id="279" name="Shape 279"/>
          <p:cNvSpPr txBox="1">
            <a:spLocks noGrp="1"/>
          </p:cNvSpPr>
          <p:nvPr>
            <p:ph type="body" idx="1"/>
          </p:nvPr>
        </p:nvSpPr>
        <p:spPr>
          <a:xfrm>
            <a:off x="3381100" y="307975"/>
            <a:ext cx="5451300" cy="4268700"/>
          </a:xfrm>
          <a:prstGeom prst="rect">
            <a:avLst/>
          </a:prstGeom>
        </p:spPr>
        <p:txBody>
          <a:bodyPr lIns="91425" tIns="91425" rIns="91425" bIns="91425" anchor="t" anchorCtr="0">
            <a:noAutofit/>
          </a:bodyPr>
          <a:lstStyle/>
          <a:p>
            <a:pPr lvl="0" rtl="0">
              <a:spcBef>
                <a:spcPts val="0"/>
              </a:spcBef>
              <a:buNone/>
            </a:pPr>
            <a:r>
              <a:rPr lang="en"/>
              <a:t> Beginner Learners: “My name is __________.” “Her/ His name is ________.”</a:t>
            </a:r>
          </a:p>
          <a:p>
            <a:pPr lvl="0">
              <a:spcBef>
                <a:spcPts val="0"/>
              </a:spcBef>
              <a:buNone/>
            </a:pPr>
            <a:endParaRPr/>
          </a:p>
          <a:p>
            <a:pPr lvl="0" rtl="0">
              <a:spcBef>
                <a:spcPts val="0"/>
              </a:spcBef>
              <a:buNone/>
            </a:pPr>
            <a:r>
              <a:rPr lang="en"/>
              <a:t>Intermediate Learners: “My name is __________. I like (to) __________.” “Her/His name is ______ and he/she likes (to) _______.”</a:t>
            </a:r>
          </a:p>
          <a:p>
            <a:pPr lvl="0">
              <a:spcBef>
                <a:spcPts val="0"/>
              </a:spcBef>
              <a:buNone/>
            </a:pPr>
            <a:endParaRPr/>
          </a:p>
          <a:p>
            <a:pPr lvl="0">
              <a:spcBef>
                <a:spcPts val="0"/>
              </a:spcBef>
              <a:buNone/>
            </a:pPr>
            <a:r>
              <a:rPr lang="en"/>
              <a:t>Advanced Learners: “My name is __________ and I like /dislike _________ and _________.” “Her/His name is ______ and he/she likes/ dislikes _______ and ______.”</a:t>
            </a:r>
          </a:p>
        </p:txBody>
      </p:sp>
      <p:pic>
        <p:nvPicPr>
          <p:cNvPr id="280" name="Shape 280"/>
          <p:cNvPicPr preferRelativeResize="0"/>
          <p:nvPr/>
        </p:nvPicPr>
        <p:blipFill>
          <a:blip r:embed="rId3">
            <a:alphaModFix/>
          </a:blip>
          <a:stretch>
            <a:fillRect/>
          </a:stretch>
        </p:blipFill>
        <p:spPr>
          <a:xfrm>
            <a:off x="186037" y="2022025"/>
            <a:ext cx="2675924" cy="284797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265500" y="724200"/>
            <a:ext cx="4045200" cy="1683600"/>
          </a:xfrm>
          <a:prstGeom prst="rect">
            <a:avLst/>
          </a:prstGeom>
        </p:spPr>
        <p:txBody>
          <a:bodyPr lIns="91425" tIns="91425" rIns="91425" bIns="91425" anchor="b" anchorCtr="0">
            <a:noAutofit/>
          </a:bodyPr>
          <a:lstStyle/>
          <a:p>
            <a:pPr lvl="0" rtl="0">
              <a:spcBef>
                <a:spcPts val="0"/>
              </a:spcBef>
              <a:buNone/>
            </a:pPr>
            <a:r>
              <a:rPr lang="en"/>
              <a:t>Your Turn! </a:t>
            </a:r>
          </a:p>
        </p:txBody>
      </p:sp>
      <p:sp>
        <p:nvSpPr>
          <p:cNvPr id="286" name="Shape 286"/>
          <p:cNvSpPr txBox="1">
            <a:spLocks noGrp="1"/>
          </p:cNvSpPr>
          <p:nvPr>
            <p:ph type="subTitle" idx="1"/>
          </p:nvPr>
        </p:nvSpPr>
        <p:spPr>
          <a:xfrm>
            <a:off x="-5817900" y="3492650"/>
            <a:ext cx="4045200" cy="1345500"/>
          </a:xfrm>
          <a:prstGeom prst="rect">
            <a:avLst/>
          </a:prstGeom>
        </p:spPr>
        <p:txBody>
          <a:bodyPr lIns="91425" tIns="91425" rIns="91425" bIns="91425" anchor="t" anchorCtr="0">
            <a:noAutofit/>
          </a:bodyPr>
          <a:lstStyle/>
          <a:p>
            <a:pPr lvl="0">
              <a:spcBef>
                <a:spcPts val="0"/>
              </a:spcBef>
              <a:buNone/>
            </a:pPr>
            <a:endParaRPr/>
          </a:p>
        </p:txBody>
      </p:sp>
      <p:sp>
        <p:nvSpPr>
          <p:cNvPr id="287" name="Shape 287"/>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lgn="just">
              <a:spcBef>
                <a:spcPts val="0"/>
              </a:spcBef>
              <a:buNone/>
            </a:pPr>
            <a:r>
              <a:rPr lang="en"/>
              <a:t>Person 1: “Hi, my name is ________. My favorite movie is _______.”</a:t>
            </a:r>
          </a:p>
          <a:p>
            <a:pPr lvl="0" algn="just">
              <a:spcBef>
                <a:spcPts val="0"/>
              </a:spcBef>
              <a:buNone/>
            </a:pPr>
            <a:r>
              <a:rPr lang="en"/>
              <a:t>Person 2: “His/her name is ______ and he/she likes ________. My name is _______. My favorite movie is ______.”</a:t>
            </a:r>
          </a:p>
        </p:txBody>
      </p:sp>
      <p:pic>
        <p:nvPicPr>
          <p:cNvPr id="288" name="Shape 288"/>
          <p:cNvPicPr preferRelativeResize="0"/>
          <p:nvPr/>
        </p:nvPicPr>
        <p:blipFill>
          <a:blip r:embed="rId3">
            <a:alphaModFix/>
          </a:blip>
          <a:stretch>
            <a:fillRect/>
          </a:stretch>
        </p:blipFill>
        <p:spPr>
          <a:xfrm>
            <a:off x="956250" y="2407800"/>
            <a:ext cx="2663700" cy="26637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rot="-5400000">
            <a:off x="-620225" y="1797500"/>
            <a:ext cx="4064100" cy="1506900"/>
          </a:xfrm>
          <a:prstGeom prst="rect">
            <a:avLst/>
          </a:prstGeom>
        </p:spPr>
        <p:txBody>
          <a:bodyPr lIns="91425" tIns="91425" rIns="91425" bIns="91425" anchor="b" anchorCtr="0">
            <a:noAutofit/>
          </a:bodyPr>
          <a:lstStyle/>
          <a:p>
            <a:pPr lvl="0">
              <a:spcBef>
                <a:spcPts val="0"/>
              </a:spcBef>
              <a:buNone/>
            </a:pPr>
            <a:r>
              <a:rPr lang="en"/>
              <a:t>Pros and Cons</a:t>
            </a:r>
          </a:p>
        </p:txBody>
      </p:sp>
      <p:sp>
        <p:nvSpPr>
          <p:cNvPr id="294" name="Shape 294"/>
          <p:cNvSpPr txBox="1">
            <a:spLocks noGrp="1"/>
          </p:cNvSpPr>
          <p:nvPr>
            <p:ph type="body" idx="1"/>
          </p:nvPr>
        </p:nvSpPr>
        <p:spPr>
          <a:xfrm>
            <a:off x="2567709" y="0"/>
            <a:ext cx="5913300" cy="4547618"/>
          </a:xfrm>
          <a:prstGeom prst="rect">
            <a:avLst/>
          </a:prstGeom>
        </p:spPr>
        <p:txBody>
          <a:bodyPr lIns="91425" tIns="91425" rIns="91425" bIns="91425" anchor="t" anchorCtr="0">
            <a:noAutofit/>
          </a:bodyPr>
          <a:lstStyle/>
          <a:p>
            <a:pPr lvl="0">
              <a:spcBef>
                <a:spcPts val="0"/>
              </a:spcBef>
              <a:buNone/>
            </a:pPr>
            <a:r>
              <a:rPr lang="en" b="1" dirty="0"/>
              <a:t>Pros:</a:t>
            </a:r>
          </a:p>
          <a:p>
            <a:pPr marL="457200" lvl="0" indent="-228600" rtl="0">
              <a:spcBef>
                <a:spcPts val="0"/>
              </a:spcBef>
              <a:buChar char="-"/>
            </a:pPr>
            <a:r>
              <a:rPr lang="en" dirty="0"/>
              <a:t>Form is provided for the students</a:t>
            </a:r>
          </a:p>
          <a:p>
            <a:pPr marL="457200" lvl="0" indent="-228600" rtl="0">
              <a:spcBef>
                <a:spcPts val="0"/>
              </a:spcBef>
              <a:buChar char="-"/>
            </a:pPr>
            <a:r>
              <a:rPr lang="en" dirty="0"/>
              <a:t>No written grammar</a:t>
            </a:r>
          </a:p>
          <a:p>
            <a:pPr marL="457200" lvl="0" indent="-228600" rtl="0">
              <a:spcBef>
                <a:spcPts val="0"/>
              </a:spcBef>
              <a:buChar char="-"/>
            </a:pPr>
            <a:r>
              <a:rPr lang="en" dirty="0"/>
              <a:t>Ice-breaker activity to get to know students</a:t>
            </a:r>
          </a:p>
          <a:p>
            <a:pPr marL="457200" lvl="0" indent="-228600" rtl="0">
              <a:spcBef>
                <a:spcPts val="0"/>
              </a:spcBef>
              <a:buChar char="-"/>
            </a:pPr>
            <a:r>
              <a:rPr lang="en" dirty="0"/>
              <a:t>Have to pay attention</a:t>
            </a:r>
          </a:p>
          <a:p>
            <a:pPr lvl="0" rtl="0">
              <a:spcBef>
                <a:spcPts val="0"/>
              </a:spcBef>
              <a:buNone/>
            </a:pPr>
            <a:r>
              <a:rPr lang="en" b="1" dirty="0"/>
              <a:t>Cons: </a:t>
            </a:r>
          </a:p>
          <a:p>
            <a:pPr marL="457200" lvl="0" indent="-228600" rtl="0">
              <a:spcBef>
                <a:spcPts val="0"/>
              </a:spcBef>
              <a:buChar char="-"/>
            </a:pPr>
            <a:r>
              <a:rPr lang="en" dirty="0"/>
              <a:t>Memory challenges</a:t>
            </a:r>
          </a:p>
          <a:p>
            <a:pPr marL="457200" lvl="0" indent="-228600" rtl="0">
              <a:spcBef>
                <a:spcPts val="0"/>
              </a:spcBef>
              <a:buChar char="-"/>
            </a:pPr>
            <a:r>
              <a:rPr lang="en" dirty="0"/>
              <a:t>Shyness </a:t>
            </a:r>
          </a:p>
          <a:p>
            <a:pPr marL="457200" lvl="0" indent="-228600" rtl="0">
              <a:spcBef>
                <a:spcPts val="0"/>
              </a:spcBef>
              <a:buChar char="-"/>
            </a:pPr>
            <a:r>
              <a:rPr lang="en" dirty="0"/>
              <a:t>Hard to pick under pressure. </a:t>
            </a:r>
          </a:p>
          <a:p>
            <a:pPr marL="457200" lvl="0" indent="-228600" rtl="0">
              <a:spcBef>
                <a:spcPts val="0"/>
              </a:spcBef>
              <a:buChar char="-"/>
            </a:pPr>
            <a:r>
              <a:rPr lang="en" dirty="0"/>
              <a:t>If their favorite movie is in a different language, that might be hard for others. </a:t>
            </a:r>
          </a:p>
        </p:txBody>
      </p:sp>
      <p:pic>
        <p:nvPicPr>
          <p:cNvPr id="295" name="Shape 295"/>
          <p:cNvPicPr preferRelativeResize="0"/>
          <p:nvPr/>
        </p:nvPicPr>
        <p:blipFill>
          <a:blip r:embed="rId3">
            <a:alphaModFix/>
          </a:blip>
          <a:stretch>
            <a:fillRect/>
          </a:stretch>
        </p:blipFill>
        <p:spPr>
          <a:xfrm>
            <a:off x="436422" y="3467872"/>
            <a:ext cx="2164575" cy="144039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2490825" y="123350"/>
            <a:ext cx="5856000" cy="1073100"/>
          </a:xfrm>
          <a:prstGeom prst="rect">
            <a:avLst/>
          </a:prstGeom>
        </p:spPr>
        <p:txBody>
          <a:bodyPr lIns="91425" tIns="91425" rIns="91425" bIns="91425" anchor="b" anchorCtr="0">
            <a:noAutofit/>
          </a:bodyPr>
          <a:lstStyle/>
          <a:p>
            <a:pPr lvl="0">
              <a:spcBef>
                <a:spcPts val="0"/>
              </a:spcBef>
              <a:buNone/>
            </a:pPr>
            <a:r>
              <a:rPr lang="en"/>
              <a:t>We chose to focus on listening because...</a:t>
            </a:r>
          </a:p>
        </p:txBody>
      </p:sp>
      <p:sp>
        <p:nvSpPr>
          <p:cNvPr id="267" name="Shape 267"/>
          <p:cNvSpPr txBox="1">
            <a:spLocks noGrp="1"/>
          </p:cNvSpPr>
          <p:nvPr>
            <p:ph type="body" idx="1"/>
          </p:nvPr>
        </p:nvSpPr>
        <p:spPr>
          <a:xfrm>
            <a:off x="826425" y="1295125"/>
            <a:ext cx="7520400" cy="3089700"/>
          </a:xfrm>
          <a:prstGeom prst="rect">
            <a:avLst/>
          </a:prstGeom>
        </p:spPr>
        <p:txBody>
          <a:bodyPr lIns="91425" tIns="91425" rIns="91425" bIns="91425" anchor="t" anchorCtr="0">
            <a:noAutofit/>
          </a:bodyPr>
          <a:lstStyle/>
          <a:p>
            <a:pPr lvl="0">
              <a:spcBef>
                <a:spcPts val="0"/>
              </a:spcBef>
              <a:buNone/>
            </a:pPr>
            <a:r>
              <a:rPr lang="en" dirty="0">
                <a:solidFill>
                  <a:srgbClr val="333333"/>
                </a:solidFill>
                <a:highlight>
                  <a:srgbClr val="FFFFFF"/>
                </a:highlight>
              </a:rPr>
              <a:t>-It’s the skill that is generally spent the least amount of time on in terms of teaching even though:</a:t>
            </a:r>
          </a:p>
          <a:p>
            <a:pPr lvl="0">
              <a:spcBef>
                <a:spcPts val="0"/>
              </a:spcBef>
              <a:buNone/>
            </a:pPr>
            <a:r>
              <a:rPr lang="en" dirty="0">
                <a:solidFill>
                  <a:srgbClr val="333333"/>
                </a:solidFill>
                <a:highlight>
                  <a:srgbClr val="FFFFFF"/>
                </a:highlight>
              </a:rPr>
              <a:t>-Listening comprehension is a key initial step in communication. </a:t>
            </a:r>
          </a:p>
          <a:p>
            <a:pPr lvl="0">
              <a:spcBef>
                <a:spcPts val="0"/>
              </a:spcBef>
              <a:buNone/>
            </a:pPr>
            <a:r>
              <a:rPr lang="en" dirty="0">
                <a:solidFill>
                  <a:srgbClr val="333333"/>
                </a:solidFill>
                <a:highlight>
                  <a:srgbClr val="FFFFFF"/>
                </a:highlight>
              </a:rPr>
              <a:t>-The better a student can understand what is being said, the better will be their ability to communicate.  </a:t>
            </a:r>
          </a:p>
          <a:p>
            <a:pPr lvl="0">
              <a:spcBef>
                <a:spcPts val="0"/>
              </a:spcBef>
              <a:buNone/>
            </a:pPr>
            <a:r>
              <a:rPr lang="en" dirty="0">
                <a:solidFill>
                  <a:srgbClr val="333333"/>
                </a:solidFill>
                <a:highlight>
                  <a:srgbClr val="FFFFFF"/>
                </a:highlight>
              </a:rPr>
              <a:t>-They will be better able to notice the characteristics of the target language which will help improve their language development in all four key skill areas</a:t>
            </a:r>
            <a:r>
              <a:rPr lang="en" dirty="0" smtClean="0">
                <a:solidFill>
                  <a:srgbClr val="333333"/>
                </a:solidFill>
                <a:highlight>
                  <a:srgbClr val="FFFFFF"/>
                </a:highlight>
              </a:rPr>
              <a:t>.</a:t>
            </a:r>
          </a:p>
          <a:p>
            <a:pPr marL="285750" lvl="0" indent="-285750">
              <a:spcBef>
                <a:spcPts val="0"/>
              </a:spcBef>
              <a:buFontTx/>
              <a:buChar char="-"/>
            </a:pPr>
            <a:r>
              <a:rPr lang="en-CA" dirty="0" smtClean="0">
                <a:solidFill>
                  <a:srgbClr val="333333"/>
                </a:solidFill>
                <a:highlight>
                  <a:srgbClr val="FFFFFF"/>
                </a:highlight>
              </a:rPr>
              <a:t>M</a:t>
            </a:r>
            <a:r>
              <a:rPr lang="en" dirty="0" smtClean="0">
                <a:solidFill>
                  <a:srgbClr val="333333"/>
                </a:solidFill>
                <a:highlight>
                  <a:srgbClr val="FFFFFF"/>
                </a:highlight>
              </a:rPr>
              <a:t>ost teachers don’t know what to use</a:t>
            </a:r>
          </a:p>
          <a:p>
            <a:pPr marL="285750" lvl="0" indent="-285750">
              <a:spcBef>
                <a:spcPts val="0"/>
              </a:spcBef>
              <a:buFontTx/>
              <a:buChar char="-"/>
            </a:pPr>
            <a:r>
              <a:rPr lang="en" dirty="0" smtClean="0">
                <a:solidFill>
                  <a:srgbClr val="333333"/>
                </a:solidFill>
                <a:highlight>
                  <a:srgbClr val="FFFFFF"/>
                </a:highlight>
              </a:rPr>
              <a:t>Normally not fun</a:t>
            </a:r>
          </a:p>
          <a:p>
            <a:pPr marL="285750" lvl="0" indent="-285750">
              <a:spcBef>
                <a:spcPts val="0"/>
              </a:spcBef>
              <a:buFontTx/>
              <a:buChar char="-"/>
            </a:pPr>
            <a:endParaRPr lang="en" dirty="0">
              <a:solidFill>
                <a:srgbClr val="333333"/>
              </a:solidFill>
              <a:highlight>
                <a:srgbClr val="FFFFFF"/>
              </a:highlight>
            </a:endParaRPr>
          </a:p>
          <a:p>
            <a:pPr lvl="0">
              <a:spcBef>
                <a:spcPts val="0"/>
              </a:spcBef>
              <a:buNone/>
            </a:pPr>
            <a:endParaRPr dirty="0">
              <a:solidFill>
                <a:srgbClr val="333333"/>
              </a:solidFill>
              <a:highlight>
                <a:srgbClr val="FFFFFF"/>
              </a:highlight>
            </a:endParaRPr>
          </a:p>
          <a:p>
            <a:pPr lvl="0" algn="ctr">
              <a:spcBef>
                <a:spcPts val="0"/>
              </a:spcBef>
              <a:buNone/>
            </a:pPr>
            <a:r>
              <a:rPr lang="en" sz="1800" dirty="0">
                <a:solidFill>
                  <a:schemeClr val="dk1"/>
                </a:solidFill>
                <a:highlight>
                  <a:srgbClr val="FFFFFF"/>
                </a:highlight>
                <a:latin typeface="Playfair Display"/>
                <a:ea typeface="Playfair Display"/>
                <a:cs typeface="Playfair Display"/>
                <a:sym typeface="Playfair Display"/>
              </a:rPr>
              <a:t>So we decided to shed some light on listening… </a:t>
            </a:r>
          </a:p>
          <a:p>
            <a:pPr lvl="0">
              <a:spcBef>
                <a:spcPts val="0"/>
              </a:spcBef>
              <a:buNone/>
            </a:pPr>
            <a:endParaRPr sz="1800" dirty="0">
              <a:solidFill>
                <a:srgbClr val="333333"/>
              </a:solidFill>
              <a:highlight>
                <a:srgbClr val="FFFFFF"/>
              </a:highligh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Shape 301"/>
          <p:cNvSpPr txBox="1">
            <a:spLocks noGrp="1"/>
          </p:cNvSpPr>
          <p:nvPr>
            <p:ph type="body" idx="1"/>
          </p:nvPr>
        </p:nvSpPr>
        <p:spPr>
          <a:xfrm>
            <a:off x="3578775" y="1672762"/>
            <a:ext cx="5856000" cy="3157800"/>
          </a:xfrm>
          <a:prstGeom prst="rect">
            <a:avLst/>
          </a:prstGeom>
        </p:spPr>
        <p:txBody>
          <a:bodyPr lIns="91425" tIns="91425" rIns="91425" bIns="91425" anchor="t" anchorCtr="0">
            <a:noAutofit/>
          </a:bodyPr>
          <a:lstStyle/>
          <a:p>
            <a:pPr lvl="0">
              <a:spcBef>
                <a:spcPts val="0"/>
              </a:spcBef>
              <a:buNone/>
            </a:pPr>
            <a:r>
              <a:rPr lang="en" sz="2000" dirty="0" smtClean="0"/>
              <a:t>Why </a:t>
            </a:r>
            <a:r>
              <a:rPr lang="en" sz="2000" dirty="0"/>
              <a:t>did we decide that videos are okay?</a:t>
            </a:r>
            <a:br>
              <a:rPr lang="en" sz="2000" dirty="0"/>
            </a:br>
            <a:r>
              <a:rPr lang="en" sz="2000" dirty="0"/>
              <a:t>	-different voices and accents</a:t>
            </a:r>
            <a:br>
              <a:rPr lang="en" sz="2000" dirty="0"/>
            </a:br>
            <a:r>
              <a:rPr lang="en" sz="2000" dirty="0"/>
              <a:t>	-background noise</a:t>
            </a:r>
            <a:br>
              <a:rPr lang="en" sz="2000" dirty="0"/>
            </a:br>
            <a:r>
              <a:rPr lang="en" sz="2000" dirty="0"/>
              <a:t>	-more realistic than recordings</a:t>
            </a:r>
            <a:r>
              <a:rPr lang="en" dirty="0"/>
              <a:t/>
            </a:r>
            <a:br>
              <a:rPr lang="en" dirty="0"/>
            </a:br>
            <a:r>
              <a:rPr lang="en" dirty="0"/>
              <a:t/>
            </a:r>
            <a:br>
              <a:rPr lang="en" dirty="0"/>
            </a:br>
            <a:endParaRPr lang="en" dirty="0"/>
          </a:p>
          <a:p>
            <a:pPr lvl="0">
              <a:spcBef>
                <a:spcPts val="0"/>
              </a:spcBef>
              <a:buNone/>
            </a:pPr>
            <a:endParaRPr dirty="0"/>
          </a:p>
        </p:txBody>
      </p:sp>
      <p:pic>
        <p:nvPicPr>
          <p:cNvPr id="302" name="Shape 302" descr="Listening.jpg"/>
          <p:cNvPicPr preferRelativeResize="0"/>
          <p:nvPr/>
        </p:nvPicPr>
        <p:blipFill>
          <a:blip r:embed="rId3">
            <a:alphaModFix/>
          </a:blip>
          <a:stretch>
            <a:fillRect/>
          </a:stretch>
        </p:blipFill>
        <p:spPr>
          <a:xfrm>
            <a:off x="410151" y="2336462"/>
            <a:ext cx="2658351" cy="1830426"/>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2490825" y="234350"/>
            <a:ext cx="5856000" cy="900300"/>
          </a:xfrm>
          <a:prstGeom prst="rect">
            <a:avLst/>
          </a:prstGeom>
        </p:spPr>
        <p:txBody>
          <a:bodyPr lIns="91425" tIns="91425" rIns="91425" bIns="91425" anchor="b" anchorCtr="0">
            <a:noAutofit/>
          </a:bodyPr>
          <a:lstStyle/>
          <a:p>
            <a:pPr lvl="0">
              <a:spcBef>
                <a:spcPts val="0"/>
              </a:spcBef>
              <a:buNone/>
            </a:pPr>
            <a:r>
              <a:rPr lang="en"/>
              <a:t>Types of Listening: </a:t>
            </a:r>
          </a:p>
        </p:txBody>
      </p:sp>
      <p:sp>
        <p:nvSpPr>
          <p:cNvPr id="273" name="Shape 273"/>
          <p:cNvSpPr txBox="1">
            <a:spLocks noGrp="1"/>
          </p:cNvSpPr>
          <p:nvPr>
            <p:ph type="body" idx="1"/>
          </p:nvPr>
        </p:nvSpPr>
        <p:spPr>
          <a:xfrm>
            <a:off x="271350" y="1332125"/>
            <a:ext cx="8075400" cy="3052800"/>
          </a:xfrm>
          <a:prstGeom prst="rect">
            <a:avLst/>
          </a:prstGeom>
        </p:spPr>
        <p:txBody>
          <a:bodyPr lIns="91425" tIns="91425" rIns="91425" bIns="91425" anchor="t" anchorCtr="0">
            <a:noAutofit/>
          </a:bodyPr>
          <a:lstStyle/>
          <a:p>
            <a:pPr marL="457200" lvl="0" indent="-228600">
              <a:spcBef>
                <a:spcPts val="0"/>
              </a:spcBef>
              <a:buAutoNum type="arabicParenR"/>
            </a:pPr>
            <a:r>
              <a:rPr lang="en" u="sng"/>
              <a:t>Top Down Listening: </a:t>
            </a:r>
          </a:p>
          <a:p>
            <a:pPr lvl="0">
              <a:spcBef>
                <a:spcPts val="0"/>
              </a:spcBef>
              <a:buNone/>
            </a:pPr>
            <a:r>
              <a:rPr lang="en"/>
              <a:t>- consists of understanding the general meaning of a listening selection without paying attention to specific structures, words and so on. It is like a general overview where the listener gets a general view of the listening passage while still understanding the general idea.</a:t>
            </a:r>
          </a:p>
          <a:p>
            <a:pPr lvl="0">
              <a:spcBef>
                <a:spcPts val="0"/>
              </a:spcBef>
              <a:buNone/>
            </a:pPr>
            <a:r>
              <a:rPr lang="en"/>
              <a:t>2)      </a:t>
            </a:r>
            <a:r>
              <a:rPr lang="en" u="sng"/>
              <a:t>Bottom Up Listening: </a:t>
            </a:r>
          </a:p>
          <a:p>
            <a:pPr lvl="0">
              <a:spcBef>
                <a:spcPts val="0"/>
              </a:spcBef>
              <a:buNone/>
            </a:pPr>
            <a:r>
              <a:rPr lang="en"/>
              <a:t>- students have to pay attention because here, specific details are very important to understand the whole meaning of the conversation or another kind of listening activity. The listener focuses on individual words and phrases, and achieves understanding by stringing these detailed elements together to build up a whole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2894475" y="450971"/>
            <a:ext cx="5740800" cy="1442699"/>
          </a:xfrm>
          <a:prstGeom prst="rect">
            <a:avLst/>
          </a:prstGeom>
        </p:spPr>
        <p:txBody>
          <a:bodyPr lIns="91425" tIns="91425" rIns="91425" bIns="91425" anchor="b" anchorCtr="0">
            <a:noAutofit/>
          </a:bodyPr>
          <a:lstStyle/>
          <a:p>
            <a:pPr lvl="0">
              <a:spcBef>
                <a:spcPts val="0"/>
              </a:spcBef>
              <a:buNone/>
            </a:pPr>
            <a:r>
              <a:rPr lang="en"/>
              <a:t>Activity 1: </a:t>
            </a:r>
          </a:p>
          <a:p>
            <a:pPr lvl="0">
              <a:spcBef>
                <a:spcPts val="0"/>
              </a:spcBef>
              <a:buNone/>
            </a:pPr>
            <a:r>
              <a:rPr lang="en"/>
              <a:t>Lyrics training</a:t>
            </a:r>
          </a:p>
        </p:txBody>
      </p:sp>
      <p:sp>
        <p:nvSpPr>
          <p:cNvPr id="308" name="Shape 308"/>
          <p:cNvSpPr txBox="1">
            <a:spLocks noGrp="1"/>
          </p:cNvSpPr>
          <p:nvPr>
            <p:ph type="body" idx="1"/>
          </p:nvPr>
        </p:nvSpPr>
        <p:spPr>
          <a:xfrm>
            <a:off x="2894475" y="1938950"/>
            <a:ext cx="5740800" cy="2649000"/>
          </a:xfrm>
          <a:prstGeom prst="rect">
            <a:avLst/>
          </a:prstGeom>
        </p:spPr>
        <p:txBody>
          <a:bodyPr lIns="91425" tIns="91425" rIns="91425" bIns="91425" anchor="t" anchorCtr="0">
            <a:noAutofit/>
          </a:bodyPr>
          <a:lstStyle/>
          <a:p>
            <a:pPr lvl="0">
              <a:spcBef>
                <a:spcPts val="0"/>
              </a:spcBef>
              <a:buNone/>
            </a:pPr>
            <a:r>
              <a:rPr lang="en"/>
              <a:t>-Different levels available for every video: beginner, intermediate, advanced, expert</a:t>
            </a:r>
            <a:br>
              <a:rPr lang="en"/>
            </a:br>
            <a:r>
              <a:rPr lang="en"/>
              <a:t>-Each level has a different number of words to fill in. The more words the harder it gets</a:t>
            </a:r>
            <a:br>
              <a:rPr lang="en"/>
            </a:br>
            <a:r>
              <a:rPr lang="en"/>
              <a:t>-Looking for specific words</a:t>
            </a:r>
            <a:br>
              <a:rPr lang="en"/>
            </a:br>
            <a:r>
              <a:rPr lang="en"/>
              <a:t>-Can alter the choice of video for the different levels: slower pace and less background noise for beginners, faster pace for advanced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927</Words>
  <Application>Microsoft Office PowerPoint</Application>
  <PresentationFormat>On-screen Show (16:9)</PresentationFormat>
  <Paragraphs>155</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Lato</vt:lpstr>
      <vt:lpstr>Playfair Display</vt:lpstr>
      <vt:lpstr>coral</vt:lpstr>
      <vt:lpstr>Listening Activities: Movies</vt:lpstr>
      <vt:lpstr>Our Learners… </vt:lpstr>
      <vt:lpstr>Warm Up:  Name Game </vt:lpstr>
      <vt:lpstr>Your Turn! </vt:lpstr>
      <vt:lpstr>Pros and Cons</vt:lpstr>
      <vt:lpstr>We chose to focus on listening because...</vt:lpstr>
      <vt:lpstr>PowerPoint Presentation</vt:lpstr>
      <vt:lpstr>Types of Listening: </vt:lpstr>
      <vt:lpstr>Activity 1:  Lyrics training</vt:lpstr>
      <vt:lpstr>For example...</vt:lpstr>
      <vt:lpstr>Pros and Cons</vt:lpstr>
      <vt:lpstr>Activity 2: Slap</vt:lpstr>
      <vt:lpstr>Pros and Cons</vt:lpstr>
      <vt:lpstr>Pros and Cons</vt:lpstr>
      <vt:lpstr>Activity 3: Organize the events</vt:lpstr>
      <vt:lpstr>       Objectives:  Understand the dialogue or movie clip in order to arrange the pictures in terms of order of events Listening for detail    -play sound clip </vt:lpstr>
      <vt:lpstr>PowerPoint Presentation</vt:lpstr>
      <vt:lpstr>Answers:    </vt:lpstr>
      <vt:lpstr>Pros and Cons</vt:lpstr>
      <vt:lpstr>Adaptations </vt:lpstr>
      <vt:lpstr>Activity 4:  Listen for Lies</vt:lpstr>
      <vt:lpstr>Objectives: </vt:lpstr>
      <vt:lpstr>Instructions: </vt:lpstr>
      <vt:lpstr>Adaptations</vt:lpstr>
      <vt:lpstr>Pros and Cons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Activities: Movies</dc:title>
  <dc:creator>Leslie</dc:creator>
  <cp:lastModifiedBy>Leslie</cp:lastModifiedBy>
  <cp:revision>1</cp:revision>
  <dcterms:modified xsi:type="dcterms:W3CDTF">2016-12-02T03:53:45Z</dcterms:modified>
</cp:coreProperties>
</file>