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7" r:id="rId6"/>
    <p:sldId id="269" r:id="rId7"/>
    <p:sldId id="281" r:id="rId8"/>
    <p:sldId id="283" r:id="rId9"/>
    <p:sldId id="285" r:id="rId10"/>
    <p:sldId id="286" r:id="rId11"/>
    <p:sldId id="266" r:id="rId12"/>
    <p:sldId id="287" r:id="rId13"/>
    <p:sldId id="260" r:id="rId14"/>
    <p:sldId id="288" r:id="rId15"/>
    <p:sldId id="290" r:id="rId16"/>
    <p:sldId id="261" r:id="rId17"/>
    <p:sldId id="291" r:id="rId18"/>
    <p:sldId id="264" r:id="rId19"/>
    <p:sldId id="297" r:id="rId20"/>
    <p:sldId id="296" r:id="rId21"/>
    <p:sldId id="294" r:id="rId22"/>
    <p:sldId id="298" r:id="rId23"/>
    <p:sldId id="295" r:id="rId24"/>
    <p:sldId id="299" r:id="rId25"/>
    <p:sldId id="277" r:id="rId26"/>
    <p:sldId id="300" r:id="rId27"/>
    <p:sldId id="279" r:id="rId28"/>
    <p:sldId id="292" r:id="rId29"/>
    <p:sldId id="268" r:id="rId30"/>
    <p:sldId id="284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92691" autoAdjust="0"/>
  </p:normalViewPr>
  <p:slideViewPr>
    <p:cSldViewPr>
      <p:cViewPr>
        <p:scale>
          <a:sx n="82" d="100"/>
          <a:sy n="82" d="100"/>
        </p:scale>
        <p:origin x="-3720" y="-9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E1E3F-A93D-4845-A6B0-52C237301177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9FCD8D0-4836-4690-909C-467D5FD35F74}">
      <dgm:prSet phldrT="[Text]"/>
      <dgm:spPr/>
      <dgm:t>
        <a:bodyPr/>
        <a:lstStyle/>
        <a:p>
          <a:r>
            <a:rPr lang="en-CA" dirty="0" smtClean="0"/>
            <a:t>Greeting</a:t>
          </a:r>
          <a:endParaRPr lang="en-CA" dirty="0"/>
        </a:p>
      </dgm:t>
    </dgm:pt>
    <dgm:pt modelId="{441B9CD0-B64C-402F-825F-11DE20AA73BA}" type="parTrans" cxnId="{38F689B8-A57E-4C71-BEEC-1D3FFD534B84}">
      <dgm:prSet/>
      <dgm:spPr/>
      <dgm:t>
        <a:bodyPr/>
        <a:lstStyle/>
        <a:p>
          <a:endParaRPr lang="en-CA"/>
        </a:p>
      </dgm:t>
    </dgm:pt>
    <dgm:pt modelId="{7FF76FAE-09E8-41CB-B4D5-45F85F23D798}" type="sibTrans" cxnId="{38F689B8-A57E-4C71-BEEC-1D3FFD534B84}">
      <dgm:prSet/>
      <dgm:spPr/>
      <dgm:t>
        <a:bodyPr/>
        <a:lstStyle/>
        <a:p>
          <a:endParaRPr lang="en-CA"/>
        </a:p>
      </dgm:t>
    </dgm:pt>
    <dgm:pt modelId="{DA37E18C-2692-4E1C-8324-35BBB5D031F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5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 smtClean="0"/>
            <a:t>Exchange names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500" dirty="0"/>
        </a:p>
      </dgm:t>
    </dgm:pt>
    <dgm:pt modelId="{3D287987-3B38-44E1-A882-F83B15CAA727}" type="parTrans" cxnId="{6E446362-7F8C-4578-94B6-694A22333EC9}">
      <dgm:prSet/>
      <dgm:spPr/>
      <dgm:t>
        <a:bodyPr/>
        <a:lstStyle/>
        <a:p>
          <a:endParaRPr lang="en-CA"/>
        </a:p>
      </dgm:t>
    </dgm:pt>
    <dgm:pt modelId="{45B67CA1-5500-43F1-B5B8-6B980082E135}" type="sibTrans" cxnId="{6E446362-7F8C-4578-94B6-694A22333EC9}">
      <dgm:prSet/>
      <dgm:spPr/>
      <dgm:t>
        <a:bodyPr/>
        <a:lstStyle/>
        <a:p>
          <a:endParaRPr lang="en-CA"/>
        </a:p>
      </dgm:t>
    </dgm:pt>
    <dgm:pt modelId="{4CBAD1EA-4A19-4BC1-ACAF-9111A796B37A}">
      <dgm:prSet phldrT="[Text]"/>
      <dgm:spPr/>
      <dgm:t>
        <a:bodyPr/>
        <a:lstStyle/>
        <a:p>
          <a:r>
            <a:rPr lang="en-CA" dirty="0" smtClean="0"/>
            <a:t>How are you</a:t>
          </a:r>
          <a:endParaRPr lang="en-CA" dirty="0"/>
        </a:p>
      </dgm:t>
    </dgm:pt>
    <dgm:pt modelId="{4F191D87-FD8B-454A-BBA5-F143589BCBDA}" type="parTrans" cxnId="{E970F0D0-98D5-474F-9F61-40994C7DC624}">
      <dgm:prSet/>
      <dgm:spPr/>
      <dgm:t>
        <a:bodyPr/>
        <a:lstStyle/>
        <a:p>
          <a:endParaRPr lang="en-CA"/>
        </a:p>
      </dgm:t>
    </dgm:pt>
    <dgm:pt modelId="{4D6BBEBC-7F83-4306-9FE8-623EE57D1EBF}" type="sibTrans" cxnId="{E970F0D0-98D5-474F-9F61-40994C7DC624}">
      <dgm:prSet/>
      <dgm:spPr/>
      <dgm:t>
        <a:bodyPr/>
        <a:lstStyle/>
        <a:p>
          <a:endParaRPr lang="en-CA"/>
        </a:p>
      </dgm:t>
    </dgm:pt>
    <dgm:pt modelId="{F233D71E-EC38-4561-BB2D-61D4B96744FA}">
      <dgm:prSet phldrT="[Text]"/>
      <dgm:spPr/>
      <dgm:t>
        <a:bodyPr/>
        <a:lstStyle/>
        <a:p>
          <a:r>
            <a:rPr lang="en-CA" dirty="0" smtClean="0"/>
            <a:t>Nice to meet you.</a:t>
          </a:r>
          <a:endParaRPr lang="en-CA" dirty="0"/>
        </a:p>
      </dgm:t>
    </dgm:pt>
    <dgm:pt modelId="{2ED6BE42-3C87-4A25-AF65-FC55843092DE}" type="sibTrans" cxnId="{6D9C3475-2F9D-4181-99C7-B0559085122D}">
      <dgm:prSet/>
      <dgm:spPr/>
      <dgm:t>
        <a:bodyPr/>
        <a:lstStyle/>
        <a:p>
          <a:endParaRPr lang="en-CA"/>
        </a:p>
      </dgm:t>
    </dgm:pt>
    <dgm:pt modelId="{AEDD36AC-2291-4DCB-8997-D5C635C48509}" type="parTrans" cxnId="{6D9C3475-2F9D-4181-99C7-B0559085122D}">
      <dgm:prSet/>
      <dgm:spPr/>
      <dgm:t>
        <a:bodyPr/>
        <a:lstStyle/>
        <a:p>
          <a:endParaRPr lang="en-CA"/>
        </a:p>
      </dgm:t>
    </dgm:pt>
    <dgm:pt modelId="{ED6685B1-B944-40F6-B147-7D2CEE8C268C}">
      <dgm:prSet phldrT="[Text]"/>
      <dgm:spPr/>
      <dgm:t>
        <a:bodyPr/>
        <a:lstStyle/>
        <a:p>
          <a:r>
            <a:rPr lang="en-CA" dirty="0" smtClean="0"/>
            <a:t>Where from</a:t>
          </a:r>
          <a:endParaRPr lang="en-CA" dirty="0"/>
        </a:p>
      </dgm:t>
    </dgm:pt>
    <dgm:pt modelId="{030CC88A-B92A-4D3A-A2AE-DAE69456A2A4}" type="parTrans" cxnId="{FDEE87EA-CDE0-4D9C-B792-A6446B11F961}">
      <dgm:prSet/>
      <dgm:spPr/>
      <dgm:t>
        <a:bodyPr/>
        <a:lstStyle/>
        <a:p>
          <a:endParaRPr lang="en-CA"/>
        </a:p>
      </dgm:t>
    </dgm:pt>
    <dgm:pt modelId="{61302433-E916-4C32-8676-69A0A0CC7B4C}" type="sibTrans" cxnId="{FDEE87EA-CDE0-4D9C-B792-A6446B11F961}">
      <dgm:prSet/>
      <dgm:spPr/>
      <dgm:t>
        <a:bodyPr/>
        <a:lstStyle/>
        <a:p>
          <a:endParaRPr lang="en-CA"/>
        </a:p>
      </dgm:t>
    </dgm:pt>
    <dgm:pt modelId="{F794A0FC-84AD-4C00-AEB3-718D84A979C4}" type="pres">
      <dgm:prSet presAssocID="{E46E1E3F-A93D-4845-A6B0-52C237301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E6B2575-D505-494F-B619-3DEC6C6DC8F6}" type="pres">
      <dgm:prSet presAssocID="{29FCD8D0-4836-4690-909C-467D5FD35F74}" presName="node" presStyleLbl="node1" presStyleIdx="0" presStyleCnt="5" custScaleX="107950" custScaleY="1001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66DC7-A6DC-4207-ADD3-D718996D7A7B}" type="pres">
      <dgm:prSet presAssocID="{7FF76FAE-09E8-41CB-B4D5-45F85F23D798}" presName="sibTrans" presStyleLbl="sibTrans2D1" presStyleIdx="0" presStyleCnt="5"/>
      <dgm:spPr/>
      <dgm:t>
        <a:bodyPr/>
        <a:lstStyle/>
        <a:p>
          <a:endParaRPr lang="en-CA"/>
        </a:p>
      </dgm:t>
    </dgm:pt>
    <dgm:pt modelId="{0917EE06-7B15-4096-ACDD-73F4F1203270}" type="pres">
      <dgm:prSet presAssocID="{7FF76FAE-09E8-41CB-B4D5-45F85F23D798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2B5BB751-E78B-4082-AABE-AF19C07CFE1F}" type="pres">
      <dgm:prSet presAssocID="{DA37E18C-2692-4E1C-8324-35BBB5D031F0}" presName="node" presStyleLbl="node1" presStyleIdx="1" presStyleCnt="5" custScaleX="114765" custScaleY="1053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556BB7-1492-40FF-A54E-66A09DCB37E1}" type="pres">
      <dgm:prSet presAssocID="{45B67CA1-5500-43F1-B5B8-6B980082E135}" presName="sibTrans" presStyleLbl="sibTrans2D1" presStyleIdx="1" presStyleCnt="5"/>
      <dgm:spPr/>
      <dgm:t>
        <a:bodyPr/>
        <a:lstStyle/>
        <a:p>
          <a:endParaRPr lang="en-CA"/>
        </a:p>
      </dgm:t>
    </dgm:pt>
    <dgm:pt modelId="{AD37322A-31F8-4F6F-97A0-0CF1643456B5}" type="pres">
      <dgm:prSet presAssocID="{45B67CA1-5500-43F1-B5B8-6B980082E135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FEE3495-99C8-40A6-BD6C-07ECDDEBED39}" type="pres">
      <dgm:prSet presAssocID="{4CBAD1EA-4A19-4BC1-ACAF-9111A796B37A}" presName="node" presStyleLbl="node1" presStyleIdx="2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4D71CF-55BA-461A-AC62-C2C4D1FA7B68}" type="pres">
      <dgm:prSet presAssocID="{4D6BBEBC-7F83-4306-9FE8-623EE57D1EBF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3527C6F-982C-46D6-84BE-804CE8D12A7F}" type="pres">
      <dgm:prSet presAssocID="{4D6BBEBC-7F83-4306-9FE8-623EE57D1EBF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7B398B6B-6B9B-4C02-9474-C9F181FE64EB}" type="pres">
      <dgm:prSet presAssocID="{ED6685B1-B944-40F6-B147-7D2CEE8C268C}" presName="node" presStyleLbl="node1" presStyleIdx="3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CF5D0D-AC23-4CEF-834A-BD1F37B749BF}" type="pres">
      <dgm:prSet presAssocID="{61302433-E916-4C32-8676-69A0A0CC7B4C}" presName="sibTrans" presStyleLbl="sibTrans2D1" presStyleIdx="3" presStyleCnt="5"/>
      <dgm:spPr/>
      <dgm:t>
        <a:bodyPr/>
        <a:lstStyle/>
        <a:p>
          <a:endParaRPr lang="en-CA"/>
        </a:p>
      </dgm:t>
    </dgm:pt>
    <dgm:pt modelId="{2ADA21F6-6E1C-4A5D-AF3B-9233B022772E}" type="pres">
      <dgm:prSet presAssocID="{61302433-E916-4C32-8676-69A0A0CC7B4C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B76A03CF-1969-4578-BB0D-B83E756A32FA}" type="pres">
      <dgm:prSet presAssocID="{F233D71E-EC38-4561-BB2D-61D4B96744FA}" presName="node" presStyleLbl="node1" presStyleIdx="4" presStyleCnt="5" custScaleX="108822" custScaleY="1052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DCA635-E04A-4321-AC3A-31997A3AE151}" type="pres">
      <dgm:prSet presAssocID="{2ED6BE42-3C87-4A25-AF65-FC55843092DE}" presName="sibTrans" presStyleLbl="sibTrans2D1" presStyleIdx="4" presStyleCnt="5" custAng="17297389" custLinFactX="-67416" custLinFactY="153231" custLinFactNeighborX="-100000" custLinFactNeighborY="200000" custRadScaleRad="31006"/>
      <dgm:spPr/>
      <dgm:t>
        <a:bodyPr/>
        <a:lstStyle/>
        <a:p>
          <a:endParaRPr lang="en-CA"/>
        </a:p>
      </dgm:t>
    </dgm:pt>
    <dgm:pt modelId="{F3BE3165-3D2A-405A-BEE0-EA07827B0CAD}" type="pres">
      <dgm:prSet presAssocID="{2ED6BE42-3C87-4A25-AF65-FC55843092D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3E3B0E22-B841-4AC8-B5FD-1419CE3D5AE9}" type="presOf" srcId="{61302433-E916-4C32-8676-69A0A0CC7B4C}" destId="{E7CF5D0D-AC23-4CEF-834A-BD1F37B749BF}" srcOrd="0" destOrd="0" presId="urn:microsoft.com/office/officeart/2005/8/layout/cycle2"/>
    <dgm:cxn modelId="{2A37FDC9-0FE6-41B8-8004-4394FDFD6E0D}" type="presOf" srcId="{7FF76FAE-09E8-41CB-B4D5-45F85F23D798}" destId="{0917EE06-7B15-4096-ACDD-73F4F1203270}" srcOrd="1" destOrd="0" presId="urn:microsoft.com/office/officeart/2005/8/layout/cycle2"/>
    <dgm:cxn modelId="{FDEE87EA-CDE0-4D9C-B792-A6446B11F961}" srcId="{E46E1E3F-A93D-4845-A6B0-52C237301177}" destId="{ED6685B1-B944-40F6-B147-7D2CEE8C268C}" srcOrd="3" destOrd="0" parTransId="{030CC88A-B92A-4D3A-A2AE-DAE69456A2A4}" sibTransId="{61302433-E916-4C32-8676-69A0A0CC7B4C}"/>
    <dgm:cxn modelId="{E2A25FF4-F7E1-43F7-B5EF-15A4E524824C}" type="presOf" srcId="{F233D71E-EC38-4561-BB2D-61D4B96744FA}" destId="{B76A03CF-1969-4578-BB0D-B83E756A32FA}" srcOrd="0" destOrd="0" presId="urn:microsoft.com/office/officeart/2005/8/layout/cycle2"/>
    <dgm:cxn modelId="{C34E4191-5F33-40CA-88C3-B090308F83AC}" type="presOf" srcId="{4D6BBEBC-7F83-4306-9FE8-623EE57D1EBF}" destId="{F84D71CF-55BA-461A-AC62-C2C4D1FA7B68}" srcOrd="0" destOrd="0" presId="urn:microsoft.com/office/officeart/2005/8/layout/cycle2"/>
    <dgm:cxn modelId="{0131A7CC-571D-406E-B563-0B24AE723754}" type="presOf" srcId="{29FCD8D0-4836-4690-909C-467D5FD35F74}" destId="{1E6B2575-D505-494F-B619-3DEC6C6DC8F6}" srcOrd="0" destOrd="0" presId="urn:microsoft.com/office/officeart/2005/8/layout/cycle2"/>
    <dgm:cxn modelId="{38F689B8-A57E-4C71-BEEC-1D3FFD534B84}" srcId="{E46E1E3F-A93D-4845-A6B0-52C237301177}" destId="{29FCD8D0-4836-4690-909C-467D5FD35F74}" srcOrd="0" destOrd="0" parTransId="{441B9CD0-B64C-402F-825F-11DE20AA73BA}" sibTransId="{7FF76FAE-09E8-41CB-B4D5-45F85F23D798}"/>
    <dgm:cxn modelId="{042EB12E-5B5F-4EF5-A844-13C1AD87B2E7}" type="presOf" srcId="{45B67CA1-5500-43F1-B5B8-6B980082E135}" destId="{9A556BB7-1492-40FF-A54E-66A09DCB37E1}" srcOrd="0" destOrd="0" presId="urn:microsoft.com/office/officeart/2005/8/layout/cycle2"/>
    <dgm:cxn modelId="{4A49D48B-CA20-4DC9-B392-092BBF167D0B}" type="presOf" srcId="{45B67CA1-5500-43F1-B5B8-6B980082E135}" destId="{AD37322A-31F8-4F6F-97A0-0CF1643456B5}" srcOrd="1" destOrd="0" presId="urn:microsoft.com/office/officeart/2005/8/layout/cycle2"/>
    <dgm:cxn modelId="{6D9C3475-2F9D-4181-99C7-B0559085122D}" srcId="{E46E1E3F-A93D-4845-A6B0-52C237301177}" destId="{F233D71E-EC38-4561-BB2D-61D4B96744FA}" srcOrd="4" destOrd="0" parTransId="{AEDD36AC-2291-4DCB-8997-D5C635C48509}" sibTransId="{2ED6BE42-3C87-4A25-AF65-FC55843092DE}"/>
    <dgm:cxn modelId="{6E446362-7F8C-4578-94B6-694A22333EC9}" srcId="{E46E1E3F-A93D-4845-A6B0-52C237301177}" destId="{DA37E18C-2692-4E1C-8324-35BBB5D031F0}" srcOrd="1" destOrd="0" parTransId="{3D287987-3B38-44E1-A882-F83B15CAA727}" sibTransId="{45B67CA1-5500-43F1-B5B8-6B980082E135}"/>
    <dgm:cxn modelId="{AF9C6087-8B09-405E-9078-3D120E4A2ED9}" type="presOf" srcId="{2ED6BE42-3C87-4A25-AF65-FC55843092DE}" destId="{F3BE3165-3D2A-405A-BEE0-EA07827B0CAD}" srcOrd="1" destOrd="0" presId="urn:microsoft.com/office/officeart/2005/8/layout/cycle2"/>
    <dgm:cxn modelId="{781C0298-7217-4242-8EC1-441763DA8255}" type="presOf" srcId="{2ED6BE42-3C87-4A25-AF65-FC55843092DE}" destId="{D5DCA635-E04A-4321-AC3A-31997A3AE151}" srcOrd="0" destOrd="0" presId="urn:microsoft.com/office/officeart/2005/8/layout/cycle2"/>
    <dgm:cxn modelId="{37D011BD-836D-4157-B628-A09542E4BFA6}" type="presOf" srcId="{61302433-E916-4C32-8676-69A0A0CC7B4C}" destId="{2ADA21F6-6E1C-4A5D-AF3B-9233B022772E}" srcOrd="1" destOrd="0" presId="urn:microsoft.com/office/officeart/2005/8/layout/cycle2"/>
    <dgm:cxn modelId="{E970F0D0-98D5-474F-9F61-40994C7DC624}" srcId="{E46E1E3F-A93D-4845-A6B0-52C237301177}" destId="{4CBAD1EA-4A19-4BC1-ACAF-9111A796B37A}" srcOrd="2" destOrd="0" parTransId="{4F191D87-FD8B-454A-BBA5-F143589BCBDA}" sibTransId="{4D6BBEBC-7F83-4306-9FE8-623EE57D1EBF}"/>
    <dgm:cxn modelId="{2258FA41-2DAB-4DF5-8C31-C28E1BA2CE2A}" type="presOf" srcId="{4D6BBEBC-7F83-4306-9FE8-623EE57D1EBF}" destId="{03527C6F-982C-46D6-84BE-804CE8D12A7F}" srcOrd="1" destOrd="0" presId="urn:microsoft.com/office/officeart/2005/8/layout/cycle2"/>
    <dgm:cxn modelId="{EF480A2C-61A7-468B-B76B-CA20CB04ABE8}" type="presOf" srcId="{DA37E18C-2692-4E1C-8324-35BBB5D031F0}" destId="{2B5BB751-E78B-4082-AABE-AF19C07CFE1F}" srcOrd="0" destOrd="0" presId="urn:microsoft.com/office/officeart/2005/8/layout/cycle2"/>
    <dgm:cxn modelId="{0AA205FB-C023-48F4-BC60-86F4DAA339E3}" type="presOf" srcId="{7FF76FAE-09E8-41CB-B4D5-45F85F23D798}" destId="{54F66DC7-A6DC-4207-ADD3-D718996D7A7B}" srcOrd="0" destOrd="0" presId="urn:microsoft.com/office/officeart/2005/8/layout/cycle2"/>
    <dgm:cxn modelId="{C6BFD01A-67DD-402A-A537-878CF248C28D}" type="presOf" srcId="{4CBAD1EA-4A19-4BC1-ACAF-9111A796B37A}" destId="{AFEE3495-99C8-40A6-BD6C-07ECDDEBED39}" srcOrd="0" destOrd="0" presId="urn:microsoft.com/office/officeart/2005/8/layout/cycle2"/>
    <dgm:cxn modelId="{0AF2853F-0CCD-4787-9BEA-A60039BA73FD}" type="presOf" srcId="{E46E1E3F-A93D-4845-A6B0-52C237301177}" destId="{F794A0FC-84AD-4C00-AEB3-718D84A979C4}" srcOrd="0" destOrd="0" presId="urn:microsoft.com/office/officeart/2005/8/layout/cycle2"/>
    <dgm:cxn modelId="{966C5D32-005B-45B1-8CA0-FB9B381AC749}" type="presOf" srcId="{ED6685B1-B944-40F6-B147-7D2CEE8C268C}" destId="{7B398B6B-6B9B-4C02-9474-C9F181FE64EB}" srcOrd="0" destOrd="0" presId="urn:microsoft.com/office/officeart/2005/8/layout/cycle2"/>
    <dgm:cxn modelId="{FCAC6F92-B7AC-4DA3-8547-D782CC91EF37}" type="presParOf" srcId="{F794A0FC-84AD-4C00-AEB3-718D84A979C4}" destId="{1E6B2575-D505-494F-B619-3DEC6C6DC8F6}" srcOrd="0" destOrd="0" presId="urn:microsoft.com/office/officeart/2005/8/layout/cycle2"/>
    <dgm:cxn modelId="{F7CD0FA3-4B22-40C8-91CD-2579F39D35FA}" type="presParOf" srcId="{F794A0FC-84AD-4C00-AEB3-718D84A979C4}" destId="{54F66DC7-A6DC-4207-ADD3-D718996D7A7B}" srcOrd="1" destOrd="0" presId="urn:microsoft.com/office/officeart/2005/8/layout/cycle2"/>
    <dgm:cxn modelId="{66A18223-AE0E-4949-B7F1-ED4F08B5DB20}" type="presParOf" srcId="{54F66DC7-A6DC-4207-ADD3-D718996D7A7B}" destId="{0917EE06-7B15-4096-ACDD-73F4F1203270}" srcOrd="0" destOrd="0" presId="urn:microsoft.com/office/officeart/2005/8/layout/cycle2"/>
    <dgm:cxn modelId="{51DE9AE8-86D5-4C98-A305-47F52E99F007}" type="presParOf" srcId="{F794A0FC-84AD-4C00-AEB3-718D84A979C4}" destId="{2B5BB751-E78B-4082-AABE-AF19C07CFE1F}" srcOrd="2" destOrd="0" presId="urn:microsoft.com/office/officeart/2005/8/layout/cycle2"/>
    <dgm:cxn modelId="{6381977D-898C-4D18-AE4B-4DABE85DBB36}" type="presParOf" srcId="{F794A0FC-84AD-4C00-AEB3-718D84A979C4}" destId="{9A556BB7-1492-40FF-A54E-66A09DCB37E1}" srcOrd="3" destOrd="0" presId="urn:microsoft.com/office/officeart/2005/8/layout/cycle2"/>
    <dgm:cxn modelId="{81AB1956-5DF2-4BB9-AACF-AAD22F9AB6D8}" type="presParOf" srcId="{9A556BB7-1492-40FF-A54E-66A09DCB37E1}" destId="{AD37322A-31F8-4F6F-97A0-0CF1643456B5}" srcOrd="0" destOrd="0" presId="urn:microsoft.com/office/officeart/2005/8/layout/cycle2"/>
    <dgm:cxn modelId="{E01BC981-97F8-4FC9-ADC3-2C90BAE25DFE}" type="presParOf" srcId="{F794A0FC-84AD-4C00-AEB3-718D84A979C4}" destId="{AFEE3495-99C8-40A6-BD6C-07ECDDEBED39}" srcOrd="4" destOrd="0" presId="urn:microsoft.com/office/officeart/2005/8/layout/cycle2"/>
    <dgm:cxn modelId="{2F3A54A4-F60D-450E-A690-4BFCE51C5BB3}" type="presParOf" srcId="{F794A0FC-84AD-4C00-AEB3-718D84A979C4}" destId="{F84D71CF-55BA-461A-AC62-C2C4D1FA7B68}" srcOrd="5" destOrd="0" presId="urn:microsoft.com/office/officeart/2005/8/layout/cycle2"/>
    <dgm:cxn modelId="{EA635EA3-F675-4D88-B927-9BF378EFD889}" type="presParOf" srcId="{F84D71CF-55BA-461A-AC62-C2C4D1FA7B68}" destId="{03527C6F-982C-46D6-84BE-804CE8D12A7F}" srcOrd="0" destOrd="0" presId="urn:microsoft.com/office/officeart/2005/8/layout/cycle2"/>
    <dgm:cxn modelId="{CE0EC690-9447-4C84-9FE0-FA3717236898}" type="presParOf" srcId="{F794A0FC-84AD-4C00-AEB3-718D84A979C4}" destId="{7B398B6B-6B9B-4C02-9474-C9F181FE64EB}" srcOrd="6" destOrd="0" presId="urn:microsoft.com/office/officeart/2005/8/layout/cycle2"/>
    <dgm:cxn modelId="{9CFDB0FB-AA8B-4C4A-89A5-97EC7C6AF6A6}" type="presParOf" srcId="{F794A0FC-84AD-4C00-AEB3-718D84A979C4}" destId="{E7CF5D0D-AC23-4CEF-834A-BD1F37B749BF}" srcOrd="7" destOrd="0" presId="urn:microsoft.com/office/officeart/2005/8/layout/cycle2"/>
    <dgm:cxn modelId="{90623CEB-90B1-4246-9E8E-1C25D027A994}" type="presParOf" srcId="{E7CF5D0D-AC23-4CEF-834A-BD1F37B749BF}" destId="{2ADA21F6-6E1C-4A5D-AF3B-9233B022772E}" srcOrd="0" destOrd="0" presId="urn:microsoft.com/office/officeart/2005/8/layout/cycle2"/>
    <dgm:cxn modelId="{9C52DA5C-3EC8-47DE-8C82-9B7E4E5F419A}" type="presParOf" srcId="{F794A0FC-84AD-4C00-AEB3-718D84A979C4}" destId="{B76A03CF-1969-4578-BB0D-B83E756A32FA}" srcOrd="8" destOrd="0" presId="urn:microsoft.com/office/officeart/2005/8/layout/cycle2"/>
    <dgm:cxn modelId="{97D22154-0311-4ED8-AAB1-7E89585B5154}" type="presParOf" srcId="{F794A0FC-84AD-4C00-AEB3-718D84A979C4}" destId="{D5DCA635-E04A-4321-AC3A-31997A3AE151}" srcOrd="9" destOrd="0" presId="urn:microsoft.com/office/officeart/2005/8/layout/cycle2"/>
    <dgm:cxn modelId="{959655FE-FC9E-4605-9DB7-791634A3C3AF}" type="presParOf" srcId="{D5DCA635-E04A-4321-AC3A-31997A3AE151}" destId="{F3BE3165-3D2A-405A-BEE0-EA07827B0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E1E3F-A93D-4845-A6B0-52C237301177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9FCD8D0-4836-4690-909C-467D5FD35F74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Greeting</a:t>
          </a:r>
          <a:endParaRPr lang="en-CA" dirty="0"/>
        </a:p>
      </dgm:t>
    </dgm:pt>
    <dgm:pt modelId="{441B9CD0-B64C-402F-825F-11DE20AA73BA}" type="parTrans" cxnId="{38F689B8-A57E-4C71-BEEC-1D3FFD534B84}">
      <dgm:prSet/>
      <dgm:spPr/>
      <dgm:t>
        <a:bodyPr/>
        <a:lstStyle/>
        <a:p>
          <a:pPr algn="ctr"/>
          <a:endParaRPr lang="en-CA"/>
        </a:p>
      </dgm:t>
    </dgm:pt>
    <dgm:pt modelId="{7FF76FAE-09E8-41CB-B4D5-45F85F23D798}" type="sibTrans" cxnId="{38F689B8-A57E-4C71-BEEC-1D3FFD534B84}">
      <dgm:prSet/>
      <dgm:spPr/>
      <dgm:t>
        <a:bodyPr/>
        <a:lstStyle/>
        <a:p>
          <a:pPr algn="ctr"/>
          <a:endParaRPr lang="en-CA"/>
        </a:p>
      </dgm:t>
    </dgm:pt>
    <dgm:pt modelId="{DA37E18C-2692-4E1C-8324-35BBB5D031F0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5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 smtClean="0"/>
            <a:t>Exchange names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500" dirty="0"/>
        </a:p>
      </dgm:t>
    </dgm:pt>
    <dgm:pt modelId="{3D287987-3B38-44E1-A882-F83B15CAA727}" type="parTrans" cxnId="{6E446362-7F8C-4578-94B6-694A22333EC9}">
      <dgm:prSet/>
      <dgm:spPr/>
      <dgm:t>
        <a:bodyPr/>
        <a:lstStyle/>
        <a:p>
          <a:pPr algn="ctr"/>
          <a:endParaRPr lang="en-CA"/>
        </a:p>
      </dgm:t>
    </dgm:pt>
    <dgm:pt modelId="{45B67CA1-5500-43F1-B5B8-6B980082E135}" type="sibTrans" cxnId="{6E446362-7F8C-4578-94B6-694A22333EC9}">
      <dgm:prSet/>
      <dgm:spPr/>
      <dgm:t>
        <a:bodyPr/>
        <a:lstStyle/>
        <a:p>
          <a:pPr algn="ctr"/>
          <a:endParaRPr lang="en-CA"/>
        </a:p>
      </dgm:t>
    </dgm:pt>
    <dgm:pt modelId="{4CBAD1EA-4A19-4BC1-ACAF-9111A796B37A}">
      <dgm:prSet phldrT="[Text]"/>
      <dgm:spPr/>
      <dgm:t>
        <a:bodyPr/>
        <a:lstStyle/>
        <a:p>
          <a:pPr algn="ctr"/>
          <a:r>
            <a:rPr lang="en-CA" dirty="0" smtClean="0"/>
            <a:t>How are you</a:t>
          </a:r>
          <a:endParaRPr lang="en-CA" dirty="0"/>
        </a:p>
      </dgm:t>
    </dgm:pt>
    <dgm:pt modelId="{4F191D87-FD8B-454A-BBA5-F143589BCBDA}" type="par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4D6BBEBC-7F83-4306-9FE8-623EE57D1EBF}" type="sib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F233D71E-EC38-4561-BB2D-61D4B96744FA}">
      <dgm:prSet phldrT="[Text]"/>
      <dgm:spPr/>
      <dgm:t>
        <a:bodyPr/>
        <a:lstStyle/>
        <a:p>
          <a:pPr algn="ctr"/>
          <a:r>
            <a:rPr lang="en-CA" dirty="0" smtClean="0"/>
            <a:t>Nice to meet you.</a:t>
          </a:r>
          <a:endParaRPr lang="en-CA" dirty="0"/>
        </a:p>
      </dgm:t>
    </dgm:pt>
    <dgm:pt modelId="{2ED6BE42-3C87-4A25-AF65-FC55843092DE}" type="sib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AEDD36AC-2291-4DCB-8997-D5C635C48509}" type="par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ED6685B1-B944-40F6-B147-7D2CEE8C268C}">
      <dgm:prSet phldrT="[Text]"/>
      <dgm:spPr/>
      <dgm:t>
        <a:bodyPr/>
        <a:lstStyle/>
        <a:p>
          <a:pPr algn="ctr"/>
          <a:r>
            <a:rPr lang="en-CA" dirty="0" smtClean="0"/>
            <a:t>Where from</a:t>
          </a:r>
          <a:endParaRPr lang="en-CA" dirty="0"/>
        </a:p>
      </dgm:t>
    </dgm:pt>
    <dgm:pt modelId="{030CC88A-B92A-4D3A-A2AE-DAE69456A2A4}" type="par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61302433-E916-4C32-8676-69A0A0CC7B4C}" type="sib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F794A0FC-84AD-4C00-AEB3-718D84A979C4}" type="pres">
      <dgm:prSet presAssocID="{E46E1E3F-A93D-4845-A6B0-52C237301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E6B2575-D505-494F-B619-3DEC6C6DC8F6}" type="pres">
      <dgm:prSet presAssocID="{29FCD8D0-4836-4690-909C-467D5FD35F74}" presName="node" presStyleLbl="node1" presStyleIdx="0" presStyleCnt="5" custScaleX="107950" custScaleY="1001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66DC7-A6DC-4207-ADD3-D718996D7A7B}" type="pres">
      <dgm:prSet presAssocID="{7FF76FAE-09E8-41CB-B4D5-45F85F23D798}" presName="sibTrans" presStyleLbl="sibTrans2D1" presStyleIdx="0" presStyleCnt="5"/>
      <dgm:spPr/>
      <dgm:t>
        <a:bodyPr/>
        <a:lstStyle/>
        <a:p>
          <a:endParaRPr lang="en-CA"/>
        </a:p>
      </dgm:t>
    </dgm:pt>
    <dgm:pt modelId="{0917EE06-7B15-4096-ACDD-73F4F1203270}" type="pres">
      <dgm:prSet presAssocID="{7FF76FAE-09E8-41CB-B4D5-45F85F23D798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2B5BB751-E78B-4082-AABE-AF19C07CFE1F}" type="pres">
      <dgm:prSet presAssocID="{DA37E18C-2692-4E1C-8324-35BBB5D031F0}" presName="node" presStyleLbl="node1" presStyleIdx="1" presStyleCnt="5" custScaleX="114765" custScaleY="1053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556BB7-1492-40FF-A54E-66A09DCB37E1}" type="pres">
      <dgm:prSet presAssocID="{45B67CA1-5500-43F1-B5B8-6B980082E135}" presName="sibTrans" presStyleLbl="sibTrans2D1" presStyleIdx="1" presStyleCnt="5"/>
      <dgm:spPr/>
      <dgm:t>
        <a:bodyPr/>
        <a:lstStyle/>
        <a:p>
          <a:endParaRPr lang="en-CA"/>
        </a:p>
      </dgm:t>
    </dgm:pt>
    <dgm:pt modelId="{AD37322A-31F8-4F6F-97A0-0CF1643456B5}" type="pres">
      <dgm:prSet presAssocID="{45B67CA1-5500-43F1-B5B8-6B980082E135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FEE3495-99C8-40A6-BD6C-07ECDDEBED39}" type="pres">
      <dgm:prSet presAssocID="{4CBAD1EA-4A19-4BC1-ACAF-9111A796B37A}" presName="node" presStyleLbl="node1" presStyleIdx="2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4D71CF-55BA-461A-AC62-C2C4D1FA7B68}" type="pres">
      <dgm:prSet presAssocID="{4D6BBEBC-7F83-4306-9FE8-623EE57D1EBF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3527C6F-982C-46D6-84BE-804CE8D12A7F}" type="pres">
      <dgm:prSet presAssocID="{4D6BBEBC-7F83-4306-9FE8-623EE57D1EBF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7B398B6B-6B9B-4C02-9474-C9F181FE64EB}" type="pres">
      <dgm:prSet presAssocID="{ED6685B1-B944-40F6-B147-7D2CEE8C268C}" presName="node" presStyleLbl="node1" presStyleIdx="3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CF5D0D-AC23-4CEF-834A-BD1F37B749BF}" type="pres">
      <dgm:prSet presAssocID="{61302433-E916-4C32-8676-69A0A0CC7B4C}" presName="sibTrans" presStyleLbl="sibTrans2D1" presStyleIdx="3" presStyleCnt="5"/>
      <dgm:spPr/>
      <dgm:t>
        <a:bodyPr/>
        <a:lstStyle/>
        <a:p>
          <a:endParaRPr lang="en-CA"/>
        </a:p>
      </dgm:t>
    </dgm:pt>
    <dgm:pt modelId="{2ADA21F6-6E1C-4A5D-AF3B-9233B022772E}" type="pres">
      <dgm:prSet presAssocID="{61302433-E916-4C32-8676-69A0A0CC7B4C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B76A03CF-1969-4578-BB0D-B83E756A32FA}" type="pres">
      <dgm:prSet presAssocID="{F233D71E-EC38-4561-BB2D-61D4B96744FA}" presName="node" presStyleLbl="node1" presStyleIdx="4" presStyleCnt="5" custScaleX="108822" custScaleY="1052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DCA635-E04A-4321-AC3A-31997A3AE151}" type="pres">
      <dgm:prSet presAssocID="{2ED6BE42-3C87-4A25-AF65-FC55843092DE}" presName="sibTrans" presStyleLbl="sibTrans2D1" presStyleIdx="4" presStyleCnt="5" custAng="17297389" custLinFactX="-67416" custLinFactY="153231" custLinFactNeighborX="-100000" custLinFactNeighborY="200000" custRadScaleRad="31006"/>
      <dgm:spPr/>
      <dgm:t>
        <a:bodyPr/>
        <a:lstStyle/>
        <a:p>
          <a:endParaRPr lang="en-CA"/>
        </a:p>
      </dgm:t>
    </dgm:pt>
    <dgm:pt modelId="{F3BE3165-3D2A-405A-BEE0-EA07827B0CAD}" type="pres">
      <dgm:prSet presAssocID="{2ED6BE42-3C87-4A25-AF65-FC55843092D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193F738C-AB43-488D-8956-F4BAFE8C024C}" type="presOf" srcId="{F233D71E-EC38-4561-BB2D-61D4B96744FA}" destId="{B76A03CF-1969-4578-BB0D-B83E756A32FA}" srcOrd="0" destOrd="0" presId="urn:microsoft.com/office/officeart/2005/8/layout/cycle2"/>
    <dgm:cxn modelId="{F6AE485C-6610-422F-A748-C911972AB886}" type="presOf" srcId="{DA37E18C-2692-4E1C-8324-35BBB5D031F0}" destId="{2B5BB751-E78B-4082-AABE-AF19C07CFE1F}" srcOrd="0" destOrd="0" presId="urn:microsoft.com/office/officeart/2005/8/layout/cycle2"/>
    <dgm:cxn modelId="{FDEE87EA-CDE0-4D9C-B792-A6446B11F961}" srcId="{E46E1E3F-A93D-4845-A6B0-52C237301177}" destId="{ED6685B1-B944-40F6-B147-7D2CEE8C268C}" srcOrd="3" destOrd="0" parTransId="{030CC88A-B92A-4D3A-A2AE-DAE69456A2A4}" sibTransId="{61302433-E916-4C32-8676-69A0A0CC7B4C}"/>
    <dgm:cxn modelId="{2E4BAD7B-E8D9-4562-AC4D-6B61D2B94D7D}" type="presOf" srcId="{61302433-E916-4C32-8676-69A0A0CC7B4C}" destId="{2ADA21F6-6E1C-4A5D-AF3B-9233B022772E}" srcOrd="1" destOrd="0" presId="urn:microsoft.com/office/officeart/2005/8/layout/cycle2"/>
    <dgm:cxn modelId="{3DD09B94-3641-4C0A-81E8-99D12200AAD8}" type="presOf" srcId="{7FF76FAE-09E8-41CB-B4D5-45F85F23D798}" destId="{0917EE06-7B15-4096-ACDD-73F4F1203270}" srcOrd="1" destOrd="0" presId="urn:microsoft.com/office/officeart/2005/8/layout/cycle2"/>
    <dgm:cxn modelId="{065F2BEE-A258-4DEE-91AC-280D3C5F2B1B}" type="presOf" srcId="{ED6685B1-B944-40F6-B147-7D2CEE8C268C}" destId="{7B398B6B-6B9B-4C02-9474-C9F181FE64EB}" srcOrd="0" destOrd="0" presId="urn:microsoft.com/office/officeart/2005/8/layout/cycle2"/>
    <dgm:cxn modelId="{AC306495-E98D-40AF-B6A8-AFE21AC455AD}" type="presOf" srcId="{E46E1E3F-A93D-4845-A6B0-52C237301177}" destId="{F794A0FC-84AD-4C00-AEB3-718D84A979C4}" srcOrd="0" destOrd="0" presId="urn:microsoft.com/office/officeart/2005/8/layout/cycle2"/>
    <dgm:cxn modelId="{0BCFA3F4-FFC0-43CE-94E1-008EB2A783DD}" type="presOf" srcId="{61302433-E916-4C32-8676-69A0A0CC7B4C}" destId="{E7CF5D0D-AC23-4CEF-834A-BD1F37B749BF}" srcOrd="0" destOrd="0" presId="urn:microsoft.com/office/officeart/2005/8/layout/cycle2"/>
    <dgm:cxn modelId="{51C47E59-A17E-42A0-A0E0-049E885A2B77}" type="presOf" srcId="{7FF76FAE-09E8-41CB-B4D5-45F85F23D798}" destId="{54F66DC7-A6DC-4207-ADD3-D718996D7A7B}" srcOrd="0" destOrd="0" presId="urn:microsoft.com/office/officeart/2005/8/layout/cycle2"/>
    <dgm:cxn modelId="{38F689B8-A57E-4C71-BEEC-1D3FFD534B84}" srcId="{E46E1E3F-A93D-4845-A6B0-52C237301177}" destId="{29FCD8D0-4836-4690-909C-467D5FD35F74}" srcOrd="0" destOrd="0" parTransId="{441B9CD0-B64C-402F-825F-11DE20AA73BA}" sibTransId="{7FF76FAE-09E8-41CB-B4D5-45F85F23D798}"/>
    <dgm:cxn modelId="{84F7C45D-A967-4727-A808-7A965EB5C972}" type="presOf" srcId="{2ED6BE42-3C87-4A25-AF65-FC55843092DE}" destId="{F3BE3165-3D2A-405A-BEE0-EA07827B0CAD}" srcOrd="1" destOrd="0" presId="urn:microsoft.com/office/officeart/2005/8/layout/cycle2"/>
    <dgm:cxn modelId="{0CC22134-0E4D-4F55-9085-603E2DE86C74}" type="presOf" srcId="{45B67CA1-5500-43F1-B5B8-6B980082E135}" destId="{9A556BB7-1492-40FF-A54E-66A09DCB37E1}" srcOrd="0" destOrd="0" presId="urn:microsoft.com/office/officeart/2005/8/layout/cycle2"/>
    <dgm:cxn modelId="{BBF256FA-DBE9-44A0-A6BE-C830FDD2C6D6}" type="presOf" srcId="{2ED6BE42-3C87-4A25-AF65-FC55843092DE}" destId="{D5DCA635-E04A-4321-AC3A-31997A3AE151}" srcOrd="0" destOrd="0" presId="urn:microsoft.com/office/officeart/2005/8/layout/cycle2"/>
    <dgm:cxn modelId="{F002DE39-5C76-49A9-81F2-A1AAD3B016BF}" type="presOf" srcId="{4CBAD1EA-4A19-4BC1-ACAF-9111A796B37A}" destId="{AFEE3495-99C8-40A6-BD6C-07ECDDEBED39}" srcOrd="0" destOrd="0" presId="urn:microsoft.com/office/officeart/2005/8/layout/cycle2"/>
    <dgm:cxn modelId="{6E446362-7F8C-4578-94B6-694A22333EC9}" srcId="{E46E1E3F-A93D-4845-A6B0-52C237301177}" destId="{DA37E18C-2692-4E1C-8324-35BBB5D031F0}" srcOrd="1" destOrd="0" parTransId="{3D287987-3B38-44E1-A882-F83B15CAA727}" sibTransId="{45B67CA1-5500-43F1-B5B8-6B980082E135}"/>
    <dgm:cxn modelId="{6D9C3475-2F9D-4181-99C7-B0559085122D}" srcId="{E46E1E3F-A93D-4845-A6B0-52C237301177}" destId="{F233D71E-EC38-4561-BB2D-61D4B96744FA}" srcOrd="4" destOrd="0" parTransId="{AEDD36AC-2291-4DCB-8997-D5C635C48509}" sibTransId="{2ED6BE42-3C87-4A25-AF65-FC55843092DE}"/>
    <dgm:cxn modelId="{8C28CA93-65BB-4329-A1C7-2F90328F44AB}" type="presOf" srcId="{29FCD8D0-4836-4690-909C-467D5FD35F74}" destId="{1E6B2575-D505-494F-B619-3DEC6C6DC8F6}" srcOrd="0" destOrd="0" presId="urn:microsoft.com/office/officeart/2005/8/layout/cycle2"/>
    <dgm:cxn modelId="{E970F0D0-98D5-474F-9F61-40994C7DC624}" srcId="{E46E1E3F-A93D-4845-A6B0-52C237301177}" destId="{4CBAD1EA-4A19-4BC1-ACAF-9111A796B37A}" srcOrd="2" destOrd="0" parTransId="{4F191D87-FD8B-454A-BBA5-F143589BCBDA}" sibTransId="{4D6BBEBC-7F83-4306-9FE8-623EE57D1EBF}"/>
    <dgm:cxn modelId="{BCCB1E60-8FD2-47C4-A398-AD5E56536EFD}" type="presOf" srcId="{4D6BBEBC-7F83-4306-9FE8-623EE57D1EBF}" destId="{F84D71CF-55BA-461A-AC62-C2C4D1FA7B68}" srcOrd="0" destOrd="0" presId="urn:microsoft.com/office/officeart/2005/8/layout/cycle2"/>
    <dgm:cxn modelId="{9C1C2DB9-7EC1-44E0-A80C-8E0544D7D6DF}" type="presOf" srcId="{45B67CA1-5500-43F1-B5B8-6B980082E135}" destId="{AD37322A-31F8-4F6F-97A0-0CF1643456B5}" srcOrd="1" destOrd="0" presId="urn:microsoft.com/office/officeart/2005/8/layout/cycle2"/>
    <dgm:cxn modelId="{A0BA30C5-2B74-4713-B34B-492A4F1A73D6}" type="presOf" srcId="{4D6BBEBC-7F83-4306-9FE8-623EE57D1EBF}" destId="{03527C6F-982C-46D6-84BE-804CE8D12A7F}" srcOrd="1" destOrd="0" presId="urn:microsoft.com/office/officeart/2005/8/layout/cycle2"/>
    <dgm:cxn modelId="{1A3EBE5A-C8B6-4770-A265-FD0E3BB130DB}" type="presParOf" srcId="{F794A0FC-84AD-4C00-AEB3-718D84A979C4}" destId="{1E6B2575-D505-494F-B619-3DEC6C6DC8F6}" srcOrd="0" destOrd="0" presId="urn:microsoft.com/office/officeart/2005/8/layout/cycle2"/>
    <dgm:cxn modelId="{2C4FE5DA-3ED3-4CC2-B113-E9F69A53F56F}" type="presParOf" srcId="{F794A0FC-84AD-4C00-AEB3-718D84A979C4}" destId="{54F66DC7-A6DC-4207-ADD3-D718996D7A7B}" srcOrd="1" destOrd="0" presId="urn:microsoft.com/office/officeart/2005/8/layout/cycle2"/>
    <dgm:cxn modelId="{B693539B-5E8D-4DDB-97C7-C1AD2F394E62}" type="presParOf" srcId="{54F66DC7-A6DC-4207-ADD3-D718996D7A7B}" destId="{0917EE06-7B15-4096-ACDD-73F4F1203270}" srcOrd="0" destOrd="0" presId="urn:microsoft.com/office/officeart/2005/8/layout/cycle2"/>
    <dgm:cxn modelId="{FF2F7CE8-06A8-4A52-ABF2-47F701893466}" type="presParOf" srcId="{F794A0FC-84AD-4C00-AEB3-718D84A979C4}" destId="{2B5BB751-E78B-4082-AABE-AF19C07CFE1F}" srcOrd="2" destOrd="0" presId="urn:microsoft.com/office/officeart/2005/8/layout/cycle2"/>
    <dgm:cxn modelId="{5B9F0591-A7C4-4996-885C-516E723A6561}" type="presParOf" srcId="{F794A0FC-84AD-4C00-AEB3-718D84A979C4}" destId="{9A556BB7-1492-40FF-A54E-66A09DCB37E1}" srcOrd="3" destOrd="0" presId="urn:microsoft.com/office/officeart/2005/8/layout/cycle2"/>
    <dgm:cxn modelId="{2747B9CB-E7E0-49E7-AD52-88645F280106}" type="presParOf" srcId="{9A556BB7-1492-40FF-A54E-66A09DCB37E1}" destId="{AD37322A-31F8-4F6F-97A0-0CF1643456B5}" srcOrd="0" destOrd="0" presId="urn:microsoft.com/office/officeart/2005/8/layout/cycle2"/>
    <dgm:cxn modelId="{BD03F0B3-57B4-4E30-8F0A-8E3815123CBF}" type="presParOf" srcId="{F794A0FC-84AD-4C00-AEB3-718D84A979C4}" destId="{AFEE3495-99C8-40A6-BD6C-07ECDDEBED39}" srcOrd="4" destOrd="0" presId="urn:microsoft.com/office/officeart/2005/8/layout/cycle2"/>
    <dgm:cxn modelId="{744ED137-895B-412F-B7AB-75DF3FBBA461}" type="presParOf" srcId="{F794A0FC-84AD-4C00-AEB3-718D84A979C4}" destId="{F84D71CF-55BA-461A-AC62-C2C4D1FA7B68}" srcOrd="5" destOrd="0" presId="urn:microsoft.com/office/officeart/2005/8/layout/cycle2"/>
    <dgm:cxn modelId="{26BA2FAD-611F-4797-9355-775854948826}" type="presParOf" srcId="{F84D71CF-55BA-461A-AC62-C2C4D1FA7B68}" destId="{03527C6F-982C-46D6-84BE-804CE8D12A7F}" srcOrd="0" destOrd="0" presId="urn:microsoft.com/office/officeart/2005/8/layout/cycle2"/>
    <dgm:cxn modelId="{4D901952-61AF-4469-9CFB-577351518615}" type="presParOf" srcId="{F794A0FC-84AD-4C00-AEB3-718D84A979C4}" destId="{7B398B6B-6B9B-4C02-9474-C9F181FE64EB}" srcOrd="6" destOrd="0" presId="urn:microsoft.com/office/officeart/2005/8/layout/cycle2"/>
    <dgm:cxn modelId="{AC85FB3E-533A-4897-A428-0D34D953152E}" type="presParOf" srcId="{F794A0FC-84AD-4C00-AEB3-718D84A979C4}" destId="{E7CF5D0D-AC23-4CEF-834A-BD1F37B749BF}" srcOrd="7" destOrd="0" presId="urn:microsoft.com/office/officeart/2005/8/layout/cycle2"/>
    <dgm:cxn modelId="{E2AA6477-51B4-42CC-BB15-E867F41B8A9F}" type="presParOf" srcId="{E7CF5D0D-AC23-4CEF-834A-BD1F37B749BF}" destId="{2ADA21F6-6E1C-4A5D-AF3B-9233B022772E}" srcOrd="0" destOrd="0" presId="urn:microsoft.com/office/officeart/2005/8/layout/cycle2"/>
    <dgm:cxn modelId="{27EF2579-2012-4184-8914-10E5EEB91BA4}" type="presParOf" srcId="{F794A0FC-84AD-4C00-AEB3-718D84A979C4}" destId="{B76A03CF-1969-4578-BB0D-B83E756A32FA}" srcOrd="8" destOrd="0" presId="urn:microsoft.com/office/officeart/2005/8/layout/cycle2"/>
    <dgm:cxn modelId="{A9B104D8-C609-4A84-8CCE-C159042F81D1}" type="presParOf" srcId="{F794A0FC-84AD-4C00-AEB3-718D84A979C4}" destId="{D5DCA635-E04A-4321-AC3A-31997A3AE151}" srcOrd="9" destOrd="0" presId="urn:microsoft.com/office/officeart/2005/8/layout/cycle2"/>
    <dgm:cxn modelId="{78A343BA-5B21-4ECD-8049-59D778FEC2CC}" type="presParOf" srcId="{D5DCA635-E04A-4321-AC3A-31997A3AE151}" destId="{F3BE3165-3D2A-405A-BEE0-EA07827B0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E1E3F-A93D-4845-A6B0-52C237301177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9FCD8D0-4836-4690-909C-467D5FD35F74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Greeting</a:t>
          </a:r>
          <a:endParaRPr lang="en-CA" dirty="0"/>
        </a:p>
      </dgm:t>
    </dgm:pt>
    <dgm:pt modelId="{441B9CD0-B64C-402F-825F-11DE20AA73BA}" type="parTrans" cxnId="{38F689B8-A57E-4C71-BEEC-1D3FFD534B84}">
      <dgm:prSet/>
      <dgm:spPr/>
      <dgm:t>
        <a:bodyPr/>
        <a:lstStyle/>
        <a:p>
          <a:pPr algn="ctr"/>
          <a:endParaRPr lang="en-CA"/>
        </a:p>
      </dgm:t>
    </dgm:pt>
    <dgm:pt modelId="{7FF76FAE-09E8-41CB-B4D5-45F85F23D798}" type="sibTrans" cxnId="{38F689B8-A57E-4C71-BEEC-1D3FFD534B84}">
      <dgm:prSet/>
      <dgm:spPr>
        <a:solidFill>
          <a:srgbClr val="00B0F0"/>
        </a:solidFill>
      </dgm:spPr>
      <dgm:t>
        <a:bodyPr/>
        <a:lstStyle/>
        <a:p>
          <a:pPr algn="ctr"/>
          <a:endParaRPr lang="en-CA"/>
        </a:p>
      </dgm:t>
    </dgm:pt>
    <dgm:pt modelId="{DA37E18C-2692-4E1C-8324-35BBB5D031F0}">
      <dgm:prSet phldrT="[Text]" custT="1"/>
      <dgm:spPr>
        <a:solidFill>
          <a:srgbClr val="00B0F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5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 smtClean="0"/>
            <a:t>Exchange names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500" dirty="0"/>
        </a:p>
      </dgm:t>
    </dgm:pt>
    <dgm:pt modelId="{3D287987-3B38-44E1-A882-F83B15CAA727}" type="parTrans" cxnId="{6E446362-7F8C-4578-94B6-694A22333EC9}">
      <dgm:prSet/>
      <dgm:spPr/>
      <dgm:t>
        <a:bodyPr/>
        <a:lstStyle/>
        <a:p>
          <a:pPr algn="ctr"/>
          <a:endParaRPr lang="en-CA"/>
        </a:p>
      </dgm:t>
    </dgm:pt>
    <dgm:pt modelId="{45B67CA1-5500-43F1-B5B8-6B980082E135}" type="sibTrans" cxnId="{6E446362-7F8C-4578-94B6-694A22333EC9}">
      <dgm:prSet/>
      <dgm:spPr/>
      <dgm:t>
        <a:bodyPr/>
        <a:lstStyle/>
        <a:p>
          <a:pPr algn="ctr"/>
          <a:endParaRPr lang="en-CA"/>
        </a:p>
      </dgm:t>
    </dgm:pt>
    <dgm:pt modelId="{4CBAD1EA-4A19-4BC1-ACAF-9111A796B37A}">
      <dgm:prSet phldrT="[Text]"/>
      <dgm:spPr/>
      <dgm:t>
        <a:bodyPr/>
        <a:lstStyle/>
        <a:p>
          <a:pPr algn="ctr"/>
          <a:r>
            <a:rPr lang="en-CA" dirty="0" smtClean="0"/>
            <a:t>How are you</a:t>
          </a:r>
          <a:endParaRPr lang="en-CA" dirty="0"/>
        </a:p>
      </dgm:t>
    </dgm:pt>
    <dgm:pt modelId="{4F191D87-FD8B-454A-BBA5-F143589BCBDA}" type="par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4D6BBEBC-7F83-4306-9FE8-623EE57D1EBF}" type="sib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F233D71E-EC38-4561-BB2D-61D4B96744FA}">
      <dgm:prSet phldrT="[Text]"/>
      <dgm:spPr/>
      <dgm:t>
        <a:bodyPr/>
        <a:lstStyle/>
        <a:p>
          <a:pPr algn="ctr"/>
          <a:r>
            <a:rPr lang="en-CA" dirty="0" smtClean="0"/>
            <a:t>Nice to meet you.</a:t>
          </a:r>
          <a:endParaRPr lang="en-CA" dirty="0"/>
        </a:p>
      </dgm:t>
    </dgm:pt>
    <dgm:pt modelId="{2ED6BE42-3C87-4A25-AF65-FC55843092DE}" type="sib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AEDD36AC-2291-4DCB-8997-D5C635C48509}" type="par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ED6685B1-B944-40F6-B147-7D2CEE8C268C}">
      <dgm:prSet phldrT="[Text]"/>
      <dgm:spPr/>
      <dgm:t>
        <a:bodyPr/>
        <a:lstStyle/>
        <a:p>
          <a:pPr algn="ctr"/>
          <a:r>
            <a:rPr lang="en-CA" dirty="0" smtClean="0"/>
            <a:t>Where from</a:t>
          </a:r>
          <a:endParaRPr lang="en-CA" dirty="0"/>
        </a:p>
      </dgm:t>
    </dgm:pt>
    <dgm:pt modelId="{030CC88A-B92A-4D3A-A2AE-DAE69456A2A4}" type="par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61302433-E916-4C32-8676-69A0A0CC7B4C}" type="sib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F794A0FC-84AD-4C00-AEB3-718D84A979C4}" type="pres">
      <dgm:prSet presAssocID="{E46E1E3F-A93D-4845-A6B0-52C237301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E6B2575-D505-494F-B619-3DEC6C6DC8F6}" type="pres">
      <dgm:prSet presAssocID="{29FCD8D0-4836-4690-909C-467D5FD35F74}" presName="node" presStyleLbl="node1" presStyleIdx="0" presStyleCnt="5" custScaleX="107950" custScaleY="1001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66DC7-A6DC-4207-ADD3-D718996D7A7B}" type="pres">
      <dgm:prSet presAssocID="{7FF76FAE-09E8-41CB-B4D5-45F85F23D798}" presName="sibTrans" presStyleLbl="sibTrans2D1" presStyleIdx="0" presStyleCnt="5"/>
      <dgm:spPr/>
      <dgm:t>
        <a:bodyPr/>
        <a:lstStyle/>
        <a:p>
          <a:endParaRPr lang="en-CA"/>
        </a:p>
      </dgm:t>
    </dgm:pt>
    <dgm:pt modelId="{0917EE06-7B15-4096-ACDD-73F4F1203270}" type="pres">
      <dgm:prSet presAssocID="{7FF76FAE-09E8-41CB-B4D5-45F85F23D798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2B5BB751-E78B-4082-AABE-AF19C07CFE1F}" type="pres">
      <dgm:prSet presAssocID="{DA37E18C-2692-4E1C-8324-35BBB5D031F0}" presName="node" presStyleLbl="node1" presStyleIdx="1" presStyleCnt="5" custScaleX="114765" custScaleY="1053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556BB7-1492-40FF-A54E-66A09DCB37E1}" type="pres">
      <dgm:prSet presAssocID="{45B67CA1-5500-43F1-B5B8-6B980082E135}" presName="sibTrans" presStyleLbl="sibTrans2D1" presStyleIdx="1" presStyleCnt="5"/>
      <dgm:spPr/>
      <dgm:t>
        <a:bodyPr/>
        <a:lstStyle/>
        <a:p>
          <a:endParaRPr lang="en-CA"/>
        </a:p>
      </dgm:t>
    </dgm:pt>
    <dgm:pt modelId="{AD37322A-31F8-4F6F-97A0-0CF1643456B5}" type="pres">
      <dgm:prSet presAssocID="{45B67CA1-5500-43F1-B5B8-6B980082E135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FEE3495-99C8-40A6-BD6C-07ECDDEBED39}" type="pres">
      <dgm:prSet presAssocID="{4CBAD1EA-4A19-4BC1-ACAF-9111A796B37A}" presName="node" presStyleLbl="node1" presStyleIdx="2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4D71CF-55BA-461A-AC62-C2C4D1FA7B68}" type="pres">
      <dgm:prSet presAssocID="{4D6BBEBC-7F83-4306-9FE8-623EE57D1EBF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3527C6F-982C-46D6-84BE-804CE8D12A7F}" type="pres">
      <dgm:prSet presAssocID="{4D6BBEBC-7F83-4306-9FE8-623EE57D1EBF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7B398B6B-6B9B-4C02-9474-C9F181FE64EB}" type="pres">
      <dgm:prSet presAssocID="{ED6685B1-B944-40F6-B147-7D2CEE8C268C}" presName="node" presStyleLbl="node1" presStyleIdx="3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CF5D0D-AC23-4CEF-834A-BD1F37B749BF}" type="pres">
      <dgm:prSet presAssocID="{61302433-E916-4C32-8676-69A0A0CC7B4C}" presName="sibTrans" presStyleLbl="sibTrans2D1" presStyleIdx="3" presStyleCnt="5"/>
      <dgm:spPr/>
      <dgm:t>
        <a:bodyPr/>
        <a:lstStyle/>
        <a:p>
          <a:endParaRPr lang="en-CA"/>
        </a:p>
      </dgm:t>
    </dgm:pt>
    <dgm:pt modelId="{2ADA21F6-6E1C-4A5D-AF3B-9233B022772E}" type="pres">
      <dgm:prSet presAssocID="{61302433-E916-4C32-8676-69A0A0CC7B4C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B76A03CF-1969-4578-BB0D-B83E756A32FA}" type="pres">
      <dgm:prSet presAssocID="{F233D71E-EC38-4561-BB2D-61D4B96744FA}" presName="node" presStyleLbl="node1" presStyleIdx="4" presStyleCnt="5" custScaleX="108822" custScaleY="1052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DCA635-E04A-4321-AC3A-31997A3AE151}" type="pres">
      <dgm:prSet presAssocID="{2ED6BE42-3C87-4A25-AF65-FC55843092DE}" presName="sibTrans" presStyleLbl="sibTrans2D1" presStyleIdx="4" presStyleCnt="5" custAng="17297389" custLinFactX="-67416" custLinFactY="153231" custLinFactNeighborX="-100000" custLinFactNeighborY="200000" custRadScaleRad="31006"/>
      <dgm:spPr/>
      <dgm:t>
        <a:bodyPr/>
        <a:lstStyle/>
        <a:p>
          <a:endParaRPr lang="en-CA"/>
        </a:p>
      </dgm:t>
    </dgm:pt>
    <dgm:pt modelId="{F3BE3165-3D2A-405A-BEE0-EA07827B0CAD}" type="pres">
      <dgm:prSet presAssocID="{2ED6BE42-3C87-4A25-AF65-FC55843092D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76CC5656-21A9-4B3E-B71A-3DB45E132487}" type="presOf" srcId="{2ED6BE42-3C87-4A25-AF65-FC55843092DE}" destId="{F3BE3165-3D2A-405A-BEE0-EA07827B0CAD}" srcOrd="1" destOrd="0" presId="urn:microsoft.com/office/officeart/2005/8/layout/cycle2"/>
    <dgm:cxn modelId="{EA7311C9-0F94-43CA-BBF0-D63C34618E61}" type="presOf" srcId="{ED6685B1-B944-40F6-B147-7D2CEE8C268C}" destId="{7B398B6B-6B9B-4C02-9474-C9F181FE64EB}" srcOrd="0" destOrd="0" presId="urn:microsoft.com/office/officeart/2005/8/layout/cycle2"/>
    <dgm:cxn modelId="{9D687D97-BD72-44EB-A10A-C9EE8055F8B5}" type="presOf" srcId="{7FF76FAE-09E8-41CB-B4D5-45F85F23D798}" destId="{54F66DC7-A6DC-4207-ADD3-D718996D7A7B}" srcOrd="0" destOrd="0" presId="urn:microsoft.com/office/officeart/2005/8/layout/cycle2"/>
    <dgm:cxn modelId="{E4239E74-7252-4E01-B99E-086588051863}" type="presOf" srcId="{E46E1E3F-A93D-4845-A6B0-52C237301177}" destId="{F794A0FC-84AD-4C00-AEB3-718D84A979C4}" srcOrd="0" destOrd="0" presId="urn:microsoft.com/office/officeart/2005/8/layout/cycle2"/>
    <dgm:cxn modelId="{CCF12569-ABB4-495B-97D7-D17F5064C8F8}" type="presOf" srcId="{7FF76FAE-09E8-41CB-B4D5-45F85F23D798}" destId="{0917EE06-7B15-4096-ACDD-73F4F1203270}" srcOrd="1" destOrd="0" presId="urn:microsoft.com/office/officeart/2005/8/layout/cycle2"/>
    <dgm:cxn modelId="{FDEE87EA-CDE0-4D9C-B792-A6446B11F961}" srcId="{E46E1E3F-A93D-4845-A6B0-52C237301177}" destId="{ED6685B1-B944-40F6-B147-7D2CEE8C268C}" srcOrd="3" destOrd="0" parTransId="{030CC88A-B92A-4D3A-A2AE-DAE69456A2A4}" sibTransId="{61302433-E916-4C32-8676-69A0A0CC7B4C}"/>
    <dgm:cxn modelId="{38F689B8-A57E-4C71-BEEC-1D3FFD534B84}" srcId="{E46E1E3F-A93D-4845-A6B0-52C237301177}" destId="{29FCD8D0-4836-4690-909C-467D5FD35F74}" srcOrd="0" destOrd="0" parTransId="{441B9CD0-B64C-402F-825F-11DE20AA73BA}" sibTransId="{7FF76FAE-09E8-41CB-B4D5-45F85F23D798}"/>
    <dgm:cxn modelId="{11CA3F4A-CC47-4E2A-8A96-9B8709B2F7EA}" type="presOf" srcId="{45B67CA1-5500-43F1-B5B8-6B980082E135}" destId="{9A556BB7-1492-40FF-A54E-66A09DCB37E1}" srcOrd="0" destOrd="0" presId="urn:microsoft.com/office/officeart/2005/8/layout/cycle2"/>
    <dgm:cxn modelId="{9BDC167C-7958-4E4E-9443-C44289F332F0}" type="presOf" srcId="{4D6BBEBC-7F83-4306-9FE8-623EE57D1EBF}" destId="{F84D71CF-55BA-461A-AC62-C2C4D1FA7B68}" srcOrd="0" destOrd="0" presId="urn:microsoft.com/office/officeart/2005/8/layout/cycle2"/>
    <dgm:cxn modelId="{4A74BD61-3691-4969-BECE-98BE15981A54}" type="presOf" srcId="{61302433-E916-4C32-8676-69A0A0CC7B4C}" destId="{E7CF5D0D-AC23-4CEF-834A-BD1F37B749BF}" srcOrd="0" destOrd="0" presId="urn:microsoft.com/office/officeart/2005/8/layout/cycle2"/>
    <dgm:cxn modelId="{2CC0A43F-C41B-43B7-B350-AA75D0013675}" type="presOf" srcId="{4CBAD1EA-4A19-4BC1-ACAF-9111A796B37A}" destId="{AFEE3495-99C8-40A6-BD6C-07ECDDEBED39}" srcOrd="0" destOrd="0" presId="urn:microsoft.com/office/officeart/2005/8/layout/cycle2"/>
    <dgm:cxn modelId="{096BDA11-CEE4-40BF-BF96-E78E4336DCB5}" type="presOf" srcId="{2ED6BE42-3C87-4A25-AF65-FC55843092DE}" destId="{D5DCA635-E04A-4321-AC3A-31997A3AE151}" srcOrd="0" destOrd="0" presId="urn:microsoft.com/office/officeart/2005/8/layout/cycle2"/>
    <dgm:cxn modelId="{6E446362-7F8C-4578-94B6-694A22333EC9}" srcId="{E46E1E3F-A93D-4845-A6B0-52C237301177}" destId="{DA37E18C-2692-4E1C-8324-35BBB5D031F0}" srcOrd="1" destOrd="0" parTransId="{3D287987-3B38-44E1-A882-F83B15CAA727}" sibTransId="{45B67CA1-5500-43F1-B5B8-6B980082E135}"/>
    <dgm:cxn modelId="{6D9C3475-2F9D-4181-99C7-B0559085122D}" srcId="{E46E1E3F-A93D-4845-A6B0-52C237301177}" destId="{F233D71E-EC38-4561-BB2D-61D4B96744FA}" srcOrd="4" destOrd="0" parTransId="{AEDD36AC-2291-4DCB-8997-D5C635C48509}" sibTransId="{2ED6BE42-3C87-4A25-AF65-FC55843092DE}"/>
    <dgm:cxn modelId="{FCB4906C-43E3-4AB2-856E-28801A9C655E}" type="presOf" srcId="{45B67CA1-5500-43F1-B5B8-6B980082E135}" destId="{AD37322A-31F8-4F6F-97A0-0CF1643456B5}" srcOrd="1" destOrd="0" presId="urn:microsoft.com/office/officeart/2005/8/layout/cycle2"/>
    <dgm:cxn modelId="{CC4ACEBC-D67A-49AF-9546-42B6B60364D2}" type="presOf" srcId="{4D6BBEBC-7F83-4306-9FE8-623EE57D1EBF}" destId="{03527C6F-982C-46D6-84BE-804CE8D12A7F}" srcOrd="1" destOrd="0" presId="urn:microsoft.com/office/officeart/2005/8/layout/cycle2"/>
    <dgm:cxn modelId="{7B84C7F0-9B91-41A1-AD52-AC5290A02488}" type="presOf" srcId="{61302433-E916-4C32-8676-69A0A0CC7B4C}" destId="{2ADA21F6-6E1C-4A5D-AF3B-9233B022772E}" srcOrd="1" destOrd="0" presId="urn:microsoft.com/office/officeart/2005/8/layout/cycle2"/>
    <dgm:cxn modelId="{E970F0D0-98D5-474F-9F61-40994C7DC624}" srcId="{E46E1E3F-A93D-4845-A6B0-52C237301177}" destId="{4CBAD1EA-4A19-4BC1-ACAF-9111A796B37A}" srcOrd="2" destOrd="0" parTransId="{4F191D87-FD8B-454A-BBA5-F143589BCBDA}" sibTransId="{4D6BBEBC-7F83-4306-9FE8-623EE57D1EBF}"/>
    <dgm:cxn modelId="{BC8A10C9-CE8D-480B-9B68-5488296D44FB}" type="presOf" srcId="{29FCD8D0-4836-4690-909C-467D5FD35F74}" destId="{1E6B2575-D505-494F-B619-3DEC6C6DC8F6}" srcOrd="0" destOrd="0" presId="urn:microsoft.com/office/officeart/2005/8/layout/cycle2"/>
    <dgm:cxn modelId="{87B006A8-C9F1-41E1-9F5B-861F53D15249}" type="presOf" srcId="{DA37E18C-2692-4E1C-8324-35BBB5D031F0}" destId="{2B5BB751-E78B-4082-AABE-AF19C07CFE1F}" srcOrd="0" destOrd="0" presId="urn:microsoft.com/office/officeart/2005/8/layout/cycle2"/>
    <dgm:cxn modelId="{992DFAD0-F051-4377-A1C0-95C637787697}" type="presOf" srcId="{F233D71E-EC38-4561-BB2D-61D4B96744FA}" destId="{B76A03CF-1969-4578-BB0D-B83E756A32FA}" srcOrd="0" destOrd="0" presId="urn:microsoft.com/office/officeart/2005/8/layout/cycle2"/>
    <dgm:cxn modelId="{A2911CE9-2812-40BD-A2C2-FA919FB46AE4}" type="presParOf" srcId="{F794A0FC-84AD-4C00-AEB3-718D84A979C4}" destId="{1E6B2575-D505-494F-B619-3DEC6C6DC8F6}" srcOrd="0" destOrd="0" presId="urn:microsoft.com/office/officeart/2005/8/layout/cycle2"/>
    <dgm:cxn modelId="{47BD7239-3098-46EB-AD4F-E3EC476B21A4}" type="presParOf" srcId="{F794A0FC-84AD-4C00-AEB3-718D84A979C4}" destId="{54F66DC7-A6DC-4207-ADD3-D718996D7A7B}" srcOrd="1" destOrd="0" presId="urn:microsoft.com/office/officeart/2005/8/layout/cycle2"/>
    <dgm:cxn modelId="{CA9261AE-1383-415A-B72C-81690D368C11}" type="presParOf" srcId="{54F66DC7-A6DC-4207-ADD3-D718996D7A7B}" destId="{0917EE06-7B15-4096-ACDD-73F4F1203270}" srcOrd="0" destOrd="0" presId="urn:microsoft.com/office/officeart/2005/8/layout/cycle2"/>
    <dgm:cxn modelId="{45E83C36-131F-414E-B132-65E616F85FC0}" type="presParOf" srcId="{F794A0FC-84AD-4C00-AEB3-718D84A979C4}" destId="{2B5BB751-E78B-4082-AABE-AF19C07CFE1F}" srcOrd="2" destOrd="0" presId="urn:microsoft.com/office/officeart/2005/8/layout/cycle2"/>
    <dgm:cxn modelId="{66D50636-0712-4CFD-8DA5-9DE9DFA6E077}" type="presParOf" srcId="{F794A0FC-84AD-4C00-AEB3-718D84A979C4}" destId="{9A556BB7-1492-40FF-A54E-66A09DCB37E1}" srcOrd="3" destOrd="0" presId="urn:microsoft.com/office/officeart/2005/8/layout/cycle2"/>
    <dgm:cxn modelId="{28C29426-AE26-4D0F-B584-85019F2960DF}" type="presParOf" srcId="{9A556BB7-1492-40FF-A54E-66A09DCB37E1}" destId="{AD37322A-31F8-4F6F-97A0-0CF1643456B5}" srcOrd="0" destOrd="0" presId="urn:microsoft.com/office/officeart/2005/8/layout/cycle2"/>
    <dgm:cxn modelId="{A8AD639E-85F4-4330-BB01-56E4AC235BF8}" type="presParOf" srcId="{F794A0FC-84AD-4C00-AEB3-718D84A979C4}" destId="{AFEE3495-99C8-40A6-BD6C-07ECDDEBED39}" srcOrd="4" destOrd="0" presId="urn:microsoft.com/office/officeart/2005/8/layout/cycle2"/>
    <dgm:cxn modelId="{87166A6A-C37F-43C1-9B01-ECF6F95F4996}" type="presParOf" srcId="{F794A0FC-84AD-4C00-AEB3-718D84A979C4}" destId="{F84D71CF-55BA-461A-AC62-C2C4D1FA7B68}" srcOrd="5" destOrd="0" presId="urn:microsoft.com/office/officeart/2005/8/layout/cycle2"/>
    <dgm:cxn modelId="{F74F65A5-DD76-4A7B-9539-7C573C2CA1E3}" type="presParOf" srcId="{F84D71CF-55BA-461A-AC62-C2C4D1FA7B68}" destId="{03527C6F-982C-46D6-84BE-804CE8D12A7F}" srcOrd="0" destOrd="0" presId="urn:microsoft.com/office/officeart/2005/8/layout/cycle2"/>
    <dgm:cxn modelId="{BA712D6A-1FA6-4438-84FB-504587D22830}" type="presParOf" srcId="{F794A0FC-84AD-4C00-AEB3-718D84A979C4}" destId="{7B398B6B-6B9B-4C02-9474-C9F181FE64EB}" srcOrd="6" destOrd="0" presId="urn:microsoft.com/office/officeart/2005/8/layout/cycle2"/>
    <dgm:cxn modelId="{CCDA6204-910A-4AB5-9DB4-69B9A05818FC}" type="presParOf" srcId="{F794A0FC-84AD-4C00-AEB3-718D84A979C4}" destId="{E7CF5D0D-AC23-4CEF-834A-BD1F37B749BF}" srcOrd="7" destOrd="0" presId="urn:microsoft.com/office/officeart/2005/8/layout/cycle2"/>
    <dgm:cxn modelId="{7FA23668-3972-4EE6-A1AC-B9048FBE9D1F}" type="presParOf" srcId="{E7CF5D0D-AC23-4CEF-834A-BD1F37B749BF}" destId="{2ADA21F6-6E1C-4A5D-AF3B-9233B022772E}" srcOrd="0" destOrd="0" presId="urn:microsoft.com/office/officeart/2005/8/layout/cycle2"/>
    <dgm:cxn modelId="{841F72C7-2837-496A-98EF-E65D07DC9795}" type="presParOf" srcId="{F794A0FC-84AD-4C00-AEB3-718D84A979C4}" destId="{B76A03CF-1969-4578-BB0D-B83E756A32FA}" srcOrd="8" destOrd="0" presId="urn:microsoft.com/office/officeart/2005/8/layout/cycle2"/>
    <dgm:cxn modelId="{9D6A51E4-FC1A-4BFD-8B95-852A180EA262}" type="presParOf" srcId="{F794A0FC-84AD-4C00-AEB3-718D84A979C4}" destId="{D5DCA635-E04A-4321-AC3A-31997A3AE151}" srcOrd="9" destOrd="0" presId="urn:microsoft.com/office/officeart/2005/8/layout/cycle2"/>
    <dgm:cxn modelId="{DDFAF947-5BBF-419C-88AB-4CA71BDA235B}" type="presParOf" srcId="{D5DCA635-E04A-4321-AC3A-31997A3AE151}" destId="{F3BE3165-3D2A-405A-BEE0-EA07827B0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E1E3F-A93D-4845-A6B0-52C237301177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9FCD8D0-4836-4690-909C-467D5FD35F74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Greeting</a:t>
          </a:r>
          <a:endParaRPr lang="en-CA" dirty="0"/>
        </a:p>
      </dgm:t>
    </dgm:pt>
    <dgm:pt modelId="{441B9CD0-B64C-402F-825F-11DE20AA73BA}" type="parTrans" cxnId="{38F689B8-A57E-4C71-BEEC-1D3FFD534B84}">
      <dgm:prSet/>
      <dgm:spPr/>
      <dgm:t>
        <a:bodyPr/>
        <a:lstStyle/>
        <a:p>
          <a:pPr algn="ctr"/>
          <a:endParaRPr lang="en-CA"/>
        </a:p>
      </dgm:t>
    </dgm:pt>
    <dgm:pt modelId="{7FF76FAE-09E8-41CB-B4D5-45F85F23D798}" type="sibTrans" cxnId="{38F689B8-A57E-4C71-BEEC-1D3FFD534B84}">
      <dgm:prSet/>
      <dgm:spPr>
        <a:solidFill>
          <a:srgbClr val="00B0F0"/>
        </a:solidFill>
      </dgm:spPr>
      <dgm:t>
        <a:bodyPr/>
        <a:lstStyle/>
        <a:p>
          <a:pPr algn="ctr"/>
          <a:endParaRPr lang="en-CA"/>
        </a:p>
      </dgm:t>
    </dgm:pt>
    <dgm:pt modelId="{DA37E18C-2692-4E1C-8324-35BBB5D031F0}">
      <dgm:prSet phldrT="[Text]" custT="1"/>
      <dgm:spPr>
        <a:solidFill>
          <a:srgbClr val="00B0F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5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 smtClean="0"/>
            <a:t>Exchange names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500" dirty="0"/>
        </a:p>
      </dgm:t>
    </dgm:pt>
    <dgm:pt modelId="{3D287987-3B38-44E1-A882-F83B15CAA727}" type="parTrans" cxnId="{6E446362-7F8C-4578-94B6-694A22333EC9}">
      <dgm:prSet/>
      <dgm:spPr/>
      <dgm:t>
        <a:bodyPr/>
        <a:lstStyle/>
        <a:p>
          <a:pPr algn="ctr"/>
          <a:endParaRPr lang="en-CA"/>
        </a:p>
      </dgm:t>
    </dgm:pt>
    <dgm:pt modelId="{45B67CA1-5500-43F1-B5B8-6B980082E135}" type="sibTrans" cxnId="{6E446362-7F8C-4578-94B6-694A22333EC9}">
      <dgm:prSet/>
      <dgm:spPr>
        <a:solidFill>
          <a:srgbClr val="00B0F0"/>
        </a:solidFill>
      </dgm:spPr>
      <dgm:t>
        <a:bodyPr/>
        <a:lstStyle/>
        <a:p>
          <a:pPr algn="ctr"/>
          <a:endParaRPr lang="en-CA"/>
        </a:p>
      </dgm:t>
    </dgm:pt>
    <dgm:pt modelId="{4CBAD1EA-4A19-4BC1-ACAF-9111A796B37A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How are you</a:t>
          </a:r>
          <a:endParaRPr lang="en-CA" dirty="0"/>
        </a:p>
      </dgm:t>
    </dgm:pt>
    <dgm:pt modelId="{4F191D87-FD8B-454A-BBA5-F143589BCBDA}" type="par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4D6BBEBC-7F83-4306-9FE8-623EE57D1EBF}" type="sib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F233D71E-EC38-4561-BB2D-61D4B96744FA}">
      <dgm:prSet phldrT="[Text]"/>
      <dgm:spPr/>
      <dgm:t>
        <a:bodyPr/>
        <a:lstStyle/>
        <a:p>
          <a:pPr algn="ctr"/>
          <a:r>
            <a:rPr lang="en-CA" dirty="0" smtClean="0"/>
            <a:t>Nice to meet you.</a:t>
          </a:r>
          <a:endParaRPr lang="en-CA" dirty="0"/>
        </a:p>
      </dgm:t>
    </dgm:pt>
    <dgm:pt modelId="{2ED6BE42-3C87-4A25-AF65-FC55843092DE}" type="sib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AEDD36AC-2291-4DCB-8997-D5C635C48509}" type="par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ED6685B1-B944-40F6-B147-7D2CEE8C268C}">
      <dgm:prSet phldrT="[Text]"/>
      <dgm:spPr/>
      <dgm:t>
        <a:bodyPr/>
        <a:lstStyle/>
        <a:p>
          <a:pPr algn="ctr"/>
          <a:r>
            <a:rPr lang="en-CA" dirty="0" smtClean="0"/>
            <a:t>Where from</a:t>
          </a:r>
          <a:endParaRPr lang="en-CA" dirty="0"/>
        </a:p>
      </dgm:t>
    </dgm:pt>
    <dgm:pt modelId="{030CC88A-B92A-4D3A-A2AE-DAE69456A2A4}" type="par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61302433-E916-4C32-8676-69A0A0CC7B4C}" type="sib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F794A0FC-84AD-4C00-AEB3-718D84A979C4}" type="pres">
      <dgm:prSet presAssocID="{E46E1E3F-A93D-4845-A6B0-52C237301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E6B2575-D505-494F-B619-3DEC6C6DC8F6}" type="pres">
      <dgm:prSet presAssocID="{29FCD8D0-4836-4690-909C-467D5FD35F74}" presName="node" presStyleLbl="node1" presStyleIdx="0" presStyleCnt="5" custScaleX="107950" custScaleY="1001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66DC7-A6DC-4207-ADD3-D718996D7A7B}" type="pres">
      <dgm:prSet presAssocID="{7FF76FAE-09E8-41CB-B4D5-45F85F23D798}" presName="sibTrans" presStyleLbl="sibTrans2D1" presStyleIdx="0" presStyleCnt="5"/>
      <dgm:spPr/>
      <dgm:t>
        <a:bodyPr/>
        <a:lstStyle/>
        <a:p>
          <a:endParaRPr lang="en-CA"/>
        </a:p>
      </dgm:t>
    </dgm:pt>
    <dgm:pt modelId="{0917EE06-7B15-4096-ACDD-73F4F1203270}" type="pres">
      <dgm:prSet presAssocID="{7FF76FAE-09E8-41CB-B4D5-45F85F23D798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2B5BB751-E78B-4082-AABE-AF19C07CFE1F}" type="pres">
      <dgm:prSet presAssocID="{DA37E18C-2692-4E1C-8324-35BBB5D031F0}" presName="node" presStyleLbl="node1" presStyleIdx="1" presStyleCnt="5" custScaleX="114765" custScaleY="1053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556BB7-1492-40FF-A54E-66A09DCB37E1}" type="pres">
      <dgm:prSet presAssocID="{45B67CA1-5500-43F1-B5B8-6B980082E135}" presName="sibTrans" presStyleLbl="sibTrans2D1" presStyleIdx="1" presStyleCnt="5"/>
      <dgm:spPr/>
      <dgm:t>
        <a:bodyPr/>
        <a:lstStyle/>
        <a:p>
          <a:endParaRPr lang="en-CA"/>
        </a:p>
      </dgm:t>
    </dgm:pt>
    <dgm:pt modelId="{AD37322A-31F8-4F6F-97A0-0CF1643456B5}" type="pres">
      <dgm:prSet presAssocID="{45B67CA1-5500-43F1-B5B8-6B980082E135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FEE3495-99C8-40A6-BD6C-07ECDDEBED39}" type="pres">
      <dgm:prSet presAssocID="{4CBAD1EA-4A19-4BC1-ACAF-9111A796B37A}" presName="node" presStyleLbl="node1" presStyleIdx="2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4D71CF-55BA-461A-AC62-C2C4D1FA7B68}" type="pres">
      <dgm:prSet presAssocID="{4D6BBEBC-7F83-4306-9FE8-623EE57D1EBF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3527C6F-982C-46D6-84BE-804CE8D12A7F}" type="pres">
      <dgm:prSet presAssocID="{4D6BBEBC-7F83-4306-9FE8-623EE57D1EBF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7B398B6B-6B9B-4C02-9474-C9F181FE64EB}" type="pres">
      <dgm:prSet presAssocID="{ED6685B1-B944-40F6-B147-7D2CEE8C268C}" presName="node" presStyleLbl="node1" presStyleIdx="3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CF5D0D-AC23-4CEF-834A-BD1F37B749BF}" type="pres">
      <dgm:prSet presAssocID="{61302433-E916-4C32-8676-69A0A0CC7B4C}" presName="sibTrans" presStyleLbl="sibTrans2D1" presStyleIdx="3" presStyleCnt="5"/>
      <dgm:spPr/>
      <dgm:t>
        <a:bodyPr/>
        <a:lstStyle/>
        <a:p>
          <a:endParaRPr lang="en-CA"/>
        </a:p>
      </dgm:t>
    </dgm:pt>
    <dgm:pt modelId="{2ADA21F6-6E1C-4A5D-AF3B-9233B022772E}" type="pres">
      <dgm:prSet presAssocID="{61302433-E916-4C32-8676-69A0A0CC7B4C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B76A03CF-1969-4578-BB0D-B83E756A32FA}" type="pres">
      <dgm:prSet presAssocID="{F233D71E-EC38-4561-BB2D-61D4B96744FA}" presName="node" presStyleLbl="node1" presStyleIdx="4" presStyleCnt="5" custScaleX="108822" custScaleY="1052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DCA635-E04A-4321-AC3A-31997A3AE151}" type="pres">
      <dgm:prSet presAssocID="{2ED6BE42-3C87-4A25-AF65-FC55843092DE}" presName="sibTrans" presStyleLbl="sibTrans2D1" presStyleIdx="4" presStyleCnt="5" custAng="17297389" custLinFactX="-67416" custLinFactY="153231" custLinFactNeighborX="-100000" custLinFactNeighborY="200000" custRadScaleRad="31006"/>
      <dgm:spPr/>
      <dgm:t>
        <a:bodyPr/>
        <a:lstStyle/>
        <a:p>
          <a:endParaRPr lang="en-CA"/>
        </a:p>
      </dgm:t>
    </dgm:pt>
    <dgm:pt modelId="{F3BE3165-3D2A-405A-BEE0-EA07827B0CAD}" type="pres">
      <dgm:prSet presAssocID="{2ED6BE42-3C87-4A25-AF65-FC55843092D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FC8F4F8D-CF09-4668-B7EC-0D990B8942A6}" type="presOf" srcId="{F233D71E-EC38-4561-BB2D-61D4B96744FA}" destId="{B76A03CF-1969-4578-BB0D-B83E756A32FA}" srcOrd="0" destOrd="0" presId="urn:microsoft.com/office/officeart/2005/8/layout/cycle2"/>
    <dgm:cxn modelId="{A29D375D-BFD7-48B1-A471-AD5B772A2073}" type="presOf" srcId="{4D6BBEBC-7F83-4306-9FE8-623EE57D1EBF}" destId="{03527C6F-982C-46D6-84BE-804CE8D12A7F}" srcOrd="1" destOrd="0" presId="urn:microsoft.com/office/officeart/2005/8/layout/cycle2"/>
    <dgm:cxn modelId="{39DBA251-2AAA-438A-ABA8-0497304F4E20}" type="presOf" srcId="{ED6685B1-B944-40F6-B147-7D2CEE8C268C}" destId="{7B398B6B-6B9B-4C02-9474-C9F181FE64EB}" srcOrd="0" destOrd="0" presId="urn:microsoft.com/office/officeart/2005/8/layout/cycle2"/>
    <dgm:cxn modelId="{FDEE87EA-CDE0-4D9C-B792-A6446B11F961}" srcId="{E46E1E3F-A93D-4845-A6B0-52C237301177}" destId="{ED6685B1-B944-40F6-B147-7D2CEE8C268C}" srcOrd="3" destOrd="0" parTransId="{030CC88A-B92A-4D3A-A2AE-DAE69456A2A4}" sibTransId="{61302433-E916-4C32-8676-69A0A0CC7B4C}"/>
    <dgm:cxn modelId="{49228F3A-EDF6-4AE4-BF28-175EE44E585E}" type="presOf" srcId="{DA37E18C-2692-4E1C-8324-35BBB5D031F0}" destId="{2B5BB751-E78B-4082-AABE-AF19C07CFE1F}" srcOrd="0" destOrd="0" presId="urn:microsoft.com/office/officeart/2005/8/layout/cycle2"/>
    <dgm:cxn modelId="{EE855CEC-BD1E-4D73-B567-E3D8BDDF5E20}" type="presOf" srcId="{4CBAD1EA-4A19-4BC1-ACAF-9111A796B37A}" destId="{AFEE3495-99C8-40A6-BD6C-07ECDDEBED39}" srcOrd="0" destOrd="0" presId="urn:microsoft.com/office/officeart/2005/8/layout/cycle2"/>
    <dgm:cxn modelId="{B89D817F-8133-4141-A6E8-FB6971F183F9}" type="presOf" srcId="{61302433-E916-4C32-8676-69A0A0CC7B4C}" destId="{E7CF5D0D-AC23-4CEF-834A-BD1F37B749BF}" srcOrd="0" destOrd="0" presId="urn:microsoft.com/office/officeart/2005/8/layout/cycle2"/>
    <dgm:cxn modelId="{038747C8-4A47-4F27-B656-FC45D38EB2FC}" type="presOf" srcId="{7FF76FAE-09E8-41CB-B4D5-45F85F23D798}" destId="{54F66DC7-A6DC-4207-ADD3-D718996D7A7B}" srcOrd="0" destOrd="0" presId="urn:microsoft.com/office/officeart/2005/8/layout/cycle2"/>
    <dgm:cxn modelId="{38F689B8-A57E-4C71-BEEC-1D3FFD534B84}" srcId="{E46E1E3F-A93D-4845-A6B0-52C237301177}" destId="{29FCD8D0-4836-4690-909C-467D5FD35F74}" srcOrd="0" destOrd="0" parTransId="{441B9CD0-B64C-402F-825F-11DE20AA73BA}" sibTransId="{7FF76FAE-09E8-41CB-B4D5-45F85F23D798}"/>
    <dgm:cxn modelId="{A216F324-5391-4AB2-94AC-0786E390D165}" type="presOf" srcId="{29FCD8D0-4836-4690-909C-467D5FD35F74}" destId="{1E6B2575-D505-494F-B619-3DEC6C6DC8F6}" srcOrd="0" destOrd="0" presId="urn:microsoft.com/office/officeart/2005/8/layout/cycle2"/>
    <dgm:cxn modelId="{555804E2-3A98-4AC8-9919-85A5C468FEE1}" type="presOf" srcId="{2ED6BE42-3C87-4A25-AF65-FC55843092DE}" destId="{F3BE3165-3D2A-405A-BEE0-EA07827B0CAD}" srcOrd="1" destOrd="0" presId="urn:microsoft.com/office/officeart/2005/8/layout/cycle2"/>
    <dgm:cxn modelId="{7A3E84C5-8CC6-4D20-AD98-6A00142498AD}" type="presOf" srcId="{2ED6BE42-3C87-4A25-AF65-FC55843092DE}" destId="{D5DCA635-E04A-4321-AC3A-31997A3AE151}" srcOrd="0" destOrd="0" presId="urn:microsoft.com/office/officeart/2005/8/layout/cycle2"/>
    <dgm:cxn modelId="{6D9C3475-2F9D-4181-99C7-B0559085122D}" srcId="{E46E1E3F-A93D-4845-A6B0-52C237301177}" destId="{F233D71E-EC38-4561-BB2D-61D4B96744FA}" srcOrd="4" destOrd="0" parTransId="{AEDD36AC-2291-4DCB-8997-D5C635C48509}" sibTransId="{2ED6BE42-3C87-4A25-AF65-FC55843092DE}"/>
    <dgm:cxn modelId="{6E446362-7F8C-4578-94B6-694A22333EC9}" srcId="{E46E1E3F-A93D-4845-A6B0-52C237301177}" destId="{DA37E18C-2692-4E1C-8324-35BBB5D031F0}" srcOrd="1" destOrd="0" parTransId="{3D287987-3B38-44E1-A882-F83B15CAA727}" sibTransId="{45B67CA1-5500-43F1-B5B8-6B980082E135}"/>
    <dgm:cxn modelId="{793E321F-E317-4DF2-9021-89E474762271}" type="presOf" srcId="{7FF76FAE-09E8-41CB-B4D5-45F85F23D798}" destId="{0917EE06-7B15-4096-ACDD-73F4F1203270}" srcOrd="1" destOrd="0" presId="urn:microsoft.com/office/officeart/2005/8/layout/cycle2"/>
    <dgm:cxn modelId="{7971FFC2-BA47-4A44-946C-3F444763DF7E}" type="presOf" srcId="{61302433-E916-4C32-8676-69A0A0CC7B4C}" destId="{2ADA21F6-6E1C-4A5D-AF3B-9233B022772E}" srcOrd="1" destOrd="0" presId="urn:microsoft.com/office/officeart/2005/8/layout/cycle2"/>
    <dgm:cxn modelId="{E970F0D0-98D5-474F-9F61-40994C7DC624}" srcId="{E46E1E3F-A93D-4845-A6B0-52C237301177}" destId="{4CBAD1EA-4A19-4BC1-ACAF-9111A796B37A}" srcOrd="2" destOrd="0" parTransId="{4F191D87-FD8B-454A-BBA5-F143589BCBDA}" sibTransId="{4D6BBEBC-7F83-4306-9FE8-623EE57D1EBF}"/>
    <dgm:cxn modelId="{DE485813-8E3F-4C13-94D3-7129CCA98644}" type="presOf" srcId="{45B67CA1-5500-43F1-B5B8-6B980082E135}" destId="{AD37322A-31F8-4F6F-97A0-0CF1643456B5}" srcOrd="1" destOrd="0" presId="urn:microsoft.com/office/officeart/2005/8/layout/cycle2"/>
    <dgm:cxn modelId="{4C06B87F-6143-475F-9C15-F1B4113B5958}" type="presOf" srcId="{45B67CA1-5500-43F1-B5B8-6B980082E135}" destId="{9A556BB7-1492-40FF-A54E-66A09DCB37E1}" srcOrd="0" destOrd="0" presId="urn:microsoft.com/office/officeart/2005/8/layout/cycle2"/>
    <dgm:cxn modelId="{E1B860D9-8139-4D55-9B49-60B3C3AC3A2E}" type="presOf" srcId="{E46E1E3F-A93D-4845-A6B0-52C237301177}" destId="{F794A0FC-84AD-4C00-AEB3-718D84A979C4}" srcOrd="0" destOrd="0" presId="urn:microsoft.com/office/officeart/2005/8/layout/cycle2"/>
    <dgm:cxn modelId="{59CA0479-5ED2-405F-933E-F98B36AE24A2}" type="presOf" srcId="{4D6BBEBC-7F83-4306-9FE8-623EE57D1EBF}" destId="{F84D71CF-55BA-461A-AC62-C2C4D1FA7B68}" srcOrd="0" destOrd="0" presId="urn:microsoft.com/office/officeart/2005/8/layout/cycle2"/>
    <dgm:cxn modelId="{8ED77C89-220F-4E9E-B9D3-6B192226105C}" type="presParOf" srcId="{F794A0FC-84AD-4C00-AEB3-718D84A979C4}" destId="{1E6B2575-D505-494F-B619-3DEC6C6DC8F6}" srcOrd="0" destOrd="0" presId="urn:microsoft.com/office/officeart/2005/8/layout/cycle2"/>
    <dgm:cxn modelId="{70F32C91-1B96-4273-95D1-816D57E9A7AB}" type="presParOf" srcId="{F794A0FC-84AD-4C00-AEB3-718D84A979C4}" destId="{54F66DC7-A6DC-4207-ADD3-D718996D7A7B}" srcOrd="1" destOrd="0" presId="urn:microsoft.com/office/officeart/2005/8/layout/cycle2"/>
    <dgm:cxn modelId="{EEBD030A-BF43-4813-891A-748AD7A2AB0E}" type="presParOf" srcId="{54F66DC7-A6DC-4207-ADD3-D718996D7A7B}" destId="{0917EE06-7B15-4096-ACDD-73F4F1203270}" srcOrd="0" destOrd="0" presId="urn:microsoft.com/office/officeart/2005/8/layout/cycle2"/>
    <dgm:cxn modelId="{8016F48E-A86D-43BC-9C3E-A11810846C26}" type="presParOf" srcId="{F794A0FC-84AD-4C00-AEB3-718D84A979C4}" destId="{2B5BB751-E78B-4082-AABE-AF19C07CFE1F}" srcOrd="2" destOrd="0" presId="urn:microsoft.com/office/officeart/2005/8/layout/cycle2"/>
    <dgm:cxn modelId="{851CD7AC-7CCC-44B3-8167-271B326603FA}" type="presParOf" srcId="{F794A0FC-84AD-4C00-AEB3-718D84A979C4}" destId="{9A556BB7-1492-40FF-A54E-66A09DCB37E1}" srcOrd="3" destOrd="0" presId="urn:microsoft.com/office/officeart/2005/8/layout/cycle2"/>
    <dgm:cxn modelId="{B81B692D-12F4-4C03-AE5E-7181C3B85043}" type="presParOf" srcId="{9A556BB7-1492-40FF-A54E-66A09DCB37E1}" destId="{AD37322A-31F8-4F6F-97A0-0CF1643456B5}" srcOrd="0" destOrd="0" presId="urn:microsoft.com/office/officeart/2005/8/layout/cycle2"/>
    <dgm:cxn modelId="{29D4222A-DD0F-491D-BE3D-EADE38DC7E77}" type="presParOf" srcId="{F794A0FC-84AD-4C00-AEB3-718D84A979C4}" destId="{AFEE3495-99C8-40A6-BD6C-07ECDDEBED39}" srcOrd="4" destOrd="0" presId="urn:microsoft.com/office/officeart/2005/8/layout/cycle2"/>
    <dgm:cxn modelId="{50E0DFB3-1379-4711-A0BA-ED0039253DF5}" type="presParOf" srcId="{F794A0FC-84AD-4C00-AEB3-718D84A979C4}" destId="{F84D71CF-55BA-461A-AC62-C2C4D1FA7B68}" srcOrd="5" destOrd="0" presId="urn:microsoft.com/office/officeart/2005/8/layout/cycle2"/>
    <dgm:cxn modelId="{2C84476A-F02A-4F57-8A30-DBF2C1450B73}" type="presParOf" srcId="{F84D71CF-55BA-461A-AC62-C2C4D1FA7B68}" destId="{03527C6F-982C-46D6-84BE-804CE8D12A7F}" srcOrd="0" destOrd="0" presId="urn:microsoft.com/office/officeart/2005/8/layout/cycle2"/>
    <dgm:cxn modelId="{EA64B534-1F5A-4FA5-A1A7-BC0A4BD1F47D}" type="presParOf" srcId="{F794A0FC-84AD-4C00-AEB3-718D84A979C4}" destId="{7B398B6B-6B9B-4C02-9474-C9F181FE64EB}" srcOrd="6" destOrd="0" presId="urn:microsoft.com/office/officeart/2005/8/layout/cycle2"/>
    <dgm:cxn modelId="{01B033A3-7F7F-4A91-B0A2-292037755B8E}" type="presParOf" srcId="{F794A0FC-84AD-4C00-AEB3-718D84A979C4}" destId="{E7CF5D0D-AC23-4CEF-834A-BD1F37B749BF}" srcOrd="7" destOrd="0" presId="urn:microsoft.com/office/officeart/2005/8/layout/cycle2"/>
    <dgm:cxn modelId="{B5AAFA35-463C-42C4-B8F8-76B2F5EF9962}" type="presParOf" srcId="{E7CF5D0D-AC23-4CEF-834A-BD1F37B749BF}" destId="{2ADA21F6-6E1C-4A5D-AF3B-9233B022772E}" srcOrd="0" destOrd="0" presId="urn:microsoft.com/office/officeart/2005/8/layout/cycle2"/>
    <dgm:cxn modelId="{062AB373-F916-4C60-B4FF-772A4B243C00}" type="presParOf" srcId="{F794A0FC-84AD-4C00-AEB3-718D84A979C4}" destId="{B76A03CF-1969-4578-BB0D-B83E756A32FA}" srcOrd="8" destOrd="0" presId="urn:microsoft.com/office/officeart/2005/8/layout/cycle2"/>
    <dgm:cxn modelId="{FBB88D6C-E9B9-4747-8162-137D1135EC44}" type="presParOf" srcId="{F794A0FC-84AD-4C00-AEB3-718D84A979C4}" destId="{D5DCA635-E04A-4321-AC3A-31997A3AE151}" srcOrd="9" destOrd="0" presId="urn:microsoft.com/office/officeart/2005/8/layout/cycle2"/>
    <dgm:cxn modelId="{393912E1-27A1-42DA-B95D-CFABA08B0A04}" type="presParOf" srcId="{D5DCA635-E04A-4321-AC3A-31997A3AE151}" destId="{F3BE3165-3D2A-405A-BEE0-EA07827B0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6E1E3F-A93D-4845-A6B0-52C237301177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29FCD8D0-4836-4690-909C-467D5FD35F74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Greeting</a:t>
          </a:r>
          <a:endParaRPr lang="en-CA" dirty="0"/>
        </a:p>
      </dgm:t>
    </dgm:pt>
    <dgm:pt modelId="{441B9CD0-B64C-402F-825F-11DE20AA73BA}" type="parTrans" cxnId="{38F689B8-A57E-4C71-BEEC-1D3FFD534B84}">
      <dgm:prSet/>
      <dgm:spPr/>
      <dgm:t>
        <a:bodyPr/>
        <a:lstStyle/>
        <a:p>
          <a:pPr algn="ctr"/>
          <a:endParaRPr lang="en-CA"/>
        </a:p>
      </dgm:t>
    </dgm:pt>
    <dgm:pt modelId="{7FF76FAE-09E8-41CB-B4D5-45F85F23D798}" type="sibTrans" cxnId="{38F689B8-A57E-4C71-BEEC-1D3FFD534B84}">
      <dgm:prSet/>
      <dgm:spPr>
        <a:solidFill>
          <a:srgbClr val="00B0F0"/>
        </a:solidFill>
      </dgm:spPr>
      <dgm:t>
        <a:bodyPr/>
        <a:lstStyle/>
        <a:p>
          <a:pPr algn="ctr"/>
          <a:endParaRPr lang="en-CA"/>
        </a:p>
      </dgm:t>
    </dgm:pt>
    <dgm:pt modelId="{DA37E18C-2692-4E1C-8324-35BBB5D031F0}">
      <dgm:prSet phldrT="[Text]" custT="1"/>
      <dgm:spPr>
        <a:solidFill>
          <a:srgbClr val="00B0F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5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 smtClean="0"/>
            <a:t>Exchange names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500" dirty="0"/>
        </a:p>
      </dgm:t>
    </dgm:pt>
    <dgm:pt modelId="{3D287987-3B38-44E1-A882-F83B15CAA727}" type="parTrans" cxnId="{6E446362-7F8C-4578-94B6-694A22333EC9}">
      <dgm:prSet/>
      <dgm:spPr/>
      <dgm:t>
        <a:bodyPr/>
        <a:lstStyle/>
        <a:p>
          <a:pPr algn="ctr"/>
          <a:endParaRPr lang="en-CA"/>
        </a:p>
      </dgm:t>
    </dgm:pt>
    <dgm:pt modelId="{45B67CA1-5500-43F1-B5B8-6B980082E135}" type="sibTrans" cxnId="{6E446362-7F8C-4578-94B6-694A22333EC9}">
      <dgm:prSet/>
      <dgm:spPr>
        <a:solidFill>
          <a:srgbClr val="00B0F0"/>
        </a:solidFill>
      </dgm:spPr>
      <dgm:t>
        <a:bodyPr/>
        <a:lstStyle/>
        <a:p>
          <a:pPr algn="ctr"/>
          <a:endParaRPr lang="en-CA"/>
        </a:p>
      </dgm:t>
    </dgm:pt>
    <dgm:pt modelId="{4CBAD1EA-4A19-4BC1-ACAF-9111A796B37A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How are you</a:t>
          </a:r>
          <a:endParaRPr lang="en-CA" dirty="0"/>
        </a:p>
      </dgm:t>
    </dgm:pt>
    <dgm:pt modelId="{4F191D87-FD8B-454A-BBA5-F143589BCBDA}" type="parTrans" cxnId="{E970F0D0-98D5-474F-9F61-40994C7DC624}">
      <dgm:prSet/>
      <dgm:spPr/>
      <dgm:t>
        <a:bodyPr/>
        <a:lstStyle/>
        <a:p>
          <a:pPr algn="ctr"/>
          <a:endParaRPr lang="en-CA"/>
        </a:p>
      </dgm:t>
    </dgm:pt>
    <dgm:pt modelId="{4D6BBEBC-7F83-4306-9FE8-623EE57D1EBF}" type="sibTrans" cxnId="{E970F0D0-98D5-474F-9F61-40994C7DC624}">
      <dgm:prSet/>
      <dgm:spPr>
        <a:solidFill>
          <a:srgbClr val="00B0F0"/>
        </a:solidFill>
      </dgm:spPr>
      <dgm:t>
        <a:bodyPr/>
        <a:lstStyle/>
        <a:p>
          <a:pPr algn="ctr"/>
          <a:endParaRPr lang="en-CA"/>
        </a:p>
      </dgm:t>
    </dgm:pt>
    <dgm:pt modelId="{F233D71E-EC38-4561-BB2D-61D4B96744FA}">
      <dgm:prSet phldrT="[Text]"/>
      <dgm:spPr/>
      <dgm:t>
        <a:bodyPr/>
        <a:lstStyle/>
        <a:p>
          <a:pPr algn="ctr"/>
          <a:r>
            <a:rPr lang="en-CA" dirty="0" smtClean="0"/>
            <a:t>Nice to meet you.</a:t>
          </a:r>
          <a:endParaRPr lang="en-CA" dirty="0"/>
        </a:p>
      </dgm:t>
    </dgm:pt>
    <dgm:pt modelId="{2ED6BE42-3C87-4A25-AF65-FC55843092DE}" type="sib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AEDD36AC-2291-4DCB-8997-D5C635C48509}" type="parTrans" cxnId="{6D9C3475-2F9D-4181-99C7-B0559085122D}">
      <dgm:prSet/>
      <dgm:spPr/>
      <dgm:t>
        <a:bodyPr/>
        <a:lstStyle/>
        <a:p>
          <a:pPr algn="ctr"/>
          <a:endParaRPr lang="en-CA"/>
        </a:p>
      </dgm:t>
    </dgm:pt>
    <dgm:pt modelId="{ED6685B1-B944-40F6-B147-7D2CEE8C268C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CA" dirty="0" smtClean="0"/>
            <a:t>Where from</a:t>
          </a:r>
          <a:endParaRPr lang="en-CA" dirty="0"/>
        </a:p>
      </dgm:t>
    </dgm:pt>
    <dgm:pt modelId="{030CC88A-B92A-4D3A-A2AE-DAE69456A2A4}" type="par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61302433-E916-4C32-8676-69A0A0CC7B4C}" type="sibTrans" cxnId="{FDEE87EA-CDE0-4D9C-B792-A6446B11F961}">
      <dgm:prSet/>
      <dgm:spPr/>
      <dgm:t>
        <a:bodyPr/>
        <a:lstStyle/>
        <a:p>
          <a:pPr algn="ctr"/>
          <a:endParaRPr lang="en-CA"/>
        </a:p>
      </dgm:t>
    </dgm:pt>
    <dgm:pt modelId="{F794A0FC-84AD-4C00-AEB3-718D84A979C4}" type="pres">
      <dgm:prSet presAssocID="{E46E1E3F-A93D-4845-A6B0-52C237301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E6B2575-D505-494F-B619-3DEC6C6DC8F6}" type="pres">
      <dgm:prSet presAssocID="{29FCD8D0-4836-4690-909C-467D5FD35F74}" presName="node" presStyleLbl="node1" presStyleIdx="0" presStyleCnt="5" custScaleX="107950" custScaleY="1001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66DC7-A6DC-4207-ADD3-D718996D7A7B}" type="pres">
      <dgm:prSet presAssocID="{7FF76FAE-09E8-41CB-B4D5-45F85F23D798}" presName="sibTrans" presStyleLbl="sibTrans2D1" presStyleIdx="0" presStyleCnt="5"/>
      <dgm:spPr/>
      <dgm:t>
        <a:bodyPr/>
        <a:lstStyle/>
        <a:p>
          <a:endParaRPr lang="en-CA"/>
        </a:p>
      </dgm:t>
    </dgm:pt>
    <dgm:pt modelId="{0917EE06-7B15-4096-ACDD-73F4F1203270}" type="pres">
      <dgm:prSet presAssocID="{7FF76FAE-09E8-41CB-B4D5-45F85F23D798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2B5BB751-E78B-4082-AABE-AF19C07CFE1F}" type="pres">
      <dgm:prSet presAssocID="{DA37E18C-2692-4E1C-8324-35BBB5D031F0}" presName="node" presStyleLbl="node1" presStyleIdx="1" presStyleCnt="5" custScaleX="114765" custScaleY="1053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556BB7-1492-40FF-A54E-66A09DCB37E1}" type="pres">
      <dgm:prSet presAssocID="{45B67CA1-5500-43F1-B5B8-6B980082E135}" presName="sibTrans" presStyleLbl="sibTrans2D1" presStyleIdx="1" presStyleCnt="5"/>
      <dgm:spPr/>
      <dgm:t>
        <a:bodyPr/>
        <a:lstStyle/>
        <a:p>
          <a:endParaRPr lang="en-CA"/>
        </a:p>
      </dgm:t>
    </dgm:pt>
    <dgm:pt modelId="{AD37322A-31F8-4F6F-97A0-0CF1643456B5}" type="pres">
      <dgm:prSet presAssocID="{45B67CA1-5500-43F1-B5B8-6B980082E135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FEE3495-99C8-40A6-BD6C-07ECDDEBED39}" type="pres">
      <dgm:prSet presAssocID="{4CBAD1EA-4A19-4BC1-ACAF-9111A796B37A}" presName="node" presStyleLbl="node1" presStyleIdx="2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4D71CF-55BA-461A-AC62-C2C4D1FA7B68}" type="pres">
      <dgm:prSet presAssocID="{4D6BBEBC-7F83-4306-9FE8-623EE57D1EBF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3527C6F-982C-46D6-84BE-804CE8D12A7F}" type="pres">
      <dgm:prSet presAssocID="{4D6BBEBC-7F83-4306-9FE8-623EE57D1EBF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7B398B6B-6B9B-4C02-9474-C9F181FE64EB}" type="pres">
      <dgm:prSet presAssocID="{ED6685B1-B944-40F6-B147-7D2CEE8C268C}" presName="node" presStyleLbl="node1" presStyleIdx="3" presStyleCnt="5" custScaleX="106510" custScaleY="9664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CF5D0D-AC23-4CEF-834A-BD1F37B749BF}" type="pres">
      <dgm:prSet presAssocID="{61302433-E916-4C32-8676-69A0A0CC7B4C}" presName="sibTrans" presStyleLbl="sibTrans2D1" presStyleIdx="3" presStyleCnt="5"/>
      <dgm:spPr/>
      <dgm:t>
        <a:bodyPr/>
        <a:lstStyle/>
        <a:p>
          <a:endParaRPr lang="en-CA"/>
        </a:p>
      </dgm:t>
    </dgm:pt>
    <dgm:pt modelId="{2ADA21F6-6E1C-4A5D-AF3B-9233B022772E}" type="pres">
      <dgm:prSet presAssocID="{61302433-E916-4C32-8676-69A0A0CC7B4C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B76A03CF-1969-4578-BB0D-B83E756A32FA}" type="pres">
      <dgm:prSet presAssocID="{F233D71E-EC38-4561-BB2D-61D4B96744FA}" presName="node" presStyleLbl="node1" presStyleIdx="4" presStyleCnt="5" custScaleX="108822" custScaleY="1052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DCA635-E04A-4321-AC3A-31997A3AE151}" type="pres">
      <dgm:prSet presAssocID="{2ED6BE42-3C87-4A25-AF65-FC55843092DE}" presName="sibTrans" presStyleLbl="sibTrans2D1" presStyleIdx="4" presStyleCnt="5" custAng="17297389" custLinFactX="-67416" custLinFactY="153231" custLinFactNeighborX="-100000" custLinFactNeighborY="200000" custRadScaleRad="31006"/>
      <dgm:spPr/>
      <dgm:t>
        <a:bodyPr/>
        <a:lstStyle/>
        <a:p>
          <a:endParaRPr lang="en-CA"/>
        </a:p>
      </dgm:t>
    </dgm:pt>
    <dgm:pt modelId="{F3BE3165-3D2A-405A-BEE0-EA07827B0CAD}" type="pres">
      <dgm:prSet presAssocID="{2ED6BE42-3C87-4A25-AF65-FC55843092D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77BE6DF5-6389-4328-85CA-65ADBC289C1D}" type="presOf" srcId="{45B67CA1-5500-43F1-B5B8-6B980082E135}" destId="{9A556BB7-1492-40FF-A54E-66A09DCB37E1}" srcOrd="0" destOrd="0" presId="urn:microsoft.com/office/officeart/2005/8/layout/cycle2"/>
    <dgm:cxn modelId="{FDEE87EA-CDE0-4D9C-B792-A6446B11F961}" srcId="{E46E1E3F-A93D-4845-A6B0-52C237301177}" destId="{ED6685B1-B944-40F6-B147-7D2CEE8C268C}" srcOrd="3" destOrd="0" parTransId="{030CC88A-B92A-4D3A-A2AE-DAE69456A2A4}" sibTransId="{61302433-E916-4C32-8676-69A0A0CC7B4C}"/>
    <dgm:cxn modelId="{02001113-6BE6-4128-9196-EE8CA577D7E7}" type="presOf" srcId="{7FF76FAE-09E8-41CB-B4D5-45F85F23D798}" destId="{54F66DC7-A6DC-4207-ADD3-D718996D7A7B}" srcOrd="0" destOrd="0" presId="urn:microsoft.com/office/officeart/2005/8/layout/cycle2"/>
    <dgm:cxn modelId="{38F689B8-A57E-4C71-BEEC-1D3FFD534B84}" srcId="{E46E1E3F-A93D-4845-A6B0-52C237301177}" destId="{29FCD8D0-4836-4690-909C-467D5FD35F74}" srcOrd="0" destOrd="0" parTransId="{441B9CD0-B64C-402F-825F-11DE20AA73BA}" sibTransId="{7FF76FAE-09E8-41CB-B4D5-45F85F23D798}"/>
    <dgm:cxn modelId="{1F5481E6-2199-4687-9B08-D899103FEE84}" type="presOf" srcId="{4D6BBEBC-7F83-4306-9FE8-623EE57D1EBF}" destId="{F84D71CF-55BA-461A-AC62-C2C4D1FA7B68}" srcOrd="0" destOrd="0" presId="urn:microsoft.com/office/officeart/2005/8/layout/cycle2"/>
    <dgm:cxn modelId="{DF584DE5-26B8-4BED-BA55-419BEA2C4AB7}" type="presOf" srcId="{45B67CA1-5500-43F1-B5B8-6B980082E135}" destId="{AD37322A-31F8-4F6F-97A0-0CF1643456B5}" srcOrd="1" destOrd="0" presId="urn:microsoft.com/office/officeart/2005/8/layout/cycle2"/>
    <dgm:cxn modelId="{CADDE837-368B-413E-9B7D-BF1D3F13E882}" type="presOf" srcId="{2ED6BE42-3C87-4A25-AF65-FC55843092DE}" destId="{D5DCA635-E04A-4321-AC3A-31997A3AE151}" srcOrd="0" destOrd="0" presId="urn:microsoft.com/office/officeart/2005/8/layout/cycle2"/>
    <dgm:cxn modelId="{3C5C2C5D-1B10-4BF6-8569-246A4C08820A}" type="presOf" srcId="{F233D71E-EC38-4561-BB2D-61D4B96744FA}" destId="{B76A03CF-1969-4578-BB0D-B83E756A32FA}" srcOrd="0" destOrd="0" presId="urn:microsoft.com/office/officeart/2005/8/layout/cycle2"/>
    <dgm:cxn modelId="{39E15282-CFAD-4C0C-B4A4-871C103A5899}" type="presOf" srcId="{E46E1E3F-A93D-4845-A6B0-52C237301177}" destId="{F794A0FC-84AD-4C00-AEB3-718D84A979C4}" srcOrd="0" destOrd="0" presId="urn:microsoft.com/office/officeart/2005/8/layout/cycle2"/>
    <dgm:cxn modelId="{6E446362-7F8C-4578-94B6-694A22333EC9}" srcId="{E46E1E3F-A93D-4845-A6B0-52C237301177}" destId="{DA37E18C-2692-4E1C-8324-35BBB5D031F0}" srcOrd="1" destOrd="0" parTransId="{3D287987-3B38-44E1-A882-F83B15CAA727}" sibTransId="{45B67CA1-5500-43F1-B5B8-6B980082E135}"/>
    <dgm:cxn modelId="{6D9C3475-2F9D-4181-99C7-B0559085122D}" srcId="{E46E1E3F-A93D-4845-A6B0-52C237301177}" destId="{F233D71E-EC38-4561-BB2D-61D4B96744FA}" srcOrd="4" destOrd="0" parTransId="{AEDD36AC-2291-4DCB-8997-D5C635C48509}" sibTransId="{2ED6BE42-3C87-4A25-AF65-FC55843092DE}"/>
    <dgm:cxn modelId="{03F5F5F7-914C-4753-BF30-98B23ED58323}" type="presOf" srcId="{61302433-E916-4C32-8676-69A0A0CC7B4C}" destId="{E7CF5D0D-AC23-4CEF-834A-BD1F37B749BF}" srcOrd="0" destOrd="0" presId="urn:microsoft.com/office/officeart/2005/8/layout/cycle2"/>
    <dgm:cxn modelId="{11414859-0731-4C77-A5AE-83C4870821A9}" type="presOf" srcId="{2ED6BE42-3C87-4A25-AF65-FC55843092DE}" destId="{F3BE3165-3D2A-405A-BEE0-EA07827B0CAD}" srcOrd="1" destOrd="0" presId="urn:microsoft.com/office/officeart/2005/8/layout/cycle2"/>
    <dgm:cxn modelId="{2E5E59F0-248F-4170-BE33-8975AECDE1E6}" type="presOf" srcId="{DA37E18C-2692-4E1C-8324-35BBB5D031F0}" destId="{2B5BB751-E78B-4082-AABE-AF19C07CFE1F}" srcOrd="0" destOrd="0" presId="urn:microsoft.com/office/officeart/2005/8/layout/cycle2"/>
    <dgm:cxn modelId="{E970F0D0-98D5-474F-9F61-40994C7DC624}" srcId="{E46E1E3F-A93D-4845-A6B0-52C237301177}" destId="{4CBAD1EA-4A19-4BC1-ACAF-9111A796B37A}" srcOrd="2" destOrd="0" parTransId="{4F191D87-FD8B-454A-BBA5-F143589BCBDA}" sibTransId="{4D6BBEBC-7F83-4306-9FE8-623EE57D1EBF}"/>
    <dgm:cxn modelId="{F9AF91C3-2458-4D45-9BE7-D3B859E0A552}" type="presOf" srcId="{7FF76FAE-09E8-41CB-B4D5-45F85F23D798}" destId="{0917EE06-7B15-4096-ACDD-73F4F1203270}" srcOrd="1" destOrd="0" presId="urn:microsoft.com/office/officeart/2005/8/layout/cycle2"/>
    <dgm:cxn modelId="{45249D99-F727-4D65-B44C-3B75C640F4F5}" type="presOf" srcId="{4D6BBEBC-7F83-4306-9FE8-623EE57D1EBF}" destId="{03527C6F-982C-46D6-84BE-804CE8D12A7F}" srcOrd="1" destOrd="0" presId="urn:microsoft.com/office/officeart/2005/8/layout/cycle2"/>
    <dgm:cxn modelId="{AD71036F-8180-4387-80AA-D5A23AFB25F6}" type="presOf" srcId="{61302433-E916-4C32-8676-69A0A0CC7B4C}" destId="{2ADA21F6-6E1C-4A5D-AF3B-9233B022772E}" srcOrd="1" destOrd="0" presId="urn:microsoft.com/office/officeart/2005/8/layout/cycle2"/>
    <dgm:cxn modelId="{DD328BFA-C150-48C1-9008-358225867C04}" type="presOf" srcId="{29FCD8D0-4836-4690-909C-467D5FD35F74}" destId="{1E6B2575-D505-494F-B619-3DEC6C6DC8F6}" srcOrd="0" destOrd="0" presId="urn:microsoft.com/office/officeart/2005/8/layout/cycle2"/>
    <dgm:cxn modelId="{381C467F-6C55-4FF5-8266-F0C8FD3D98F8}" type="presOf" srcId="{ED6685B1-B944-40F6-B147-7D2CEE8C268C}" destId="{7B398B6B-6B9B-4C02-9474-C9F181FE64EB}" srcOrd="0" destOrd="0" presId="urn:microsoft.com/office/officeart/2005/8/layout/cycle2"/>
    <dgm:cxn modelId="{3EA01BFA-59FB-435D-8453-70CF0A6AE7D2}" type="presOf" srcId="{4CBAD1EA-4A19-4BC1-ACAF-9111A796B37A}" destId="{AFEE3495-99C8-40A6-BD6C-07ECDDEBED39}" srcOrd="0" destOrd="0" presId="urn:microsoft.com/office/officeart/2005/8/layout/cycle2"/>
    <dgm:cxn modelId="{F051D221-3855-446F-80EF-1565750AA720}" type="presParOf" srcId="{F794A0FC-84AD-4C00-AEB3-718D84A979C4}" destId="{1E6B2575-D505-494F-B619-3DEC6C6DC8F6}" srcOrd="0" destOrd="0" presId="urn:microsoft.com/office/officeart/2005/8/layout/cycle2"/>
    <dgm:cxn modelId="{561FFD17-87C4-4A61-95D3-99E7C30A5693}" type="presParOf" srcId="{F794A0FC-84AD-4C00-AEB3-718D84A979C4}" destId="{54F66DC7-A6DC-4207-ADD3-D718996D7A7B}" srcOrd="1" destOrd="0" presId="urn:microsoft.com/office/officeart/2005/8/layout/cycle2"/>
    <dgm:cxn modelId="{71829F3B-FD3C-4520-B2A8-2B834FE7CFCE}" type="presParOf" srcId="{54F66DC7-A6DC-4207-ADD3-D718996D7A7B}" destId="{0917EE06-7B15-4096-ACDD-73F4F1203270}" srcOrd="0" destOrd="0" presId="urn:microsoft.com/office/officeart/2005/8/layout/cycle2"/>
    <dgm:cxn modelId="{6C02D39F-229B-4611-974E-FF90837A1959}" type="presParOf" srcId="{F794A0FC-84AD-4C00-AEB3-718D84A979C4}" destId="{2B5BB751-E78B-4082-AABE-AF19C07CFE1F}" srcOrd="2" destOrd="0" presId="urn:microsoft.com/office/officeart/2005/8/layout/cycle2"/>
    <dgm:cxn modelId="{0DA4BE00-0265-44D9-B340-8933F1942579}" type="presParOf" srcId="{F794A0FC-84AD-4C00-AEB3-718D84A979C4}" destId="{9A556BB7-1492-40FF-A54E-66A09DCB37E1}" srcOrd="3" destOrd="0" presId="urn:microsoft.com/office/officeart/2005/8/layout/cycle2"/>
    <dgm:cxn modelId="{96DE8543-4392-42C4-B224-5EBF273F1127}" type="presParOf" srcId="{9A556BB7-1492-40FF-A54E-66A09DCB37E1}" destId="{AD37322A-31F8-4F6F-97A0-0CF1643456B5}" srcOrd="0" destOrd="0" presId="urn:microsoft.com/office/officeart/2005/8/layout/cycle2"/>
    <dgm:cxn modelId="{63A907C2-BA46-4B78-A6DA-B16F7FC14DC7}" type="presParOf" srcId="{F794A0FC-84AD-4C00-AEB3-718D84A979C4}" destId="{AFEE3495-99C8-40A6-BD6C-07ECDDEBED39}" srcOrd="4" destOrd="0" presId="urn:microsoft.com/office/officeart/2005/8/layout/cycle2"/>
    <dgm:cxn modelId="{D4FC07F3-ED3E-4C6B-A7C3-E0F627D53212}" type="presParOf" srcId="{F794A0FC-84AD-4C00-AEB3-718D84A979C4}" destId="{F84D71CF-55BA-461A-AC62-C2C4D1FA7B68}" srcOrd="5" destOrd="0" presId="urn:microsoft.com/office/officeart/2005/8/layout/cycle2"/>
    <dgm:cxn modelId="{1D7EE462-BA0F-4C91-B184-669145225360}" type="presParOf" srcId="{F84D71CF-55BA-461A-AC62-C2C4D1FA7B68}" destId="{03527C6F-982C-46D6-84BE-804CE8D12A7F}" srcOrd="0" destOrd="0" presId="urn:microsoft.com/office/officeart/2005/8/layout/cycle2"/>
    <dgm:cxn modelId="{BE979F5D-1B94-4FAE-B4FF-992B3245AB92}" type="presParOf" srcId="{F794A0FC-84AD-4C00-AEB3-718D84A979C4}" destId="{7B398B6B-6B9B-4C02-9474-C9F181FE64EB}" srcOrd="6" destOrd="0" presId="urn:microsoft.com/office/officeart/2005/8/layout/cycle2"/>
    <dgm:cxn modelId="{DE37A329-4976-4297-97BE-EA2CAD963417}" type="presParOf" srcId="{F794A0FC-84AD-4C00-AEB3-718D84A979C4}" destId="{E7CF5D0D-AC23-4CEF-834A-BD1F37B749BF}" srcOrd="7" destOrd="0" presId="urn:microsoft.com/office/officeart/2005/8/layout/cycle2"/>
    <dgm:cxn modelId="{501CF41F-0D74-43D3-83D0-B89741814CB9}" type="presParOf" srcId="{E7CF5D0D-AC23-4CEF-834A-BD1F37B749BF}" destId="{2ADA21F6-6E1C-4A5D-AF3B-9233B022772E}" srcOrd="0" destOrd="0" presId="urn:microsoft.com/office/officeart/2005/8/layout/cycle2"/>
    <dgm:cxn modelId="{56257AD0-9B8D-43D0-BD8C-A677E76A2DCA}" type="presParOf" srcId="{F794A0FC-84AD-4C00-AEB3-718D84A979C4}" destId="{B76A03CF-1969-4578-BB0D-B83E756A32FA}" srcOrd="8" destOrd="0" presId="urn:microsoft.com/office/officeart/2005/8/layout/cycle2"/>
    <dgm:cxn modelId="{67650D8B-7073-4A58-9453-A9FACC9AA8B1}" type="presParOf" srcId="{F794A0FC-84AD-4C00-AEB3-718D84A979C4}" destId="{D5DCA635-E04A-4321-AC3A-31997A3AE151}" srcOrd="9" destOrd="0" presId="urn:microsoft.com/office/officeart/2005/8/layout/cycle2"/>
    <dgm:cxn modelId="{407C36A2-2B88-4BDB-BC7E-98B8497095DD}" type="presParOf" srcId="{D5DCA635-E04A-4321-AC3A-31997A3AE151}" destId="{F3BE3165-3D2A-405A-BEE0-EA07827B0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A4AC8-A85C-4B69-AE53-FB3450238310}" type="datetimeFigureOut">
              <a:rPr lang="en-CA" smtClean="0"/>
              <a:t>14-08-02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C5BE-D362-4EA8-94B5-0924BA2A68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44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Cassandra</a:t>
            </a:r>
          </a:p>
          <a:p>
            <a:endParaRPr lang="en-CA" dirty="0" smtClean="0"/>
          </a:p>
          <a:p>
            <a:r>
              <a:rPr lang="en-CA" dirty="0" smtClean="0"/>
              <a:t>Does</a:t>
            </a:r>
            <a:r>
              <a:rPr lang="en-CA" baseline="0" dirty="0" smtClean="0"/>
              <a:t> it have to be “fake”?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In the part</a:t>
            </a:r>
            <a:r>
              <a:rPr lang="en-CA" baseline="0" dirty="0" smtClean="0"/>
              <a:t> :How do you feel about role-plays, invite students to share their experience of role-plays in a language classroom or even in another subject.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488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57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507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Conor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3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Conor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Why did we choose </a:t>
            </a:r>
            <a:r>
              <a:rPr lang="en-CA" dirty="0" err="1" smtClean="0"/>
              <a:t>Themen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Aktuell</a:t>
            </a:r>
            <a:r>
              <a:rPr lang="en-CA" baseline="0" dirty="0" smtClean="0"/>
              <a:t>? Why I’d recommend it?</a:t>
            </a:r>
          </a:p>
          <a:p>
            <a:r>
              <a:rPr lang="fr-CA" dirty="0" smtClean="0"/>
              <a:t>The </a:t>
            </a:r>
            <a:r>
              <a:rPr lang="fr-CA" dirty="0" err="1" smtClean="0"/>
              <a:t>Layout</a:t>
            </a:r>
            <a:r>
              <a:rPr lang="fr-CA" dirty="0" smtClean="0"/>
              <a:t> – How </a:t>
            </a:r>
            <a:r>
              <a:rPr lang="fr-CA" dirty="0" err="1" smtClean="0"/>
              <a:t>does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help curriculum?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96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Conor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For example: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97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358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Greeting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505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79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</a:p>
          <a:p>
            <a:r>
              <a:rPr lang="en-CA" dirty="0" smtClean="0"/>
              <a:t>Explain when these role-plays can be used, and how</a:t>
            </a:r>
            <a:r>
              <a:rPr lang="en-CA" baseline="0" dirty="0" smtClean="0"/>
              <a:t> to modify them for the different levels.</a:t>
            </a:r>
          </a:p>
          <a:p>
            <a:r>
              <a:rPr lang="en-CA" baseline="0" dirty="0" smtClean="0"/>
              <a:t>Describe advantages, weaknesses of each.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59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Cassandra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 smtClean="0"/>
              <a:t>Often</a:t>
            </a:r>
            <a:r>
              <a:rPr lang="fr-CA" dirty="0" smtClean="0"/>
              <a:t> in </a:t>
            </a:r>
            <a:r>
              <a:rPr lang="fr-CA" dirty="0" err="1" smtClean="0"/>
              <a:t>language</a:t>
            </a:r>
            <a:r>
              <a:rPr lang="fr-CA" dirty="0" smtClean="0"/>
              <a:t> classes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learn</a:t>
            </a:r>
            <a:r>
              <a:rPr lang="fr-CA" dirty="0" smtClean="0"/>
              <a:t> how to </a:t>
            </a:r>
            <a:r>
              <a:rPr lang="fr-CA" dirty="0" err="1" smtClean="0"/>
              <a:t>start</a:t>
            </a:r>
            <a:r>
              <a:rPr lang="fr-CA" dirty="0" smtClean="0"/>
              <a:t> a </a:t>
            </a:r>
            <a:r>
              <a:rPr lang="fr-CA" dirty="0" err="1" smtClean="0"/>
              <a:t>converstion</a:t>
            </a:r>
            <a:r>
              <a:rPr lang="fr-CA" dirty="0" smtClean="0"/>
              <a:t> (</a:t>
            </a:r>
            <a:r>
              <a:rPr lang="fr-CA" dirty="0" err="1" smtClean="0"/>
              <a:t>greetings</a:t>
            </a:r>
            <a:r>
              <a:rPr lang="fr-CA" dirty="0" smtClean="0"/>
              <a:t>, etc.) and how to </a:t>
            </a:r>
            <a:r>
              <a:rPr lang="fr-CA" dirty="0" err="1" smtClean="0"/>
              <a:t>fill</a:t>
            </a:r>
            <a:r>
              <a:rPr lang="fr-CA" dirty="0" smtClean="0"/>
              <a:t> the middle of one, but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rarely</a:t>
            </a:r>
            <a:r>
              <a:rPr lang="fr-CA" dirty="0" smtClean="0"/>
              <a:t> </a:t>
            </a:r>
            <a:r>
              <a:rPr lang="fr-CA" dirty="0" err="1" smtClean="0"/>
              <a:t>learn</a:t>
            </a:r>
            <a:r>
              <a:rPr lang="fr-CA" dirty="0" smtClean="0"/>
              <a:t> how to end one, and </a:t>
            </a:r>
            <a:r>
              <a:rPr lang="fr-CA" dirty="0" err="1" smtClean="0"/>
              <a:t>even</a:t>
            </a:r>
            <a:r>
              <a:rPr lang="fr-CA" dirty="0" smtClean="0"/>
              <a:t> </a:t>
            </a:r>
            <a:r>
              <a:rPr lang="fr-CA" dirty="0" err="1" smtClean="0"/>
              <a:t>less</a:t>
            </a:r>
            <a:r>
              <a:rPr lang="fr-CA" dirty="0" smtClean="0"/>
              <a:t> </a:t>
            </a:r>
            <a:r>
              <a:rPr lang="fr-CA" dirty="0" err="1" smtClean="0"/>
              <a:t>often</a:t>
            </a:r>
            <a:r>
              <a:rPr lang="fr-CA" dirty="0" smtClean="0"/>
              <a:t>, how to string a conversation </a:t>
            </a:r>
            <a:r>
              <a:rPr lang="fr-CA" dirty="0" err="1" smtClean="0"/>
              <a:t>from</a:t>
            </a:r>
            <a:r>
              <a:rPr lang="fr-CA" dirty="0" smtClean="0"/>
              <a:t> end to end. </a:t>
            </a:r>
            <a:r>
              <a:rPr lang="fr-CA" dirty="0" err="1" smtClean="0"/>
              <a:t>Role-plays</a:t>
            </a:r>
            <a:r>
              <a:rPr lang="fr-CA" dirty="0" smtClean="0"/>
              <a:t> are a golden </a:t>
            </a:r>
            <a:r>
              <a:rPr lang="fr-CA" dirty="0" err="1" smtClean="0"/>
              <a:t>opportunity</a:t>
            </a:r>
            <a:r>
              <a:rPr lang="fr-CA" dirty="0" smtClean="0"/>
              <a:t> to </a:t>
            </a:r>
            <a:r>
              <a:rPr lang="fr-CA" dirty="0" err="1" smtClean="0"/>
              <a:t>teach</a:t>
            </a:r>
            <a:r>
              <a:rPr lang="fr-CA" dirty="0" smtClean="0"/>
              <a:t> and practice </a:t>
            </a:r>
            <a:r>
              <a:rPr lang="fr-CA" dirty="0" err="1" smtClean="0"/>
              <a:t>these</a:t>
            </a:r>
            <a:r>
              <a:rPr lang="fr-CA" dirty="0" smtClean="0"/>
              <a:t>.</a:t>
            </a:r>
          </a:p>
          <a:p>
            <a:endParaRPr lang="en-CA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“This method provides the learner with the opportunity to "feel" the situation rather than merely intellectualize about it.” (_)</a:t>
            </a:r>
            <a:endParaRPr lang="fr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Conor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5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4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</a:p>
          <a:p>
            <a:r>
              <a:rPr lang="en-CA" dirty="0" smtClean="0"/>
              <a:t>There are varying degrees</a:t>
            </a:r>
            <a:r>
              <a:rPr lang="en-CA" baseline="0" dirty="0" smtClean="0"/>
              <a:t> of semi-structured-ness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91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Conor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44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Conor</a:t>
            </a:r>
            <a:r>
              <a:rPr lang="en-CA" dirty="0" smtClean="0"/>
              <a:t> &amp; Cassandra (from</a:t>
            </a:r>
            <a:r>
              <a:rPr lang="en-CA" baseline="0" dirty="0" smtClean="0"/>
              <a:t> Whether the role…)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72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Cassandra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C5BE-D362-4EA8-94B5-0924BA2A688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93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066066-BA00-4709-ADF8-C8CD745BD89A}" type="datetimeFigureOut">
              <a:rPr lang="fr-CA" smtClean="0"/>
              <a:t>14-08-02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A18E0A-6962-4452-9DF7-CF158354C2C7}" type="slidenum">
              <a:rPr lang="fr-CA" smtClean="0"/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iu.edu/~sdundis/hrd310/roleplying.doc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0" y="838200"/>
            <a:ext cx="7010400" cy="23621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Role-Play</a:t>
            </a:r>
            <a:r>
              <a:rPr lang="fr-CA" sz="4000" dirty="0" smtClean="0"/>
              <a:t> </a:t>
            </a:r>
            <a:r>
              <a:rPr lang="fr-CA" sz="4000" dirty="0" err="1" smtClean="0"/>
              <a:t>activities</a:t>
            </a:r>
            <a:r>
              <a:rPr lang="fr-CA" sz="4000" dirty="0" smtClean="0"/>
              <a:t> </a:t>
            </a:r>
            <a:endParaRPr lang="fr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4267200" cy="2379826"/>
          </a:xfrm>
        </p:spPr>
        <p:txBody>
          <a:bodyPr/>
          <a:lstStyle/>
          <a:p>
            <a:r>
              <a:rPr lang="fr-CA" dirty="0" err="1" smtClean="0"/>
              <a:t>Using</a:t>
            </a:r>
            <a:r>
              <a:rPr lang="fr-CA" dirty="0" smtClean="0"/>
              <a:t> the course pack </a:t>
            </a:r>
          </a:p>
          <a:p>
            <a:r>
              <a:rPr lang="fr-CA" dirty="0" smtClean="0"/>
              <a:t>« </a:t>
            </a:r>
            <a:r>
              <a:rPr lang="fr-CA" b="1" dirty="0" smtClean="0">
                <a:ln w="31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Themen </a:t>
            </a:r>
            <a:r>
              <a:rPr lang="fr-CA" b="1" dirty="0" err="1" smtClean="0">
                <a:ln w="31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Aktuell</a:t>
            </a:r>
            <a:r>
              <a:rPr lang="fr-CA" dirty="0" smtClean="0"/>
              <a:t> » </a:t>
            </a:r>
          </a:p>
          <a:p>
            <a:endParaRPr lang="fr-CA" sz="2000" dirty="0"/>
          </a:p>
          <a:p>
            <a:r>
              <a:rPr lang="fr-CA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</a:t>
            </a:r>
            <a:r>
              <a:rPr lang="fr-CA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 </a:t>
            </a:r>
            <a:r>
              <a:rPr lang="fr-CA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Conor</a:t>
            </a:r>
            <a:r>
              <a:rPr lang="fr-CA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Doyle and Cassandra Martineau</a:t>
            </a:r>
            <a:endParaRPr lang="fr-CA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723900"/>
            <a:ext cx="23241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3581400"/>
            <a:ext cx="37052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Assessing role-plays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Should you assess role-plays?</a:t>
            </a:r>
          </a:p>
          <a:p>
            <a:r>
              <a:rPr lang="en-CA" dirty="0" smtClean="0"/>
              <a:t>How often?</a:t>
            </a:r>
          </a:p>
          <a:p>
            <a:r>
              <a:rPr lang="en-CA" dirty="0" smtClean="0"/>
              <a:t>How would you assess them?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27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Assessing role-playing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</a:t>
            </a:r>
            <a:r>
              <a:rPr lang="en-CA" dirty="0" smtClean="0"/>
              <a:t>o </a:t>
            </a:r>
            <a:r>
              <a:rPr lang="en-CA" dirty="0"/>
              <a:t>you assess them?</a:t>
            </a:r>
          </a:p>
          <a:p>
            <a:pPr lvl="1"/>
            <a:r>
              <a:rPr lang="en-CA" dirty="0"/>
              <a:t>If you use them for assessment, do it only once the students have had enough experience performing a role-play and presenting it. This limits the anxiety of the students’ and allows the assessment to better represent their actual competence.</a:t>
            </a:r>
          </a:p>
          <a:p>
            <a:r>
              <a:rPr lang="en-CA" dirty="0"/>
              <a:t>Why assess role plays?</a:t>
            </a:r>
          </a:p>
          <a:p>
            <a:pPr lvl="1"/>
            <a:r>
              <a:rPr lang="en-CA" dirty="0"/>
              <a:t>Role-plays are a good method for examining students’ general oral competence of communication in the target language, as opposed to merely testing isolated grammatical points.</a:t>
            </a:r>
          </a:p>
          <a:p>
            <a:r>
              <a:rPr lang="en-CA" dirty="0" smtClean="0"/>
              <a:t>How to assess role-plays?</a:t>
            </a:r>
          </a:p>
          <a:p>
            <a:pPr lvl="1"/>
            <a:r>
              <a:rPr lang="en-CA" dirty="0" smtClean="0"/>
              <a:t>Basically, evaluated the same way as an oral presentation</a:t>
            </a:r>
          </a:p>
          <a:p>
            <a:pPr lvl="1"/>
            <a:r>
              <a:rPr lang="en-CA" dirty="0" smtClean="0"/>
              <a:t>Originality, content, grammar, intonation &amp; pronunciation ,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545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Skills integrated into Role-Plays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048000" y="2522316"/>
            <a:ext cx="1447800" cy="762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Pronunciation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294216" y="16002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Body Language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048000" y="1600200"/>
            <a:ext cx="1447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Vocabulary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648200" y="1600200"/>
            <a:ext cx="1447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</a:t>
            </a:r>
            <a:r>
              <a:rPr lang="en-CA" dirty="0" smtClean="0"/>
              <a:t>iscourse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4677137" y="2522316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Intonation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447800" y="1600200"/>
            <a:ext cx="1447800" cy="762000"/>
          </a:xfrm>
          <a:prstGeom prst="rect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Grammar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1143000" y="3733800"/>
            <a:ext cx="69342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Up-Down Arrow 14"/>
          <p:cNvSpPr/>
          <p:nvPr/>
        </p:nvSpPr>
        <p:spPr>
          <a:xfrm>
            <a:off x="4343400" y="3387042"/>
            <a:ext cx="457200" cy="69351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81339"/>
              </p:ext>
            </p:extLst>
          </p:nvPr>
        </p:nvGraphicFramePr>
        <p:xfrm>
          <a:off x="1295400" y="3733800"/>
          <a:ext cx="655320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  <a:gridCol w="1295400"/>
                <a:gridCol w="1447800"/>
                <a:gridCol w="1143000"/>
                <a:gridCol w="1371600"/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info gap</a:t>
                      </a:r>
                    </a:p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debates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shopping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improvisation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complaining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introducing</a:t>
                      </a: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yourself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conflict resolution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at a restaurant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lost and found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35">
            <a:off x="3266601" y="788913"/>
            <a:ext cx="4267623" cy="534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0"/>
            <a:ext cx="245035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03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3516657" cy="1143000"/>
          </a:xfrm>
        </p:spPr>
        <p:txBody>
          <a:bodyPr>
            <a:noAutofit/>
          </a:bodyPr>
          <a:lstStyle/>
          <a:p>
            <a:r>
              <a:rPr lang="en-CA" dirty="0" smtClean="0"/>
              <a:t>Role-Plays integrated into Curriculum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33528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b="1" dirty="0" err="1" smtClean="0">
                <a:solidFill>
                  <a:schemeClr val="accent5"/>
                </a:solidFill>
                <a:latin typeface="Aharoni" pitchFamily="2" charset="-79"/>
                <a:cs typeface="Aharoni" pitchFamily="2" charset="-79"/>
              </a:rPr>
              <a:t>Themen</a:t>
            </a:r>
            <a:r>
              <a:rPr lang="en-CA" sz="3600" b="1" dirty="0" smtClean="0">
                <a:solidFill>
                  <a:schemeClr val="accent5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CA" sz="3600" b="1" dirty="0" err="1" smtClean="0">
                <a:solidFill>
                  <a:schemeClr val="accent5"/>
                </a:solidFill>
                <a:latin typeface="Aharoni" pitchFamily="2" charset="-79"/>
                <a:cs typeface="Aharoni" pitchFamily="2" charset="-79"/>
              </a:rPr>
              <a:t>Aktuell</a:t>
            </a:r>
            <a:endParaRPr lang="en-CA" sz="3600" b="1" dirty="0" smtClean="0">
              <a:solidFill>
                <a:schemeClr val="accent5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b="4472"/>
          <a:stretch/>
        </p:blipFill>
        <p:spPr>
          <a:xfrm>
            <a:off x="3657600" y="381000"/>
            <a:ext cx="5192328" cy="61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522326" cy="595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4511042" y="524720"/>
            <a:ext cx="4632958" cy="59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0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"/>
          <a:stretch/>
        </p:blipFill>
        <p:spPr>
          <a:xfrm>
            <a:off x="228600" y="789787"/>
            <a:ext cx="4343400" cy="57846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For </a:t>
            </a:r>
            <a:r>
              <a:rPr lang="fr-CA" dirty="0" err="1" smtClean="0"/>
              <a:t>Example</a:t>
            </a:r>
            <a:r>
              <a:rPr lang="fr-CA" dirty="0" smtClean="0"/>
              <a:t>:</a:t>
            </a:r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"/>
          <a:stretch/>
        </p:blipFill>
        <p:spPr>
          <a:xfrm>
            <a:off x="4578752" y="789787"/>
            <a:ext cx="4412848" cy="57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4369127" cy="38529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/>
          <a:stretch/>
        </p:blipFill>
        <p:spPr>
          <a:xfrm>
            <a:off x="152400" y="3886200"/>
            <a:ext cx="436912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24" y="419100"/>
            <a:ext cx="4376776" cy="6057900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396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do an </a:t>
            </a:r>
            <a:r>
              <a:rPr lang="fr-CA" dirty="0" err="1"/>
              <a:t>e</a:t>
            </a:r>
            <a:r>
              <a:rPr lang="fr-CA" dirty="0" err="1" smtClean="0"/>
              <a:t>xample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To give you a real experience of what it is like to do a role-play, we decided not to make you do one in English. Instead, you will do one in </a:t>
            </a:r>
            <a:r>
              <a:rPr lang="en-CA" i="1" dirty="0" smtClean="0"/>
              <a:t>German</a:t>
            </a:r>
            <a:r>
              <a:rPr lang="en-CA" dirty="0" smtClean="0"/>
              <a:t>!</a:t>
            </a:r>
          </a:p>
          <a:p>
            <a:endParaRPr lang="en-CA" dirty="0" smtClean="0"/>
          </a:p>
          <a:p>
            <a:r>
              <a:rPr lang="en-CA" dirty="0" smtClean="0"/>
              <a:t>First, let us do a basic introductory lesson of German.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7073835"/>
              </p:ext>
            </p:extLst>
          </p:nvPr>
        </p:nvGraphicFramePr>
        <p:xfrm>
          <a:off x="2514600" y="1447800"/>
          <a:ext cx="6553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59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5772619"/>
              </p:ext>
            </p:extLst>
          </p:nvPr>
        </p:nvGraphicFramePr>
        <p:xfrm>
          <a:off x="1219200" y="914400"/>
          <a:ext cx="6553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25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Role</a:t>
            </a:r>
            <a:r>
              <a:rPr lang="fr-CA" dirty="0" smtClean="0"/>
              <a:t>-</a:t>
            </a:r>
            <a:r>
              <a:rPr lang="fr-CA" dirty="0"/>
              <a:t>P</a:t>
            </a:r>
            <a:r>
              <a:rPr lang="fr-CA" dirty="0" smtClean="0"/>
              <a:t>lay?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“The </a:t>
            </a:r>
            <a:r>
              <a:rPr lang="en-CA" i="1" dirty="0"/>
              <a:t>Dictionary of Education </a:t>
            </a:r>
            <a:r>
              <a:rPr lang="en-CA" dirty="0"/>
              <a:t>explains role-playing as </a:t>
            </a:r>
            <a:r>
              <a:rPr lang="en-CA" dirty="0" smtClean="0"/>
              <a:t>‘an </a:t>
            </a:r>
            <a:r>
              <a:rPr lang="en-CA" dirty="0"/>
              <a:t>instructional technique involving </a:t>
            </a:r>
            <a:r>
              <a:rPr lang="en-CA" dirty="0" smtClean="0"/>
              <a:t>a </a:t>
            </a:r>
            <a:r>
              <a:rPr lang="en-CA" dirty="0" smtClean="0">
                <a:solidFill>
                  <a:schemeClr val="accent5"/>
                </a:solidFill>
              </a:rPr>
              <a:t>spontaneous</a:t>
            </a:r>
            <a:r>
              <a:rPr lang="en-CA" dirty="0" smtClean="0"/>
              <a:t> </a:t>
            </a:r>
            <a:r>
              <a:rPr lang="en-CA" dirty="0">
                <a:solidFill>
                  <a:schemeClr val="accent5"/>
                </a:solidFill>
              </a:rPr>
              <a:t>portrayal</a:t>
            </a:r>
            <a:r>
              <a:rPr lang="en-CA" dirty="0"/>
              <a:t> (acting out) </a:t>
            </a:r>
            <a:r>
              <a:rPr lang="en-CA" dirty="0">
                <a:solidFill>
                  <a:schemeClr val="accent5"/>
                </a:solidFill>
              </a:rPr>
              <a:t>of a situation</a:t>
            </a:r>
            <a:r>
              <a:rPr lang="en-CA" dirty="0">
                <a:solidFill>
                  <a:schemeClr val="tx1"/>
                </a:solidFill>
              </a:rPr>
              <a:t>,</a:t>
            </a:r>
            <a:r>
              <a:rPr lang="en-CA" dirty="0">
                <a:solidFill>
                  <a:schemeClr val="accent5"/>
                </a:solidFill>
              </a:rPr>
              <a:t> condition</a:t>
            </a:r>
            <a:r>
              <a:rPr lang="en-CA" dirty="0">
                <a:solidFill>
                  <a:schemeClr val="tx1"/>
                </a:solidFill>
              </a:rPr>
              <a:t>,</a:t>
            </a:r>
            <a:r>
              <a:rPr lang="en-CA" dirty="0">
                <a:solidFill>
                  <a:schemeClr val="accent5"/>
                </a:solidFill>
              </a:rPr>
              <a:t> or circumstances </a:t>
            </a:r>
            <a:r>
              <a:rPr lang="en-CA" dirty="0"/>
              <a:t>by </a:t>
            </a:r>
            <a:r>
              <a:rPr lang="en-CA" dirty="0" smtClean="0"/>
              <a:t>selected members </a:t>
            </a:r>
            <a:r>
              <a:rPr lang="en-CA" dirty="0"/>
              <a:t>of a learning group</a:t>
            </a:r>
            <a:r>
              <a:rPr lang="en-CA" dirty="0" smtClean="0"/>
              <a:t>.’ </a:t>
            </a:r>
            <a:r>
              <a:rPr lang="en-CA" dirty="0"/>
              <a:t>The situation to which the person responds may be </a:t>
            </a:r>
            <a:r>
              <a:rPr lang="en-CA" dirty="0" smtClean="0"/>
              <a:t>either structured </a:t>
            </a:r>
            <a:r>
              <a:rPr lang="en-CA" dirty="0"/>
              <a:t>or unstructured</a:t>
            </a:r>
            <a:r>
              <a:rPr lang="en-CA" dirty="0" smtClean="0"/>
              <a:t>.” </a:t>
            </a:r>
            <a:r>
              <a:rPr lang="en-CA" dirty="0"/>
              <a:t>(Jones et al., 1994) </a:t>
            </a:r>
            <a:endParaRPr lang="en-CA" dirty="0" smtClean="0"/>
          </a:p>
          <a:p>
            <a:r>
              <a:rPr lang="en-CA" dirty="0" smtClean="0"/>
              <a:t>Spontaneous? Creativity? Fake?</a:t>
            </a:r>
          </a:p>
          <a:p>
            <a:r>
              <a:rPr lang="fr-CA" dirty="0" err="1" smtClean="0"/>
              <a:t>Who</a:t>
            </a:r>
            <a:r>
              <a:rPr lang="fr-CA" dirty="0" smtClean="0"/>
              <a:t> (group/pair or </a:t>
            </a:r>
            <a:r>
              <a:rPr lang="fr-CA" dirty="0" err="1" smtClean="0"/>
              <a:t>teacher-student</a:t>
            </a:r>
            <a:r>
              <a:rPr lang="fr-CA" dirty="0" smtClean="0"/>
              <a:t>)</a:t>
            </a:r>
          </a:p>
          <a:p>
            <a:endParaRPr lang="fr-CA" dirty="0"/>
          </a:p>
          <a:p>
            <a:r>
              <a:rPr lang="en-CA" dirty="0"/>
              <a:t>How do you feel about role-plays? </a:t>
            </a:r>
          </a:p>
          <a:p>
            <a:pPr marL="0" indent="0">
              <a:buNone/>
            </a:pPr>
            <a:r>
              <a:rPr lang="en-CA" dirty="0"/>
              <a:t>	Negative feelings? Positive feelings? </a:t>
            </a:r>
          </a:p>
          <a:p>
            <a:pPr marL="0" indent="0">
              <a:buNone/>
            </a:pPr>
            <a:r>
              <a:rPr lang="en-CA" dirty="0"/>
              <a:t>	What is your personal experience with them? </a:t>
            </a:r>
          </a:p>
        </p:txBody>
      </p:sp>
    </p:spTree>
    <p:extLst>
      <p:ext uri="{BB962C8B-B14F-4D97-AF65-F5344CB8AC3E}">
        <p14:creationId xmlns:p14="http://schemas.microsoft.com/office/powerpoint/2010/main" val="258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717"/>
          <a:stretch/>
        </p:blipFill>
        <p:spPr>
          <a:xfrm>
            <a:off x="0" y="1458261"/>
            <a:ext cx="9144000" cy="36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3" b="42328"/>
          <a:stretch/>
        </p:blipFill>
        <p:spPr>
          <a:xfrm>
            <a:off x="522428" y="585493"/>
            <a:ext cx="8164372" cy="5662907"/>
          </a:xfrm>
        </p:spPr>
      </p:pic>
    </p:spTree>
    <p:extLst>
      <p:ext uri="{BB962C8B-B14F-4D97-AF65-F5344CB8AC3E}">
        <p14:creationId xmlns:p14="http://schemas.microsoft.com/office/powerpoint/2010/main" val="399220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5756457"/>
              </p:ext>
            </p:extLst>
          </p:nvPr>
        </p:nvGraphicFramePr>
        <p:xfrm>
          <a:off x="1219200" y="914400"/>
          <a:ext cx="6553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26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998" b="2418"/>
          <a:stretch/>
        </p:blipFill>
        <p:spPr>
          <a:xfrm>
            <a:off x="304800" y="914400"/>
            <a:ext cx="849991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5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1090842"/>
              </p:ext>
            </p:extLst>
          </p:nvPr>
        </p:nvGraphicFramePr>
        <p:xfrm>
          <a:off x="1219200" y="914400"/>
          <a:ext cx="6553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12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759" b="3394"/>
          <a:stretch/>
        </p:blipFill>
        <p:spPr>
          <a:xfrm>
            <a:off x="381000" y="654547"/>
            <a:ext cx="8382000" cy="5441453"/>
          </a:xfrm>
        </p:spPr>
      </p:pic>
    </p:spTree>
    <p:extLst>
      <p:ext uri="{BB962C8B-B14F-4D97-AF65-F5344CB8AC3E}">
        <p14:creationId xmlns:p14="http://schemas.microsoft.com/office/powerpoint/2010/main" val="414473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543198"/>
              </p:ext>
            </p:extLst>
          </p:nvPr>
        </p:nvGraphicFramePr>
        <p:xfrm>
          <a:off x="2895600" y="838200"/>
          <a:ext cx="6553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73934" y="1066800"/>
            <a:ext cx="3352800" cy="20458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Es </a:t>
            </a:r>
            <a:r>
              <a:rPr lang="de-DE" sz="2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f</a:t>
            </a:r>
            <a:r>
              <a:rPr lang="de-DE" sz="2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reut mich, dich kennenzulernen.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Freut mich.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Mich auch.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934" y="3677856"/>
            <a:ext cx="3352800" cy="20458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Auf Wiedersehen!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Tschüss!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Bis bald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Bis später.</a:t>
            </a:r>
          </a:p>
        </p:txBody>
      </p:sp>
    </p:spTree>
    <p:extLst>
      <p:ext uri="{BB962C8B-B14F-4D97-AF65-F5344CB8AC3E}">
        <p14:creationId xmlns:p14="http://schemas.microsoft.com/office/powerpoint/2010/main" val="9105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 dialogue 1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B: Guten Tag!</a:t>
            </a:r>
          </a:p>
          <a:p>
            <a:r>
              <a:rPr lang="de-DE" dirty="0" smtClean="0"/>
              <a:t>A: </a:t>
            </a:r>
            <a:r>
              <a:rPr lang="en-CA" dirty="0" err="1" smtClean="0"/>
              <a:t>Guten</a:t>
            </a:r>
            <a:r>
              <a:rPr lang="en-CA" dirty="0" smtClean="0"/>
              <a:t> Tag! Mein </a:t>
            </a:r>
            <a:r>
              <a:rPr lang="en-CA" dirty="0"/>
              <a:t>Name </a:t>
            </a:r>
            <a:r>
              <a:rPr lang="en-CA" dirty="0" err="1" smtClean="0"/>
              <a:t>ist</a:t>
            </a:r>
            <a:r>
              <a:rPr lang="en-CA" dirty="0" smtClean="0"/>
              <a:t> Cassandra.</a:t>
            </a:r>
          </a:p>
          <a:p>
            <a:r>
              <a:rPr lang="en-CA" dirty="0" smtClean="0"/>
              <a:t>B: </a:t>
            </a:r>
            <a:r>
              <a:rPr lang="en-CA" dirty="0" err="1" smtClean="0"/>
              <a:t>Wie</a:t>
            </a:r>
            <a:r>
              <a:rPr lang="en-CA" dirty="0" smtClean="0"/>
              <a:t> </a:t>
            </a:r>
            <a:r>
              <a:rPr lang="en-CA" dirty="0" err="1" smtClean="0"/>
              <a:t>bitte</a:t>
            </a:r>
            <a:r>
              <a:rPr lang="en-CA" dirty="0" smtClean="0"/>
              <a:t>?</a:t>
            </a:r>
          </a:p>
          <a:p>
            <a:r>
              <a:rPr lang="en-CA" dirty="0" smtClean="0"/>
              <a:t>A: </a:t>
            </a:r>
            <a:r>
              <a:rPr lang="en-CA" dirty="0" err="1" smtClean="0"/>
              <a:t>Ich</a:t>
            </a:r>
            <a:r>
              <a:rPr lang="en-CA" dirty="0" smtClean="0"/>
              <a:t> bin Cassandra.</a:t>
            </a:r>
          </a:p>
          <a:p>
            <a:r>
              <a:rPr lang="en-CA" dirty="0" smtClean="0"/>
              <a:t>B: </a:t>
            </a:r>
            <a:r>
              <a:rPr lang="en-CA" dirty="0" err="1" smtClean="0"/>
              <a:t>Ich</a:t>
            </a:r>
            <a:r>
              <a:rPr lang="en-CA" dirty="0" smtClean="0"/>
              <a:t> </a:t>
            </a:r>
            <a:r>
              <a:rPr lang="en-CA" dirty="0" err="1" smtClean="0"/>
              <a:t>hei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CA" dirty="0" smtClean="0"/>
              <a:t>e </a:t>
            </a:r>
            <a:r>
              <a:rPr lang="en-CA" dirty="0" err="1" smtClean="0"/>
              <a:t>Conor</a:t>
            </a:r>
            <a:r>
              <a:rPr lang="en-CA" dirty="0" smtClean="0"/>
              <a:t>. </a:t>
            </a:r>
            <a:r>
              <a:rPr lang="de-DE" dirty="0"/>
              <a:t>Wie </a:t>
            </a:r>
            <a:r>
              <a:rPr lang="de-DE" dirty="0" smtClean="0"/>
              <a:t>geht‘s?</a:t>
            </a:r>
            <a:endParaRPr lang="en-CA" dirty="0"/>
          </a:p>
          <a:p>
            <a:r>
              <a:rPr lang="en-CA" dirty="0"/>
              <a:t>A</a:t>
            </a:r>
            <a:r>
              <a:rPr lang="de-DE" dirty="0" smtClean="0"/>
              <a:t>: </a:t>
            </a:r>
            <a:r>
              <a:rPr lang="de-DE" dirty="0"/>
              <a:t>Gut, und </a:t>
            </a:r>
            <a:r>
              <a:rPr lang="de-DE" dirty="0" smtClean="0"/>
              <a:t>dir?</a:t>
            </a:r>
            <a:endParaRPr lang="en-CA" dirty="0"/>
          </a:p>
          <a:p>
            <a:r>
              <a:rPr lang="de-DE" dirty="0"/>
              <a:t>B</a:t>
            </a:r>
            <a:r>
              <a:rPr lang="de-DE" dirty="0" smtClean="0"/>
              <a:t>: </a:t>
            </a:r>
            <a:r>
              <a:rPr lang="de-DE" dirty="0"/>
              <a:t>Danke, auch gut. </a:t>
            </a:r>
            <a:r>
              <a:rPr lang="en-CA" dirty="0" err="1" smtClean="0"/>
              <a:t>Woher</a:t>
            </a:r>
            <a:r>
              <a:rPr lang="en-CA" dirty="0" smtClean="0"/>
              <a:t> </a:t>
            </a:r>
            <a:r>
              <a:rPr lang="en-CA" dirty="0" err="1" smtClean="0"/>
              <a:t>kommst</a:t>
            </a:r>
            <a:r>
              <a:rPr lang="en-CA" dirty="0" smtClean="0"/>
              <a:t> du?</a:t>
            </a:r>
            <a:endParaRPr lang="en-CA" dirty="0"/>
          </a:p>
          <a:p>
            <a:r>
              <a:rPr lang="de-DE" dirty="0"/>
              <a:t>A</a:t>
            </a:r>
            <a:r>
              <a:rPr lang="de-DE" dirty="0" smtClean="0"/>
              <a:t>: Ich komme aus Kanada, aus Toronto.</a:t>
            </a:r>
            <a:endParaRPr lang="en-CA" dirty="0"/>
          </a:p>
          <a:p>
            <a:r>
              <a:rPr lang="de-DE" dirty="0"/>
              <a:t>B</a:t>
            </a:r>
            <a:r>
              <a:rPr lang="de-DE" dirty="0" smtClean="0"/>
              <a:t>: </a:t>
            </a:r>
            <a:r>
              <a:rPr lang="en-CA" dirty="0" err="1" smtClean="0"/>
              <a:t>Ich</a:t>
            </a:r>
            <a:r>
              <a:rPr lang="en-CA" dirty="0" smtClean="0"/>
              <a:t> </a:t>
            </a:r>
            <a:r>
              <a:rPr lang="en-CA" dirty="0" err="1" smtClean="0"/>
              <a:t>komme</a:t>
            </a:r>
            <a:r>
              <a:rPr lang="en-CA" dirty="0" smtClean="0"/>
              <a:t> </a:t>
            </a:r>
            <a:r>
              <a:rPr lang="en-CA" dirty="0" err="1" smtClean="0"/>
              <a:t>auch</a:t>
            </a:r>
            <a:r>
              <a:rPr lang="en-CA" dirty="0" smtClean="0"/>
              <a:t> </a:t>
            </a:r>
            <a:r>
              <a:rPr lang="en-CA" dirty="0" err="1" smtClean="0"/>
              <a:t>aus</a:t>
            </a:r>
            <a:r>
              <a:rPr lang="en-CA" dirty="0" smtClean="0"/>
              <a:t> </a:t>
            </a:r>
            <a:r>
              <a:rPr lang="en-CA" dirty="0" err="1" smtClean="0"/>
              <a:t>Kanada</a:t>
            </a:r>
            <a:r>
              <a:rPr lang="en-CA" dirty="0" smtClean="0"/>
              <a:t>, </a:t>
            </a:r>
            <a:r>
              <a:rPr lang="en-CA" dirty="0" err="1" smtClean="0"/>
              <a:t>aus</a:t>
            </a:r>
            <a:r>
              <a:rPr lang="en-CA" dirty="0" smtClean="0"/>
              <a:t> Ottawa. </a:t>
            </a:r>
            <a:r>
              <a:rPr lang="en-CA" dirty="0" err="1" smtClean="0"/>
              <a:t>Freut</a:t>
            </a:r>
            <a:r>
              <a:rPr lang="en-CA" dirty="0" smtClean="0"/>
              <a:t> </a:t>
            </a:r>
            <a:r>
              <a:rPr lang="en-CA" dirty="0" err="1" smtClean="0"/>
              <a:t>mich.</a:t>
            </a:r>
            <a:endParaRPr lang="en-CA" dirty="0"/>
          </a:p>
          <a:p>
            <a:r>
              <a:rPr lang="de-DE" dirty="0"/>
              <a:t>A</a:t>
            </a:r>
            <a:r>
              <a:rPr lang="de-DE" dirty="0" smtClean="0"/>
              <a:t>: Mich auch!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7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1362"/>
          <a:stretch/>
        </p:blipFill>
        <p:spPr>
          <a:xfrm>
            <a:off x="457200" y="304800"/>
            <a:ext cx="5855371" cy="635719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Left Bracket 4"/>
          <p:cNvSpPr/>
          <p:nvPr/>
        </p:nvSpPr>
        <p:spPr>
          <a:xfrm>
            <a:off x="3797971" y="457200"/>
            <a:ext cx="76200" cy="7620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Bracket 6"/>
          <p:cNvSpPr/>
          <p:nvPr/>
        </p:nvSpPr>
        <p:spPr>
          <a:xfrm>
            <a:off x="4864771" y="457200"/>
            <a:ext cx="45719" cy="7620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Left Bracket 7"/>
          <p:cNvSpPr/>
          <p:nvPr/>
        </p:nvSpPr>
        <p:spPr>
          <a:xfrm>
            <a:off x="3340771" y="2396924"/>
            <a:ext cx="76200" cy="6096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eft Bracket 8"/>
          <p:cNvSpPr/>
          <p:nvPr/>
        </p:nvSpPr>
        <p:spPr>
          <a:xfrm>
            <a:off x="978571" y="3657600"/>
            <a:ext cx="76200" cy="7620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eft Bracket 9"/>
          <p:cNvSpPr/>
          <p:nvPr/>
        </p:nvSpPr>
        <p:spPr>
          <a:xfrm>
            <a:off x="965165" y="4800600"/>
            <a:ext cx="45719" cy="3810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Bracket 11"/>
          <p:cNvSpPr/>
          <p:nvPr/>
        </p:nvSpPr>
        <p:spPr>
          <a:xfrm>
            <a:off x="4887340" y="2396924"/>
            <a:ext cx="45719" cy="6096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Bracket 12"/>
          <p:cNvSpPr/>
          <p:nvPr/>
        </p:nvSpPr>
        <p:spPr>
          <a:xfrm>
            <a:off x="2197771" y="3657600"/>
            <a:ext cx="45719" cy="7620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Bracket 13"/>
          <p:cNvSpPr/>
          <p:nvPr/>
        </p:nvSpPr>
        <p:spPr>
          <a:xfrm>
            <a:off x="2197770" y="4800600"/>
            <a:ext cx="45719" cy="3810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477000" y="304800"/>
            <a:ext cx="2286000" cy="30132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de-DE" sz="22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Woher kommen Sie?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ich komme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du kommst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er/sie kommt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…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Sie kommen</a:t>
            </a:r>
          </a:p>
          <a:p>
            <a:endParaRPr lang="de-DE" sz="22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Ich komme aus ...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4655821" y="4876800"/>
            <a:ext cx="45719" cy="3810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ight Bracket 18"/>
          <p:cNvSpPr/>
          <p:nvPr/>
        </p:nvSpPr>
        <p:spPr>
          <a:xfrm>
            <a:off x="5791200" y="4876800"/>
            <a:ext cx="45719" cy="3810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Left Bracket 19"/>
          <p:cNvSpPr/>
          <p:nvPr/>
        </p:nvSpPr>
        <p:spPr>
          <a:xfrm>
            <a:off x="6629400" y="381000"/>
            <a:ext cx="60963" cy="27432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Left Bracket 20"/>
          <p:cNvSpPr/>
          <p:nvPr/>
        </p:nvSpPr>
        <p:spPr>
          <a:xfrm flipH="1">
            <a:off x="8586774" y="381000"/>
            <a:ext cx="45719" cy="27432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503043" y="3352800"/>
            <a:ext cx="2286000" cy="1752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DE" sz="2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</a:t>
            </a:r>
            <a:r>
              <a:rPr lang="de-DE" sz="22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Wie geht es die/Ihnen?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Es geht.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Und dir/Ihnen?</a:t>
            </a:r>
          </a:p>
          <a:p>
            <a:r>
              <a:rPr lang="de-DE" sz="22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Gut auch. Dancke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4972" y="5181600"/>
            <a:ext cx="2286000" cy="10552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Es </a:t>
            </a:r>
            <a:r>
              <a:rPr lang="de-DE" sz="1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f</a:t>
            </a:r>
            <a:r>
              <a:rPr lang="de-DE" sz="1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reut mich, dich kennenzulernen.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Freut mich.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Mich auch.</a:t>
            </a:r>
          </a:p>
        </p:txBody>
      </p:sp>
      <p:sp>
        <p:nvSpPr>
          <p:cNvPr id="24" name="Right Bracket 23"/>
          <p:cNvSpPr/>
          <p:nvPr/>
        </p:nvSpPr>
        <p:spPr>
          <a:xfrm>
            <a:off x="8001000" y="5547166"/>
            <a:ext cx="45719" cy="6096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Left Bracket 24"/>
          <p:cNvSpPr/>
          <p:nvPr/>
        </p:nvSpPr>
        <p:spPr>
          <a:xfrm>
            <a:off x="6675119" y="3581400"/>
            <a:ext cx="45719" cy="12954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ight Bracket 25"/>
          <p:cNvSpPr/>
          <p:nvPr/>
        </p:nvSpPr>
        <p:spPr>
          <a:xfrm>
            <a:off x="8586775" y="3581400"/>
            <a:ext cx="45719" cy="1295400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Left Bracket 26"/>
          <p:cNvSpPr/>
          <p:nvPr/>
        </p:nvSpPr>
        <p:spPr>
          <a:xfrm>
            <a:off x="6644638" y="5547166"/>
            <a:ext cx="76200" cy="609600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69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ideal role-play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ü"/>
            </a:pPr>
            <a:r>
              <a:rPr lang="en-CA" sz="3200" dirty="0" smtClean="0"/>
              <a:t>Contextualised (gives a focus)</a:t>
            </a:r>
          </a:p>
          <a:p>
            <a:pPr>
              <a:buClr>
                <a:schemeClr val="accent5"/>
              </a:buClr>
              <a:buFont typeface="Wingdings" pitchFamily="2" charset="2"/>
              <a:buChar char="ü"/>
            </a:pPr>
            <a:r>
              <a:rPr lang="en-CA" sz="3200" dirty="0" smtClean="0"/>
              <a:t>Adapted to the level of students</a:t>
            </a:r>
          </a:p>
          <a:p>
            <a:pPr>
              <a:buClr>
                <a:schemeClr val="accent5"/>
              </a:buClr>
              <a:buFont typeface="Wingdings" pitchFamily="2" charset="2"/>
              <a:buChar char="ü"/>
            </a:pPr>
            <a:r>
              <a:rPr lang="en-CA" sz="3200" dirty="0" smtClean="0"/>
              <a:t>Adaptable to students’ level of comfort</a:t>
            </a:r>
          </a:p>
          <a:p>
            <a:pPr>
              <a:buClr>
                <a:schemeClr val="accent5"/>
              </a:buClr>
              <a:buFont typeface="Wingdings" pitchFamily="2" charset="2"/>
              <a:buChar char="ü"/>
            </a:pPr>
            <a:r>
              <a:rPr lang="en-CA" sz="3200" dirty="0" smtClean="0"/>
              <a:t>Meaningful</a:t>
            </a:r>
          </a:p>
          <a:p>
            <a:pPr>
              <a:buClr>
                <a:schemeClr val="accent5"/>
              </a:buClr>
              <a:buFont typeface="Wingdings" pitchFamily="2" charset="2"/>
              <a:buChar char="ü"/>
            </a:pPr>
            <a:r>
              <a:rPr lang="en-CA" sz="3200" dirty="0" smtClean="0"/>
              <a:t>Entertaining and fun</a:t>
            </a:r>
          </a:p>
        </p:txBody>
      </p:sp>
    </p:spTree>
    <p:extLst>
      <p:ext uri="{BB962C8B-B14F-4D97-AF65-F5344CB8AC3E}">
        <p14:creationId xmlns:p14="http://schemas.microsoft.com/office/powerpoint/2010/main" val="8484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Why</a:t>
            </a:r>
            <a:r>
              <a:rPr lang="fr-CA" dirty="0" smtClean="0"/>
              <a:t> use </a:t>
            </a:r>
            <a:r>
              <a:rPr lang="fr-CA" dirty="0" err="1" smtClean="0"/>
              <a:t>Role-Plays</a:t>
            </a:r>
            <a:r>
              <a:rPr lang="fr-CA" dirty="0" smtClean="0"/>
              <a:t>? The Positives: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dirty="0" smtClean="0"/>
              <a:t>For </a:t>
            </a:r>
            <a:r>
              <a:rPr lang="fr-CA" dirty="0" err="1" smtClean="0"/>
              <a:t>students</a:t>
            </a:r>
            <a:r>
              <a:rPr lang="fr-CA" dirty="0"/>
              <a:t> </a:t>
            </a:r>
            <a:r>
              <a:rPr lang="fr-CA" dirty="0" smtClean="0"/>
              <a:t>and </a:t>
            </a:r>
            <a:r>
              <a:rPr lang="fr-CA" dirty="0" err="1" smtClean="0"/>
              <a:t>teachers</a:t>
            </a:r>
            <a:r>
              <a:rPr lang="fr-CA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A </a:t>
            </a:r>
            <a:r>
              <a:rPr lang="fr-CA" dirty="0" err="1" smtClean="0"/>
              <a:t>role-play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golden </a:t>
            </a:r>
            <a:r>
              <a:rPr lang="fr-CA" dirty="0" err="1" smtClean="0"/>
              <a:t>opportunity</a:t>
            </a:r>
            <a:r>
              <a:rPr lang="fr-CA" dirty="0" smtClean="0"/>
              <a:t> to practice </a:t>
            </a:r>
            <a:r>
              <a:rPr lang="fr-CA" dirty="0" err="1" smtClean="0"/>
              <a:t>stringing</a:t>
            </a:r>
            <a:r>
              <a:rPr lang="fr-CA" dirty="0" smtClean="0"/>
              <a:t> </a:t>
            </a:r>
            <a:r>
              <a:rPr lang="fr-CA" dirty="0"/>
              <a:t>a conversation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 smtClean="0"/>
              <a:t>beginning</a:t>
            </a:r>
            <a:r>
              <a:rPr lang="fr-CA" dirty="0" smtClean="0"/>
              <a:t> </a:t>
            </a:r>
            <a:r>
              <a:rPr lang="fr-CA" dirty="0"/>
              <a:t>to </a:t>
            </a:r>
            <a:r>
              <a:rPr lang="fr-CA" dirty="0" smtClean="0"/>
              <a:t>end (for </a:t>
            </a:r>
            <a:r>
              <a:rPr lang="fr-CA" dirty="0" err="1" smtClean="0"/>
              <a:t>begginners</a:t>
            </a:r>
            <a:r>
              <a:rPr lang="fr-CA" dirty="0" smtClean="0"/>
              <a:t>)</a:t>
            </a:r>
            <a:endParaRPr lang="fr-CA" dirty="0"/>
          </a:p>
          <a:p>
            <a:pPr lvl="1">
              <a:spcAft>
                <a:spcPts val="1200"/>
              </a:spcAft>
            </a:pPr>
            <a:r>
              <a:rPr lang="en-CA" dirty="0"/>
              <a:t>Learners are being prepared for actual situations that they will face in their lives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“</a:t>
            </a:r>
            <a:r>
              <a:rPr lang="en-CA" dirty="0"/>
              <a:t>One learns to organize thoughts and responses instantly while reacting to a situation or </a:t>
            </a:r>
            <a:r>
              <a:rPr lang="en-CA" dirty="0" smtClean="0"/>
              <a:t>question</a:t>
            </a:r>
            <a:r>
              <a:rPr lang="en-CA" dirty="0"/>
              <a:t> </a:t>
            </a:r>
            <a:r>
              <a:rPr lang="en-CA" dirty="0" smtClean="0"/>
              <a:t>[and]</a:t>
            </a:r>
            <a:r>
              <a:rPr lang="en-CA" dirty="0"/>
              <a:t> to remain calm in the face of adversity or pressure.” </a:t>
            </a:r>
            <a:r>
              <a:rPr lang="en-CA" dirty="0" smtClean="0"/>
              <a:t>(Jones et al., 1994) </a:t>
            </a:r>
          </a:p>
          <a:p>
            <a:pPr lvl="1">
              <a:spcAft>
                <a:spcPts val="1200"/>
              </a:spcAft>
            </a:pPr>
            <a:r>
              <a:rPr lang="en-CA" dirty="0" smtClean="0"/>
              <a:t>Role-playing </a:t>
            </a:r>
            <a:r>
              <a:rPr lang="en-CA" dirty="0"/>
              <a:t>can be used to help students develop social skills and be more comfortable with their classmates</a:t>
            </a:r>
          </a:p>
          <a:p>
            <a:pPr lvl="1">
              <a:spcAft>
                <a:spcPts val="1200"/>
              </a:spcAft>
            </a:pPr>
            <a:r>
              <a:rPr lang="fr-CA" dirty="0" err="1" smtClean="0"/>
              <a:t>Provides</a:t>
            </a:r>
            <a:r>
              <a:rPr lang="fr-CA" dirty="0" smtClean="0"/>
              <a:t> an </a:t>
            </a:r>
            <a:r>
              <a:rPr lang="fr-CA" dirty="0" err="1" smtClean="0"/>
              <a:t>opportunity</a:t>
            </a:r>
            <a:r>
              <a:rPr lang="fr-CA" dirty="0" smtClean="0"/>
              <a:t> to </a:t>
            </a:r>
            <a:r>
              <a:rPr lang="fr-CA" dirty="0" err="1" smtClean="0"/>
              <a:t>introduce</a:t>
            </a:r>
            <a:r>
              <a:rPr lang="fr-CA" dirty="0" smtClean="0"/>
              <a:t> cultural </a:t>
            </a:r>
            <a:r>
              <a:rPr lang="fr-CA" dirty="0" err="1" smtClean="0"/>
              <a:t>knowledge</a:t>
            </a:r>
            <a:r>
              <a:rPr lang="fr-CA" dirty="0" smtClean="0"/>
              <a:t> of </a:t>
            </a:r>
            <a:r>
              <a:rPr lang="fr-CA" dirty="0" err="1" smtClean="0"/>
              <a:t>appropriate</a:t>
            </a:r>
            <a:r>
              <a:rPr lang="fr-CA" dirty="0" smtClean="0"/>
              <a:t> </a:t>
            </a:r>
            <a:r>
              <a:rPr lang="fr-CA" dirty="0" err="1" smtClean="0"/>
              <a:t>behaviour</a:t>
            </a:r>
            <a:r>
              <a:rPr lang="fr-CA" dirty="0" smtClean="0"/>
              <a:t> and actions</a:t>
            </a:r>
          </a:p>
          <a:p>
            <a:pPr marL="365760" lvl="1" indent="0">
              <a:spcAft>
                <a:spcPts val="1200"/>
              </a:spcAft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299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Contextualised role plays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524000"/>
            <a:ext cx="3962400" cy="501675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dirty="0" smtClean="0">
                <a:solidFill>
                  <a:srgbClr val="FFC000"/>
                </a:solidFill>
              </a:rPr>
              <a:t>Topic: </a:t>
            </a:r>
            <a:r>
              <a:rPr lang="en-CA" dirty="0" smtClean="0"/>
              <a:t>Weather</a:t>
            </a:r>
          </a:p>
          <a:p>
            <a:pPr>
              <a:spcAft>
                <a:spcPts val="600"/>
              </a:spcAft>
            </a:pPr>
            <a:r>
              <a:rPr lang="en-CA" dirty="0" smtClean="0">
                <a:solidFill>
                  <a:srgbClr val="FFC000"/>
                </a:solidFill>
              </a:rPr>
              <a:t>Participants:</a:t>
            </a:r>
            <a:endParaRPr lang="en-CA" dirty="0">
              <a:solidFill>
                <a:srgbClr val="FFC000"/>
              </a:solidFill>
            </a:endParaRPr>
          </a:p>
          <a:p>
            <a:r>
              <a:rPr lang="en-CA" dirty="0" smtClean="0"/>
              <a:t>Divide the class in groups of 2, and one group of three if the class is odd-numbered.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 smtClean="0">
                <a:solidFill>
                  <a:srgbClr val="FFC000"/>
                </a:solidFill>
              </a:rPr>
              <a:t>Context: </a:t>
            </a:r>
          </a:p>
          <a:p>
            <a:r>
              <a:rPr lang="en-CA" dirty="0" smtClean="0"/>
              <a:t>One student is waiting for the class to begin, when a classmate sits down beside them. They know each other by face, but are not relatively close.</a:t>
            </a:r>
            <a:endParaRPr lang="en-CA" dirty="0"/>
          </a:p>
          <a:p>
            <a:r>
              <a:rPr lang="en-CA" dirty="0" smtClean="0"/>
              <a:t>While waiting, they strike a conversation about the weather (complaints, rejoicing, previsions, etc.). Other topics may be brought up as seen fit.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 smtClean="0">
                <a:solidFill>
                  <a:srgbClr val="FFC000"/>
                </a:solidFill>
              </a:rPr>
              <a:t>Duration:</a:t>
            </a:r>
            <a:r>
              <a:rPr lang="en-CA" dirty="0" smtClean="0"/>
              <a:t> 2-3 minutes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31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1" dirty="0"/>
              <a:t>Role-playing</a:t>
            </a:r>
            <a:r>
              <a:rPr lang="en-CA" b="1" dirty="0"/>
              <a:t> </a:t>
            </a:r>
            <a:r>
              <a:rPr lang="en-CA" sz="1800" b="1" dirty="0"/>
              <a:t>(</a:t>
            </a:r>
            <a:r>
              <a:rPr lang="en-CA" sz="1800" b="1" dirty="0">
                <a:hlinkClick r:id="rId2"/>
              </a:rPr>
              <a:t>http://www.neiu.edu/~</a:t>
            </a:r>
            <a:r>
              <a:rPr lang="en-CA" sz="1800" b="1" dirty="0" smtClean="0">
                <a:hlinkClick r:id="rId2"/>
              </a:rPr>
              <a:t>sdundis/hrd310/roleplying.doc.pdf</a:t>
            </a:r>
            <a:r>
              <a:rPr lang="en-CA" sz="1800" b="1" dirty="0" smtClean="0"/>
              <a:t>) </a:t>
            </a:r>
            <a:r>
              <a:rPr lang="en-CA" sz="2000" b="1" dirty="0" smtClean="0"/>
              <a:t>Based </a:t>
            </a:r>
            <a:r>
              <a:rPr lang="en-CA" sz="2000" b="1" dirty="0"/>
              <a:t>on excerpts from </a:t>
            </a:r>
            <a:r>
              <a:rPr lang="en-CA" sz="2000" b="1" i="1" dirty="0"/>
              <a:t>The Expert Educator </a:t>
            </a:r>
            <a:r>
              <a:rPr lang="en-CA" sz="2000" b="1" dirty="0"/>
              <a:t>(Jones, et al. , 1994</a:t>
            </a:r>
            <a:r>
              <a:rPr lang="en-CA" sz="2000" b="1" dirty="0" smtClean="0"/>
              <a:t>)</a:t>
            </a:r>
          </a:p>
          <a:p>
            <a:r>
              <a:rPr lang="en-CA" dirty="0" err="1" smtClean="0"/>
              <a:t>Aufderstrasse</a:t>
            </a:r>
            <a:r>
              <a:rPr lang="en-CA" dirty="0" smtClean="0"/>
              <a:t>, H., and Bock, H. </a:t>
            </a:r>
            <a:r>
              <a:rPr lang="en-CA" i="1" dirty="0" err="1" smtClean="0"/>
              <a:t>Themen</a:t>
            </a:r>
            <a:r>
              <a:rPr lang="en-CA" i="1" dirty="0" smtClean="0"/>
              <a:t> </a:t>
            </a:r>
            <a:r>
              <a:rPr lang="en-CA" i="1" dirty="0" err="1" smtClean="0"/>
              <a:t>Aktuell</a:t>
            </a:r>
            <a:r>
              <a:rPr lang="en-CA" i="1" dirty="0" smtClean="0"/>
              <a:t>: </a:t>
            </a:r>
            <a:r>
              <a:rPr lang="en-CA" i="1" dirty="0" err="1" smtClean="0"/>
              <a:t>Kursbuch</a:t>
            </a:r>
            <a:r>
              <a:rPr lang="en-CA" i="1" dirty="0" smtClean="0"/>
              <a:t> Bk.1</a:t>
            </a:r>
            <a:r>
              <a:rPr lang="en-CA" dirty="0" smtClean="0"/>
              <a:t>. </a:t>
            </a:r>
            <a:r>
              <a:rPr lang="en-CA" dirty="0"/>
              <a:t>Max </a:t>
            </a:r>
            <a:r>
              <a:rPr lang="en-CA" dirty="0" err="1"/>
              <a:t>Hueber</a:t>
            </a:r>
            <a:r>
              <a:rPr lang="en-CA" dirty="0"/>
              <a:t> </a:t>
            </a:r>
            <a:r>
              <a:rPr lang="en-CA" dirty="0" err="1" smtClean="0"/>
              <a:t>Verlag</a:t>
            </a:r>
            <a:r>
              <a:rPr lang="en-CA" dirty="0" smtClean="0"/>
              <a:t>, 2003</a:t>
            </a:r>
          </a:p>
          <a:p>
            <a:r>
              <a:rPr lang="en-CA" dirty="0" err="1" smtClean="0"/>
              <a:t>Cornelsen</a:t>
            </a:r>
            <a:r>
              <a:rPr lang="en-CA" dirty="0" smtClean="0"/>
              <a:t>. </a:t>
            </a:r>
            <a:r>
              <a:rPr lang="en-CA" i="1" dirty="0" smtClean="0"/>
              <a:t>Studio D</a:t>
            </a:r>
            <a:r>
              <a:rPr lang="en-CA" dirty="0" smtClean="0"/>
              <a:t> (vol. b1). </a:t>
            </a:r>
            <a:r>
              <a:rPr lang="en-CA" dirty="0" err="1"/>
              <a:t>Cornelsen</a:t>
            </a:r>
            <a:r>
              <a:rPr lang="en-CA" dirty="0"/>
              <a:t> </a:t>
            </a:r>
            <a:r>
              <a:rPr lang="en-CA" dirty="0" err="1"/>
              <a:t>Verlag</a:t>
            </a:r>
            <a:r>
              <a:rPr lang="en-CA" dirty="0"/>
              <a:t> GmbH &amp; </a:t>
            </a:r>
            <a:r>
              <a:rPr lang="en-CA" dirty="0" smtClean="0"/>
              <a:t>Co, 2007.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281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Problems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Role-Plays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“This </a:t>
            </a:r>
            <a:r>
              <a:rPr lang="en-CA" dirty="0"/>
              <a:t>method may be harmful to those learners who lack the necessary skills (those who </a:t>
            </a:r>
            <a:r>
              <a:rPr lang="en-CA" dirty="0" smtClean="0"/>
              <a:t>are shy</a:t>
            </a:r>
            <a:r>
              <a:rPr lang="en-CA" dirty="0"/>
              <a:t>, or those who have speech problems).” (Jones et al., 1994) </a:t>
            </a:r>
            <a:endParaRPr lang="en-CA" dirty="0" smtClean="0"/>
          </a:p>
          <a:p>
            <a:r>
              <a:rPr lang="en-CA" dirty="0" smtClean="0"/>
              <a:t>And it can be STRESSFUL</a:t>
            </a:r>
            <a:endParaRPr lang="fr-CA" dirty="0"/>
          </a:p>
          <a:p>
            <a:r>
              <a:rPr lang="en-CA" dirty="0"/>
              <a:t>“Role-playing may benefit only the actual participants unless the objectives for the class have been clearly specified.” (Jones et al., 1994) </a:t>
            </a:r>
            <a:endParaRPr lang="en-CA" dirty="0" smtClean="0"/>
          </a:p>
          <a:p>
            <a:endParaRPr lang="en-CA" sz="2000" dirty="0"/>
          </a:p>
          <a:p>
            <a:pPr marL="0" indent="0">
              <a:buNone/>
            </a:pPr>
            <a:r>
              <a:rPr lang="en-CA" sz="2000" dirty="0" smtClean="0"/>
              <a:t>              </a:t>
            </a:r>
            <a:r>
              <a:rPr lang="fr-CA" dirty="0" err="1" smtClean="0"/>
              <a:t>Should</a:t>
            </a:r>
            <a:r>
              <a:rPr lang="fr-CA" dirty="0" smtClean="0"/>
              <a:t> </a:t>
            </a:r>
            <a:r>
              <a:rPr lang="fr-CA" dirty="0" err="1" smtClean="0"/>
              <a:t>role-plays</a:t>
            </a:r>
            <a:r>
              <a:rPr lang="fr-CA" dirty="0" smtClean="0"/>
              <a:t>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done</a:t>
            </a:r>
            <a:r>
              <a:rPr lang="fr-CA" dirty="0" smtClean="0"/>
              <a:t> in front of the class or in   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groups?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838200" y="4876800"/>
            <a:ext cx="533400" cy="533400"/>
          </a:xfrm>
          <a:prstGeom prst="actionButtonHel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61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When would role-plays best occur?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286000" cy="457200"/>
          </a:xfrm>
        </p:spPr>
        <p:txBody>
          <a:bodyPr>
            <a:noAutofit/>
          </a:bodyPr>
          <a:lstStyle/>
          <a:p>
            <a:r>
              <a:rPr lang="en-CA" dirty="0" smtClean="0"/>
              <a:t>Warm-up </a:t>
            </a:r>
            <a:r>
              <a:rPr lang="en-CA" dirty="0">
                <a:cs typeface="Calibri"/>
              </a:rPr>
              <a:t>→</a:t>
            </a:r>
            <a:endParaRPr lang="en-CA" dirty="0" smtClean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cs typeface="Calibri"/>
              </a:rPr>
              <a:t>Usually, the body of a lesson.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i="1" dirty="0">
                <a:solidFill>
                  <a:schemeClr val="tx2"/>
                </a:solidFill>
                <a:cs typeface="Calibri"/>
              </a:rPr>
              <a:t>However</a:t>
            </a:r>
            <a:r>
              <a:rPr lang="en-CA" sz="2000" dirty="0">
                <a:solidFill>
                  <a:schemeClr val="tx2"/>
                </a:solidFill>
                <a:cs typeface="Calibri"/>
              </a:rPr>
              <a:t>, it can occur in different 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sections </a:t>
            </a:r>
            <a:r>
              <a:rPr lang="en-CA" sz="2000" dirty="0">
                <a:solidFill>
                  <a:schemeClr val="tx2"/>
                </a:solidFill>
                <a:cs typeface="Calibri"/>
              </a:rPr>
              <a:t>within the body of a lesson, depending on the function which you attribute the role-play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:</a:t>
            </a:r>
            <a:endParaRPr lang="en-CA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09635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  <a:cs typeface="Calibri"/>
              </a:rPr>
              <a:t>Body </a:t>
            </a:r>
            <a:r>
              <a:rPr lang="en-CA" sz="2400" dirty="0">
                <a:solidFill>
                  <a:schemeClr val="tx2"/>
                </a:solidFill>
                <a:cs typeface="Calibri"/>
              </a:rPr>
              <a:t>of a </a:t>
            </a:r>
            <a:r>
              <a:rPr lang="en-CA" sz="2400" dirty="0" smtClean="0">
                <a:solidFill>
                  <a:schemeClr val="tx2"/>
                </a:solidFill>
                <a:cs typeface="Calibri"/>
              </a:rPr>
              <a:t>lesson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16002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cs typeface="Calibri"/>
              </a:rPr>
              <a:t>→ Wind-Down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3556337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CA" sz="2000" dirty="0" smtClean="0">
                <a:solidFill>
                  <a:schemeClr val="tx2"/>
                </a:solidFill>
                <a:cs typeface="Calibri"/>
              </a:rPr>
              <a:t>Pre-activity </a:t>
            </a:r>
            <a:r>
              <a:rPr lang="en-CA" sz="2000" dirty="0"/>
              <a:t> </a:t>
            </a:r>
            <a:r>
              <a:rPr lang="en-CA" sz="2000" dirty="0" smtClean="0">
                <a:cs typeface="Calibri"/>
              </a:rPr>
              <a:t>→</a:t>
            </a:r>
            <a:r>
              <a:rPr lang="en-CA" sz="2000" dirty="0" smtClean="0">
                <a:latin typeface="Calibri"/>
                <a:cs typeface="Calibri"/>
              </a:rPr>
              <a:t>  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Activity </a:t>
            </a:r>
            <a:r>
              <a:rPr lang="en-CA" sz="2000" dirty="0"/>
              <a:t> </a:t>
            </a:r>
            <a:r>
              <a:rPr lang="en-CA" sz="2000" dirty="0" smtClean="0">
                <a:cs typeface="Calibri"/>
              </a:rPr>
              <a:t>→</a:t>
            </a:r>
            <a:r>
              <a:rPr lang="en-CA" sz="2000" dirty="0" smtClean="0">
                <a:latin typeface="Calibri"/>
                <a:cs typeface="Calibri"/>
              </a:rPr>
              <a:t> 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Post Activity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191000"/>
            <a:ext cx="7772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tx2"/>
                </a:solidFill>
                <a:cs typeface="Calibri"/>
              </a:rPr>
              <a:t>During the main activity:  </a:t>
            </a:r>
            <a:r>
              <a:rPr lang="en-CA" sz="2000" dirty="0">
                <a:solidFill>
                  <a:schemeClr val="tx2"/>
                </a:solidFill>
                <a:cs typeface="Calibri"/>
              </a:rPr>
              <a:t>as a means of </a:t>
            </a:r>
            <a:r>
              <a:rPr lang="en-CA" sz="2000" dirty="0" smtClean="0">
                <a:solidFill>
                  <a:schemeClr val="accent5"/>
                </a:solidFill>
                <a:cs typeface="Calibri"/>
              </a:rPr>
              <a:t>trying out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en-CA" sz="2000" dirty="0">
                <a:solidFill>
                  <a:schemeClr val="tx2"/>
                </a:solidFill>
                <a:cs typeface="Calibri"/>
              </a:rPr>
              <a:t>the newly learned 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elements.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tx2"/>
                </a:solidFill>
                <a:cs typeface="Calibri"/>
              </a:rPr>
              <a:t>During Post Activity: to further </a:t>
            </a:r>
            <a:r>
              <a:rPr lang="en-CA" sz="2000" dirty="0" smtClean="0">
                <a:solidFill>
                  <a:schemeClr val="accent5"/>
                </a:solidFill>
                <a:cs typeface="Calibri"/>
              </a:rPr>
              <a:t>reinforce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 previously learned elements from the lesson, </a:t>
            </a:r>
            <a:r>
              <a:rPr lang="en-CA" sz="2000" dirty="0" smtClean="0">
                <a:solidFill>
                  <a:schemeClr val="accent5"/>
                </a:solidFill>
                <a:cs typeface="Calibri"/>
              </a:rPr>
              <a:t>integrating</a:t>
            </a:r>
            <a:r>
              <a:rPr lang="en-CA" sz="2000" dirty="0" smtClean="0">
                <a:solidFill>
                  <a:schemeClr val="tx2"/>
                </a:solidFill>
                <a:cs typeface="Calibri"/>
              </a:rPr>
              <a:t>  </a:t>
            </a:r>
            <a:r>
              <a:rPr lang="en-CA" sz="2000" dirty="0">
                <a:solidFill>
                  <a:schemeClr val="tx2"/>
                </a:solidFill>
                <a:cs typeface="Calibri"/>
              </a:rPr>
              <a:t>these elements into what has previously been studied. 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5791200" y="3363218"/>
            <a:ext cx="1600200" cy="522982"/>
          </a:xfrm>
          <a:prstGeom prst="bentArrow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3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AD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Structured </a:t>
            </a:r>
            <a:r>
              <a:rPr lang="en-CA" dirty="0">
                <a:latin typeface="Calibri"/>
                <a:cs typeface="Calibri"/>
              </a:rPr>
              <a:t>→ semi-structured → </a:t>
            </a:r>
            <a:r>
              <a:rPr lang="en-CA" dirty="0" smtClean="0">
                <a:latin typeface="Calibri"/>
                <a:cs typeface="Calibri"/>
              </a:rPr>
              <a:t>unstructured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The </a:t>
            </a:r>
            <a:r>
              <a:rPr lang="en-CA" dirty="0"/>
              <a:t>situation to which the person responds may be </a:t>
            </a:r>
            <a:r>
              <a:rPr lang="en-CA" dirty="0" smtClean="0"/>
              <a:t>either structured </a:t>
            </a:r>
            <a:r>
              <a:rPr lang="en-CA" dirty="0"/>
              <a:t>or unstructured.</a:t>
            </a:r>
          </a:p>
          <a:p>
            <a:pPr lvl="1"/>
            <a:r>
              <a:rPr lang="en-CA" dirty="0" smtClean="0"/>
              <a:t>“A </a:t>
            </a:r>
            <a:r>
              <a:rPr lang="en-CA" dirty="0"/>
              <a:t>mock job interview in which the learner is aware of the questions </a:t>
            </a:r>
            <a:r>
              <a:rPr lang="en-CA" dirty="0">
                <a:solidFill>
                  <a:schemeClr val="accent5"/>
                </a:solidFill>
              </a:rPr>
              <a:t>ahead of time </a:t>
            </a:r>
            <a:r>
              <a:rPr lang="en-CA" dirty="0"/>
              <a:t>exemplifies </a:t>
            </a:r>
            <a:r>
              <a:rPr lang="en-CA" dirty="0" smtClean="0"/>
              <a:t>a structured </a:t>
            </a:r>
            <a:r>
              <a:rPr lang="en-CA" dirty="0"/>
              <a:t>situation. Using unusual or surprise questions in the interview would be </a:t>
            </a:r>
            <a:r>
              <a:rPr lang="en-CA" dirty="0" smtClean="0"/>
              <a:t>unstructured for </a:t>
            </a:r>
            <a:r>
              <a:rPr lang="en-CA" dirty="0"/>
              <a:t>the learner and would require </a:t>
            </a:r>
            <a:r>
              <a:rPr lang="en-CA" dirty="0">
                <a:solidFill>
                  <a:schemeClr val="accent5"/>
                </a:solidFill>
              </a:rPr>
              <a:t>spontaneity</a:t>
            </a:r>
            <a:r>
              <a:rPr lang="en-CA" dirty="0"/>
              <a:t>.” (Jones et al., 1994) </a:t>
            </a: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 </a:t>
            </a:r>
          </a:p>
          <a:p>
            <a:pPr marL="0" indent="0" algn="ctr">
              <a:buNone/>
            </a:pPr>
            <a:r>
              <a:rPr lang="en-CA" dirty="0" smtClean="0"/>
              <a:t>Rehearsed – Semi-Improvised – Improvised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 teacher can vary this dimension according to the level of the students.</a:t>
            </a:r>
            <a:endParaRPr lang="en-CA" dirty="0"/>
          </a:p>
          <a:p>
            <a:endParaRPr lang="en-CA" dirty="0"/>
          </a:p>
        </p:txBody>
      </p:sp>
      <p:sp>
        <p:nvSpPr>
          <p:cNvPr id="5" name="Bent Arrow 4"/>
          <p:cNvSpPr/>
          <p:nvPr/>
        </p:nvSpPr>
        <p:spPr>
          <a:xfrm rot="10800000" flipH="1">
            <a:off x="1143000" y="3733800"/>
            <a:ext cx="647701" cy="838200"/>
          </a:xfrm>
          <a:prstGeom prst="bentArrow">
            <a:avLst>
              <a:gd name="adj1" fmla="val 25000"/>
              <a:gd name="adj2" fmla="val 30533"/>
              <a:gd name="adj3" fmla="val 25000"/>
              <a:gd name="adj4" fmla="val 4375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example with Lost and Found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Other Dimensions</a:t>
            </a:r>
            <a:endParaRPr lang="en-CA" dirty="0"/>
          </a:p>
        </p:txBody>
      </p:sp>
      <p:pic>
        <p:nvPicPr>
          <p:cNvPr id="1026" name="Picture 2" descr="http://www.ci.concord.ca.us/images/pd/csd-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9"/>
            <a:ext cx="4876800" cy="32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p0.blogger.com/_qGSiMLu6NXM/RxIFEPv4jkI/AAAAAAAAAUk/D8vFuuKZMg0/s320/woman+ups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-1542" r="10175" b="7027"/>
          <a:stretch/>
        </p:blipFill>
        <p:spPr bwMode="auto">
          <a:xfrm>
            <a:off x="6553200" y="1914291"/>
            <a:ext cx="1828800" cy="281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6" descr="data:image/jpeg;base64,/9j/4AAQSkZJRgABAQAAAQABAAD/2wBDAAkGBwgHBgkIBwgKCgkLDRYPDQwMDRsUFRAWIB0iIiAdHx8kKDQsJCYxJx8fLT0tMTU3Ojo6Iys/RD84QzQ5Ojf/2wBDAQoKCg0MDRoPDxo3JR8lNzc3Nzc3Nzc3Nzc3Nzc3Nzc3Nzc3Nzc3Nzc3Nzc3Nzc3Nzc3Nzc3Nzc3Nzc3Nzc3Nzf/wAARCACgAHkDASIAAhEBAxEB/8QAHAAAAQUBAQEAAAAAAAAAAAAAAgMEBQYHAQAI/8QAQRAAAgEDAgMFBQYCCAYDAAAAAQIDAAQRBSESMUEGE1FhkRQicYGhBzJCUrHwctEjJTNTYmOTwRUkVJSistLh8f/EABkBAAMBAQEAAAAAAAAAAAAAAAACAwEEBf/EACERAAICAwEAAgMBAAAAAAAAAAABAhEDEiExBEETIjJx/9oADAMBAAIRAxEAPwDR69Xq9QBw0JFEaB2xWpGMBsUk4Ga9PKkMZklYIg5sxwPWoHUO2HZ6wyJ9XtS4/BE/et6LmnQrJlgKBgMch6VR7z7UtFjJFra3tweh4FRT6nP0qPs+2/aLXpHTR9OsrSNUL95cd5IDvjAIHPPlT7ULrZoLqPAelNpEUn7o9Ko8/b3UtFvVs+0On28pZQ6y2bsvEMkbBufLyqVsu3nZ69xxXbWjH8NzGV+oyv1rVNGOLJ9lX8o9KSZF/KPSjimhuoRNayxzREZDxMGX1G1CaZMUSaNPygfKgMSHoPSljQ1qYDdoUzjhHpXu5X+7X0pUiuYrRaLpXq8aH41xnSeNUn7T+0p0PR/Z7OYx6hee7GVOGjQH3n/2HmfKrlcTRwwySzOEjRSzu2wUDmSelfNXaTWZte1q51GdjiVz3aZJCRj7qj5fUk9a0Bvdaje3bcV3dzztnOZZCx+tNgcVyvCnTYUEil5ERcZZgoz5nFbxoWjwWtpDpkUi4htsiaNBxOQ5B8Rg7Hzz8KxHSbE6lqVvZcfd9+/Dx8JbhHwG5+VbRY3dgtrDLpLNOsESpbyRqzARoAu4wcgB8E8hlskYOEnZqGGt6dFqlhNasOB5MQiUk88My533wyhjy29Kxo8zuDvzHI1sS38NxbO1q0NzHIHPG78KMWwoyQDgEkLnYDoNqxxd1HPl1oXgMWtrie0mE1rPLBKOTxOUPqKtWjdvtUtpY49TZLy3LAM7LwyIOpBXGfHcHPjVQro50ybMaN+VkkRZYnV0cBlZdwwPIihaqV9mWtvPFJo1w2WhQyW7Md+HO6/InI8j5VdnGKsmRkqE8V75V4867TGFwzXCaDixQlq5ki1kP2y0sa12a1Cx/G0JePH5195fqMfOvnEHIB8a+onb/wDK+fO22hSaF2hubcRsLaUmW2P5kJzj5HI+Q8RRRqZA0SIzNhQSfAU4v7GTT7iS3mZDNGxWRVOQCCQd/lTnRbKe+lMVppUuoTYzhA5Cjz4SP1FakFiWnG7s9St5bdI+/R/c70KUJxjfO3WrLLqnaOCXvJLfShIPd4uGEMo6Y97bG+PDpimVz2P7RpbtPJoIt4VGSWKKFGevExPrUTeaVfWKcdzaCIHmfd28jjr5c6PQJODtfeQ54rOyO+f6NGjxup24T4ovpVcAwB4dKJH4dxjcY8a8nCT7zEL8M1qimAOK6OdSFlaJed9EgZ5gB3XDsNs5yPDlv0pi6GOR45AUZSQQ3QiiqCyY7I3Utl2lsJLeJrhmk7vu02LBhg+mc/Ktll54qj/ZvoDWsTazexlZJVK2yMCCqdX+fIeWT1q6scmniic30GvYr3SvYpxCzF6BpMU3M29JvLkc6nRUXaUVB9p9Ns9W05/aky9sDPBIFy8bKM7eRxuORp80nnSLPxHBOx2NGoWYfp/9YvKDAHupVaSSVhxYyckgdOdW3sF2j0fsoLgX8cntUrcJOGPCvkAp5/H0otG7OnTO1cwtRx2UkMvcNxZIwygqT4g7VI3fZ/TI7wreTTd8yNL3cEJkYooySM7DG+3XHKoPN2joWBtWyfvu2mjaxZPbWlzPG5KkP3LYGN8/d8R5GofWhHe6Y9rBqMKwyEd7A6KwJAH3csBnPUrnzptpui9mmeO9t21SCAuFSa4Mfdu3CCcDGRzH7zVpeLSljVGjXjTAxxVOWdRdUNH4+3bMU1xMXxHembCKDJ3fBkjbkCR6HFMIkLyKoGSTjFbBq2g6RqkyrN7YzMfdhtyMt1zv8artt2d7JX8TXFld6lbxx8AZp0yilx7uWA2z+8U8cqfRZ4tXVkA+hSR3SnTpWWVIVl4SRxK2NxkE9f2atfZvR7LXVtdc1CJHZIhAtsAO74kJHEfEeA5fGnna3s+bXspHY2/9M73EahgMlhvzOM/rUjoGnpo2kW9ishkKgs7kEBmJySB0Hx3q0Wp+EJxcSVZ8jf0pMnwoGcUPFVkRFOLFe4/hSWc17I8vStFJVpKTaQ0mW3pN2pSthNJQcZzQE0mWoMsVURpfh1K7cXeDqHbDH4chUp3FrKeKSJHzg+8oOKi5ZY5IYmwFkRzx7kk58PL9M+dPLU5wvNcc/EV5U4uD6esmpx2Qdzp1mUNxHCAyAhABgAfCq3FaTXHeTRhmJ95iBVwvQpsniVuF3UgfOozT2nJueHgjRfdRWQgjbqeIhviMUvrsbFOojO0skmIaUcJB+6Nip+dScNrYwEGO3hEmc5EYG5GCceONs0jpl0zyL7ZwGQArJJGnCrb7YHEx+tSE9svHxIQUPL4Uzbvgsmm0mMtVWP2QiZisbMF4lOGQN7pIPQgE4NRbd7FHHFPJ3kiA5kxgtuQCcdcCpTU4YJbbu7peKLIY78iDkH1FQU0xmmZxnHIZ8K7MEXtZyfJnFQ1+xYvtQ8dIFtq4GNdhwNi/Ga7x+f0puWrvHQYS7HegY0PFkmuM21LRQFjQGusTQ4Zl41R2UfiCEr68q0wEtjccwQambErwLw7rjakLLSZpLaeW4UxMV4YldSDnY8RHPGwHrTPT7swuYpVKlWK4bmpHMHzrh+TDZ2ju+LNKOpJXjNHC0jJNKTsI4gMn1IxUYup3eBwafOgDZKZjBHq/8qmBMjDJcYNclha4xwuqgdSMn5biuONrlHbFpekfZ3UUsyrNbXNuzH7/AABlJ8+Etip9FKRBZDy6imkDNsh4QcdBgH5Urc3SQREuV2351SNtksj6QfaF/fjjB5ZPwqKBp/qSPLaxXZDHjYgeYIyD9D9KjuWc16uODjBWeVlmpTbQXFsaENXAennQgHO5pybFM5613i8/360A8vGjyaAJHipeys576UpCNl+85+6v8z5VIJoiwp3uoXSRoOYTqfDiP6AVIpBK1qsVmxsIemI8ykePvbKT5gn4GpSyL6LKL+xuNP0rTeFr+WN5G+73zD3vJU6/U02u9QuLyVLXTTOqueFpWi4BGu+cKd2O3UADOd6k4NMtIASsXFI59+WRi7sfEsdzTiK3ihJMaAMRzxSKSXX0Hb8EpmbGykjzqE1XTxORLAB7QOascLIPA+BHQ/I7crCRgYpKSFTQmmqYn7RlaKfbGQgmHjDKeFo2HvKfAj5j983A1C6Q8B4FA2O2/wAqd6+LfT7eTU5p1tjCoLysCQy9AQOe52xvvtzOasftP0xikIsmDE4afcxr5jYMR8hUMmJp8O3HnUo9LEbtkjaWeQKoOMj98/LrXba1lvZRcXSlIAcxwvzbwLf/AB9egD2ytkdUvJpVuZmUFJBjgAP5ANgPPmdsk06ZgDXRjxqP+nJm+Q5cXhE9pYw+j3K8IJCgqd+YYY358+tJWhS8jiaO0idXUBxIxEq+XL653pbWf+YtzbAnibDEA/hDD9eXrQvYxyQCJ4kYqvuhlB4TjpmuxL9DkvocvZuORc287RN0V/eX15/rUHe2VxYTd3cxlSfusDlWHketPGtbyxmEmnX13DE54hHxiRB/hCuCAPhipa1uX1CM2OrQK4Ye5PGpALfDfhPhuQfLkZSjKPfUVUk+FWHPyosjzp3qml3GmTe/l4GPuSgbHyPgf2Ka+nrR6BoqW8SyCQ5eUDAeQ5YfDw+WKPm+OgoCOKUHOw3NdhPEWPTNcjR0bWKkZx5UJrpOKEmsNbOE0nK6RxtJIwVFBLMTgADmaNhtUDr1tLq0TWoYpaqQXwf7Vgc4/hH1PkN6Qjs6JydFO7Tyz9opXS+tnh0xmAtGOxz0cjGxP0G3jnML6zmsbtraYDjHIjkwzjNbDr2pSaNpE012gljiUcI2BJJwo9SPlWNXl1NeXMlzcMWlkOWPIDyHgB0q+fSNJGYXJ2/o177Ob2eGxTR74/0kcfHbsWzleq/LmPI+VXCTAzkjA556VSOwBGq6HFdxY9utZChJ/Oo/RlO/xNXSd1njjRcjvtsHYhRzB9MH400tbWvhGSd9G0UZkZpmHvSDIyuCB0H76k0uu7Bht1pwiHckUBi4Gzg1m4tHFhWRWjcbZyPKuWoMHeRtz5jG2aXGxz40lesI1SX/ADFU/M4/3rLb4FV06ly0cbwaogkgO3tATKMv+Mfh+P3evu8qT/4ToP5If+4P86e2+DGjbbrXfZbX/pLb/SWovj4XjPnRaEkxuSw4ieXgKWRQigCmMMub0x/5eT6inbNlsClkujQkqsJjQjnXM12lNs6TSbqN6LOa41ajGzOftk4Y+z9qoG73ignyCOf5VkFa/wDbSMaFYnxvB/6PWQVrfSkP5NH+xa8I1LUbIk4kiSVQfEHB+hHpWpvbxJKZfe4iMYycc/Dl0G/lWMfZG/B2yiUndreQfHkf9q2zHGxc8hsKZPhLIunFHuii4QRvXRyruMb0WKNiyvK0UYJKY4iNgD4fHy/nTPUY5nsXKI7ASIwwMk4YHp8DUhYFnNwCp7sOQmAfE5x/9U6IC+4h4SBgDOdqFkcWP+FSQ1tl4IIv4RS3rTSKfF9eQYwEdeEfxLnPzIJp3g0S9J1XCIs5v66v8/djMcYPgSuT+oqUe4hhBaWWNB/iYVTtU9tfRdSu9KB9qu7kSW/Eikf2arg8W3NDz8aDSrDXvYoGvlu2uOEGYLMI1Jz+HuyMbeIPPbGN2yf0PCNr0uC31u4yrg+GCN6cRyB8gBhjxBFU5+z2ozspkacHm/FqErBjgjBDLsN87b567A057DdnLvs3bXMN3cC7kmk7wzHY5wBjJJJ5VMZpJelprh50JZx+Bcfxb/pRnnRQpm/21vjR9NTxuyfRD/OsirT/ALapS40uMfnlOPku/wBazDB8KGqZWH8lp+y9ivbnTlH41lU/6bH/AGrem2wKwL7NG4O3Wknl78g9Y3Fb453J8Nq0TJ6eos0BY5OEYjyxv9a4JVB34lx+YYopkxhOLkxtFb7SxElQWyGGcqcb7dPkfjTESatBDK8fCzblVPvknOTncZHIjO43Gdt58qkn31DY5eXw8KbyWpZzxzz8BXAAkIxjrkYOfiTTJq+jbcIYXMjvDNcDg1CSCz9pThKhSzuNgc4+8dsk8qsnEPEVVbmx9ksreRWJeO6jWV2Ysz5lQgknnuP/ACp77Y395+lWeK0qJOauz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CgAHkDASIAAhEBAxEB/8QAHAAAAQUBAQEAAAAAAAAAAAAAAgMEBQYHAQAI/8QAQRAAAgEDAgMFBQYCCAYDAAAAAQIDAAQRBSESMUEGE1FhkRQicYGhBzJCUrHwctEjJTNTYmOTwRUkVJSistLh8f/EABkBAAMBAQEAAAAAAAAAAAAAAAACAwEEBf/EACERAAICAwEAAgMBAAAAAAAAAAABAhEDEiExBEETIjJx/9oADAMBAAIRAxEAPwDR69Xq9QBw0JFEaB2xWpGMBsUk4Ga9PKkMZklYIg5sxwPWoHUO2HZ6wyJ9XtS4/BE/et6LmnQrJlgKBgMch6VR7z7UtFjJFra3tweh4FRT6nP0qPs+2/aLXpHTR9OsrSNUL95cd5IDvjAIHPPlT7ULrZoLqPAelNpEUn7o9Ko8/b3UtFvVs+0On28pZQ6y2bsvEMkbBufLyqVsu3nZ69xxXbWjH8NzGV+oyv1rVNGOLJ9lX8o9KSZF/KPSjimhuoRNayxzREZDxMGX1G1CaZMUSaNPygfKgMSHoPSljQ1qYDdoUzjhHpXu5X+7X0pUiuYrRaLpXq8aH41xnSeNUn7T+0p0PR/Z7OYx6hee7GVOGjQH3n/2HmfKrlcTRwwySzOEjRSzu2wUDmSelfNXaTWZte1q51GdjiVz3aZJCRj7qj5fUk9a0Bvdaje3bcV3dzztnOZZCx+tNgcVyvCnTYUEil5ERcZZgoz5nFbxoWjwWtpDpkUi4htsiaNBxOQ5B8Rg7Hzz8KxHSbE6lqVvZcfd9+/Dx8JbhHwG5+VbRY3dgtrDLpLNOsESpbyRqzARoAu4wcgB8E8hlskYOEnZqGGt6dFqlhNasOB5MQiUk88My533wyhjy29Kxo8zuDvzHI1sS38NxbO1q0NzHIHPG78KMWwoyQDgEkLnYDoNqxxd1HPl1oXgMWtrie0mE1rPLBKOTxOUPqKtWjdvtUtpY49TZLy3LAM7LwyIOpBXGfHcHPjVQro50ybMaN+VkkRZYnV0cBlZdwwPIihaqV9mWtvPFJo1w2WhQyW7Md+HO6/InI8j5VdnGKsmRkqE8V75V4867TGFwzXCaDixQlq5ki1kP2y0sa12a1Cx/G0JePH5195fqMfOvnEHIB8a+onb/wDK+fO22hSaF2hubcRsLaUmW2P5kJzj5HI+Q8RRRqZA0SIzNhQSfAU4v7GTT7iS3mZDNGxWRVOQCCQd/lTnRbKe+lMVppUuoTYzhA5Cjz4SP1FakFiWnG7s9St5bdI+/R/c70KUJxjfO3WrLLqnaOCXvJLfShIPd4uGEMo6Y97bG+PDpimVz2P7RpbtPJoIt4VGSWKKFGevExPrUTeaVfWKcdzaCIHmfd28jjr5c6PQJODtfeQ54rOyO+f6NGjxup24T4ovpVcAwB4dKJH4dxjcY8a8nCT7zEL8M1qimAOK6OdSFlaJed9EgZ5gB3XDsNs5yPDlv0pi6GOR45AUZSQQ3QiiqCyY7I3Utl2lsJLeJrhmk7vu02LBhg+mc/Ktll54qj/ZvoDWsTazexlZJVK2yMCCqdX+fIeWT1q6scmniic30GvYr3SvYpxCzF6BpMU3M29JvLkc6nRUXaUVB9p9Ns9W05/aky9sDPBIFy8bKM7eRxuORp80nnSLPxHBOx2NGoWYfp/9YvKDAHupVaSSVhxYyckgdOdW3sF2j0fsoLgX8cntUrcJOGPCvkAp5/H0otG7OnTO1cwtRx2UkMvcNxZIwygqT4g7VI3fZ/TI7wreTTd8yNL3cEJkYooySM7DG+3XHKoPN2joWBtWyfvu2mjaxZPbWlzPG5KkP3LYGN8/d8R5GofWhHe6Y9rBqMKwyEd7A6KwJAH3csBnPUrnzptpui9mmeO9t21SCAuFSa4Mfdu3CCcDGRzH7zVpeLSljVGjXjTAxxVOWdRdUNH4+3bMU1xMXxHembCKDJ3fBkjbkCR6HFMIkLyKoGSTjFbBq2g6RqkyrN7YzMfdhtyMt1zv8artt2d7JX8TXFld6lbxx8AZp0yilx7uWA2z+8U8cqfRZ4tXVkA+hSR3SnTpWWVIVl4SRxK2NxkE9f2atfZvR7LXVtdc1CJHZIhAtsAO74kJHEfEeA5fGnna3s+bXspHY2/9M73EahgMlhvzOM/rUjoGnpo2kW9ishkKgs7kEBmJySB0Hx3q0Wp+EJxcSVZ8jf0pMnwoGcUPFVkRFOLFe4/hSWc17I8vStFJVpKTaQ0mW3pN2pSthNJQcZzQE0mWoMsVURpfh1K7cXeDqHbDH4chUp3FrKeKSJHzg+8oOKi5ZY5IYmwFkRzx7kk58PL9M+dPLU5wvNcc/EV5U4uD6esmpx2Qdzp1mUNxHCAyAhABgAfCq3FaTXHeTRhmJ95iBVwvQpsniVuF3UgfOozT2nJueHgjRfdRWQgjbqeIhviMUvrsbFOojO0skmIaUcJB+6Nip+dScNrYwEGO3hEmc5EYG5GCceONs0jpl0zyL7ZwGQArJJGnCrb7YHEx+tSE9svHxIQUPL4Uzbvgsmm0mMtVWP2QiZisbMF4lOGQN7pIPQgE4NRbd7FHHFPJ3kiA5kxgtuQCcdcCpTU4YJbbu7peKLIY78iDkH1FQU0xmmZxnHIZ8K7MEXtZyfJnFQ1+xYvtQ8dIFtq4GNdhwNi/Ga7x+f0puWrvHQYS7HegY0PFkmuM21LRQFjQGusTQ4Zl41R2UfiCEr68q0wEtjccwQambErwLw7rjakLLSZpLaeW4UxMV4YldSDnY8RHPGwHrTPT7swuYpVKlWK4bmpHMHzrh+TDZ2ju+LNKOpJXjNHC0jJNKTsI4gMn1IxUYup3eBwafOgDZKZjBHq/8qmBMjDJcYNclha4xwuqgdSMn5biuONrlHbFpekfZ3UUsyrNbXNuzH7/AABlJ8+Etip9FKRBZDy6imkDNsh4QcdBgH5Urc3SQREuV2351SNtksj6QfaF/fjjB5ZPwqKBp/qSPLaxXZDHjYgeYIyD9D9KjuWc16uODjBWeVlmpTbQXFsaENXAennQgHO5pybFM5613i8/360A8vGjyaAJHipeys576UpCNl+85+6v8z5VIJoiwp3uoXSRoOYTqfDiP6AVIpBK1qsVmxsIemI8ykePvbKT5gn4GpSyL6LKL+xuNP0rTeFr+WN5G+73zD3vJU6/U02u9QuLyVLXTTOqueFpWi4BGu+cKd2O3UADOd6k4NMtIASsXFI59+WRi7sfEsdzTiK3ihJMaAMRzxSKSXX0Hb8EpmbGykjzqE1XTxORLAB7QOascLIPA+BHQ/I7crCRgYpKSFTQmmqYn7RlaKfbGQgmHjDKeFo2HvKfAj5j983A1C6Q8B4FA2O2/wAqd6+LfT7eTU5p1tjCoLysCQy9AQOe52xvvtzOasftP0xikIsmDE4afcxr5jYMR8hUMmJp8O3HnUo9LEbtkjaWeQKoOMj98/LrXba1lvZRcXSlIAcxwvzbwLf/AB9egD2ytkdUvJpVuZmUFJBjgAP5ANgPPmdsk06ZgDXRjxqP+nJm+Q5cXhE9pYw+j3K8IJCgqd+YYY358+tJWhS8jiaO0idXUBxIxEq+XL653pbWf+YtzbAnibDEA/hDD9eXrQvYxyQCJ4kYqvuhlB4TjpmuxL9DkvocvZuORc287RN0V/eX15/rUHe2VxYTd3cxlSfusDlWHketPGtbyxmEmnX13DE54hHxiRB/hCuCAPhipa1uX1CM2OrQK4Ye5PGpALfDfhPhuQfLkZSjKPfUVUk+FWHPyosjzp3qml3GmTe/l4GPuSgbHyPgf2Ka+nrR6BoqW8SyCQ5eUDAeQ5YfDw+WKPm+OgoCOKUHOw3NdhPEWPTNcjR0bWKkZx5UJrpOKEmsNbOE0nK6RxtJIwVFBLMTgADmaNhtUDr1tLq0TWoYpaqQXwf7Vgc4/hH1PkN6Qjs6JydFO7Tyz9opXS+tnh0xmAtGOxz0cjGxP0G3jnML6zmsbtraYDjHIjkwzjNbDr2pSaNpE012gljiUcI2BJJwo9SPlWNXl1NeXMlzcMWlkOWPIDyHgB0q+fSNJGYXJ2/o177Ob2eGxTR74/0kcfHbsWzleq/LmPI+VXCTAzkjA556VSOwBGq6HFdxY9utZChJ/Oo/RlO/xNXSd1njjRcjvtsHYhRzB9MH400tbWvhGSd9G0UZkZpmHvSDIyuCB0H76k0uu7Bht1pwiHckUBi4Gzg1m4tHFhWRWjcbZyPKuWoMHeRtz5jG2aXGxz40lesI1SX/ADFU/M4/3rLb4FV06ly0cbwaogkgO3tATKMv+Mfh+P3evu8qT/4ToP5If+4P86e2+DGjbbrXfZbX/pLb/SWovj4XjPnRaEkxuSw4ieXgKWRQigCmMMub0x/5eT6inbNlsClkujQkqsJjQjnXM12lNs6TSbqN6LOa41ajGzOftk4Y+z9qoG73ignyCOf5VkFa/wDbSMaFYnxvB/6PWQVrfSkP5NH+xa8I1LUbIk4kiSVQfEHB+hHpWpvbxJKZfe4iMYycc/Dl0G/lWMfZG/B2yiUndreQfHkf9q2zHGxc8hsKZPhLIunFHuii4QRvXRyruMb0WKNiyvK0UYJKY4iNgD4fHy/nTPUY5nsXKI7ASIwwMk4YHp8DUhYFnNwCp7sOQmAfE5x/9U6IC+4h4SBgDOdqFkcWP+FSQ1tl4IIv4RS3rTSKfF9eQYwEdeEfxLnPzIJp3g0S9J1XCIs5v66v8/djMcYPgSuT+oqUe4hhBaWWNB/iYVTtU9tfRdSu9KB9qu7kSW/Eikf2arg8W3NDz8aDSrDXvYoGvlu2uOEGYLMI1Jz+HuyMbeIPPbGN2yf0PCNr0uC31u4yrg+GCN6cRyB8gBhjxBFU5+z2ozspkacHm/FqErBjgjBDLsN87b567A057DdnLvs3bXMN3cC7kmk7wzHY5wBjJJJ5VMZpJelprh50JZx+Bcfxb/pRnnRQpm/21vjR9NTxuyfRD/OsirT/ALapS40uMfnlOPku/wBazDB8KGqZWH8lp+y9ivbnTlH41lU/6bH/AGrem2wKwL7NG4O3Wknl78g9Y3Fb453J8Nq0TJ6eos0BY5OEYjyxv9a4JVB34lx+YYopkxhOLkxtFb7SxElQWyGGcqcb7dPkfjTESatBDK8fCzblVPvknOTncZHIjO43Gdt58qkn31DY5eXw8KbyWpZzxzz8BXAAkIxjrkYOfiTTJq+jbcIYXMjvDNcDg1CSCz9pThKhSzuNgc4+8dsk8qsnEPEVVbmx9ksreRWJeO6jWV2Ysz5lQgknnuP/ACp77Y395+lWeK0qJOauz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CgAHkDASIAAhEBAxEB/8QAHAAAAQUBAQEAAAAAAAAAAAAAAgMEBQYHAQAI/8QAQRAAAgEDAgMFBQYCCAYDAAAAAQIDAAQRBSESMUEGE1FhkRQicYGhBzJCUrHwctEjJTNTYmOTwRUkVJSistLh8f/EABkBAAMBAQEAAAAAAAAAAAAAAAACAwEEBf/EACERAAICAwEAAgMBAAAAAAAAAAABAhEDEiExBEETIjJx/9oADAMBAAIRAxEAPwDR69Xq9QBw0JFEaB2xWpGMBsUk4Ga9PKkMZklYIg5sxwPWoHUO2HZ6wyJ9XtS4/BE/et6LmnQrJlgKBgMch6VR7z7UtFjJFra3tweh4FRT6nP0qPs+2/aLXpHTR9OsrSNUL95cd5IDvjAIHPPlT7ULrZoLqPAelNpEUn7o9Ko8/b3UtFvVs+0On28pZQ6y2bsvEMkbBufLyqVsu3nZ69xxXbWjH8NzGV+oyv1rVNGOLJ9lX8o9KSZF/KPSjimhuoRNayxzREZDxMGX1G1CaZMUSaNPygfKgMSHoPSljQ1qYDdoUzjhHpXu5X+7X0pUiuYrRaLpXq8aH41xnSeNUn7T+0p0PR/Z7OYx6hee7GVOGjQH3n/2HmfKrlcTRwwySzOEjRSzu2wUDmSelfNXaTWZte1q51GdjiVz3aZJCRj7qj5fUk9a0Bvdaje3bcV3dzztnOZZCx+tNgcVyvCnTYUEil5ERcZZgoz5nFbxoWjwWtpDpkUi4htsiaNBxOQ5B8Rg7Hzz8KxHSbE6lqVvZcfd9+/Dx8JbhHwG5+VbRY3dgtrDLpLNOsESpbyRqzARoAu4wcgB8E8hlskYOEnZqGGt6dFqlhNasOB5MQiUk88My533wyhjy29Kxo8zuDvzHI1sS38NxbO1q0NzHIHPG78KMWwoyQDgEkLnYDoNqxxd1HPl1oXgMWtrie0mE1rPLBKOTxOUPqKtWjdvtUtpY49TZLy3LAM7LwyIOpBXGfHcHPjVQro50ybMaN+VkkRZYnV0cBlZdwwPIihaqV9mWtvPFJo1w2WhQyW7Md+HO6/InI8j5VdnGKsmRkqE8V75V4867TGFwzXCaDixQlq5ki1kP2y0sa12a1Cx/G0JePH5195fqMfOvnEHIB8a+onb/wDK+fO22hSaF2hubcRsLaUmW2P5kJzj5HI+Q8RRRqZA0SIzNhQSfAU4v7GTT7iS3mZDNGxWRVOQCCQd/lTnRbKe+lMVppUuoTYzhA5Cjz4SP1FakFiWnG7s9St5bdI+/R/c70KUJxjfO3WrLLqnaOCXvJLfShIPd4uGEMo6Y97bG+PDpimVz2P7RpbtPJoIt4VGSWKKFGevExPrUTeaVfWKcdzaCIHmfd28jjr5c6PQJODtfeQ54rOyO+f6NGjxup24T4ovpVcAwB4dKJH4dxjcY8a8nCT7zEL8M1qimAOK6OdSFlaJed9EgZ5gB3XDsNs5yPDlv0pi6GOR45AUZSQQ3QiiqCyY7I3Utl2lsJLeJrhmk7vu02LBhg+mc/Ktll54qj/ZvoDWsTazexlZJVK2yMCCqdX+fIeWT1q6scmniic30GvYr3SvYpxCzF6BpMU3M29JvLkc6nRUXaUVB9p9Ns9W05/aky9sDPBIFy8bKM7eRxuORp80nnSLPxHBOx2NGoWYfp/9YvKDAHupVaSSVhxYyckgdOdW3sF2j0fsoLgX8cntUrcJOGPCvkAp5/H0otG7OnTO1cwtRx2UkMvcNxZIwygqT4g7VI3fZ/TI7wreTTd8yNL3cEJkYooySM7DG+3XHKoPN2joWBtWyfvu2mjaxZPbWlzPG5KkP3LYGN8/d8R5GofWhHe6Y9rBqMKwyEd7A6KwJAH3csBnPUrnzptpui9mmeO9t21SCAuFSa4Mfdu3CCcDGRzH7zVpeLSljVGjXjTAxxVOWdRdUNH4+3bMU1xMXxHembCKDJ3fBkjbkCR6HFMIkLyKoGSTjFbBq2g6RqkyrN7YzMfdhtyMt1zv8artt2d7JX8TXFld6lbxx8AZp0yilx7uWA2z+8U8cqfRZ4tXVkA+hSR3SnTpWWVIVl4SRxK2NxkE9f2atfZvR7LXVtdc1CJHZIhAtsAO74kJHEfEeA5fGnna3s+bXspHY2/9M73EahgMlhvzOM/rUjoGnpo2kW9ishkKgs7kEBmJySB0Hx3q0Wp+EJxcSVZ8jf0pMnwoGcUPFVkRFOLFe4/hSWc17I8vStFJVpKTaQ0mW3pN2pSthNJQcZzQE0mWoMsVURpfh1K7cXeDqHbDH4chUp3FrKeKSJHzg+8oOKi5ZY5IYmwFkRzx7kk58PL9M+dPLU5wvNcc/EV5U4uD6esmpx2Qdzp1mUNxHCAyAhABgAfCq3FaTXHeTRhmJ95iBVwvQpsniVuF3UgfOozT2nJueHgjRfdRWQgjbqeIhviMUvrsbFOojO0skmIaUcJB+6Nip+dScNrYwEGO3hEmc5EYG5GCceONs0jpl0zyL7ZwGQArJJGnCrb7YHEx+tSE9svHxIQUPL4Uzbvgsmm0mMtVWP2QiZisbMF4lOGQN7pIPQgE4NRbd7FHHFPJ3kiA5kxgtuQCcdcCpTU4YJbbu7peKLIY78iDkH1FQU0xmmZxnHIZ8K7MEXtZyfJnFQ1+xYvtQ8dIFtq4GNdhwNi/Ga7x+f0puWrvHQYS7HegY0PFkmuM21LRQFjQGusTQ4Zl41R2UfiCEr68q0wEtjccwQambErwLw7rjakLLSZpLaeW4UxMV4YldSDnY8RHPGwHrTPT7swuYpVKlWK4bmpHMHzrh+TDZ2ju+LNKOpJXjNHC0jJNKTsI4gMn1IxUYup3eBwafOgDZKZjBHq/8qmBMjDJcYNclha4xwuqgdSMn5biuONrlHbFpekfZ3UUsyrNbXNuzH7/AABlJ8+Etip9FKRBZDy6imkDNsh4QcdBgH5Urc3SQREuV2351SNtksj6QfaF/fjjB5ZPwqKBp/qSPLaxXZDHjYgeYIyD9D9KjuWc16uODjBWeVlmpTbQXFsaENXAennQgHO5pybFM5613i8/360A8vGjyaAJHipeys576UpCNl+85+6v8z5VIJoiwp3uoXSRoOYTqfDiP6AVIpBK1qsVmxsIemI8ykePvbKT5gn4GpSyL6LKL+xuNP0rTeFr+WN5G+73zD3vJU6/U02u9QuLyVLXTTOqueFpWi4BGu+cKd2O3UADOd6k4NMtIASsXFI59+WRi7sfEsdzTiK3ihJMaAMRzxSKSXX0Hb8EpmbGykjzqE1XTxORLAB7QOascLIPA+BHQ/I7crCRgYpKSFTQmmqYn7RlaKfbGQgmHjDKeFo2HvKfAj5j983A1C6Q8B4FA2O2/wAqd6+LfT7eTU5p1tjCoLysCQy9AQOe52xvvtzOasftP0xikIsmDE4afcxr5jYMR8hUMmJp8O3HnUo9LEbtkjaWeQKoOMj98/LrXba1lvZRcXSlIAcxwvzbwLf/AB9egD2ytkdUvJpVuZmUFJBjgAP5ANgPPmdsk06ZgDXRjxqP+nJm+Q5cXhE9pYw+j3K8IJCgqd+YYY358+tJWhS8jiaO0idXUBxIxEq+XL653pbWf+YtzbAnibDEA/hDD9eXrQvYxyQCJ4kYqvuhlB4TjpmuxL9DkvocvZuORc287RN0V/eX15/rUHe2VxYTd3cxlSfusDlWHketPGtbyxmEmnX13DE54hHxiRB/hCuCAPhipa1uX1CM2OrQK4Ye5PGpALfDfhPhuQfLkZSjKPfUVUk+FWHPyosjzp3qml3GmTe/l4GPuSgbHyPgf2Ka+nrR6BoqW8SyCQ5eUDAeQ5YfDw+WKPm+OgoCOKUHOw3NdhPEWPTNcjR0bWKkZx5UJrpOKEmsNbOE0nK6RxtJIwVFBLMTgADmaNhtUDr1tLq0TWoYpaqQXwf7Vgc4/hH1PkN6Qjs6JydFO7Tyz9opXS+tnh0xmAtGOxz0cjGxP0G3jnML6zmsbtraYDjHIjkwzjNbDr2pSaNpE012gljiUcI2BJJwo9SPlWNXl1NeXMlzcMWlkOWPIDyHgB0q+fSNJGYXJ2/o177Ob2eGxTR74/0kcfHbsWzleq/LmPI+VXCTAzkjA556VSOwBGq6HFdxY9utZChJ/Oo/RlO/xNXSd1njjRcjvtsHYhRzB9MH400tbWvhGSd9G0UZkZpmHvSDIyuCB0H76k0uu7Bht1pwiHckUBi4Gzg1m4tHFhWRWjcbZyPKuWoMHeRtz5jG2aXGxz40lesI1SX/ADFU/M4/3rLb4FV06ly0cbwaogkgO3tATKMv+Mfh+P3evu8qT/4ToP5If+4P86e2+DGjbbrXfZbX/pLb/SWovj4XjPnRaEkxuSw4ieXgKWRQigCmMMub0x/5eT6inbNlsClkujQkqsJjQjnXM12lNs6TSbqN6LOa41ajGzOftk4Y+z9qoG73ignyCOf5VkFa/wDbSMaFYnxvB/6PWQVrfSkP5NH+xa8I1LUbIk4kiSVQfEHB+hHpWpvbxJKZfe4iMYycc/Dl0G/lWMfZG/B2yiUndreQfHkf9q2zHGxc8hsKZPhLIunFHuii4QRvXRyruMb0WKNiyvK0UYJKY4iNgD4fHy/nTPUY5nsXKI7ASIwwMk4YHp8DUhYFnNwCp7sOQmAfE5x/9U6IC+4h4SBgDOdqFkcWP+FSQ1tl4IIv4RS3rTSKfF9eQYwEdeEfxLnPzIJp3g0S9J1XCIs5v66v8/djMcYPgSuT+oqUe4hhBaWWNB/iYVTtU9tfRdSu9KB9qu7kSW/Eikf2arg8W3NDz8aDSrDXvYoGvlu2uOEGYLMI1Jz+HuyMbeIPPbGN2yf0PCNr0uC31u4yrg+GCN6cRyB8gBhjxBFU5+z2ozspkacHm/FqErBjgjBDLsN87b567A057DdnLvs3bXMN3cC7kmk7wzHY5wBjJJJ5VMZpJelprh50JZx+Bcfxb/pRnnRQpm/21vjR9NTxuyfRD/OsirT/ALapS40uMfnlOPku/wBazDB8KGqZWH8lp+y9ivbnTlH41lU/6bH/AGrem2wKwL7NG4O3Wknl78g9Y3Fb453J8Nq0TJ6eos0BY5OEYjyxv9a4JVB34lx+YYopkxhOLkxtFb7SxElQWyGGcqcb7dPkfjTESatBDK8fCzblVPvknOTncZHIjO43Gdt58qkn31DY5eXw8KbyWpZzxzz8BXAAkIxjrkYOfiTTJq+jbcIYXMjvDNcDg1CSCz9pThKhSzuNgc4+8dsk8qsnEPEVVbmx9ksreRWJeO6jWV2Ysz5lQgknnuP/ACp77Y395+lWeK0qJOauz//Z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6" name="Picture 12" descr="http://www.warriorswatch.org/wp-content/uploads/2008/09/mcdonald_patrick_ofcr_kill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4907"/>
          <a:stretch/>
        </p:blipFill>
        <p:spPr bwMode="auto">
          <a:xfrm>
            <a:off x="4181353" y="3253161"/>
            <a:ext cx="1990847" cy="290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374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CA" dirty="0" smtClean="0"/>
              <a:t>Recap of Dimensions of Difficulty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Time to prepare ( depending on level, familiarity, topic)</a:t>
            </a:r>
          </a:p>
          <a:p>
            <a:r>
              <a:rPr lang="en-CA" dirty="0" smtClean="0"/>
              <a:t>Duration of the Role-Play</a:t>
            </a:r>
          </a:p>
          <a:p>
            <a:r>
              <a:rPr lang="en-CA" dirty="0" smtClean="0"/>
              <a:t>Amount of scaffolding given by the teacher or in groups</a:t>
            </a:r>
          </a:p>
          <a:p>
            <a:pPr lvl="1"/>
            <a:r>
              <a:rPr lang="en-CA" dirty="0" smtClean="0"/>
              <a:t>Props </a:t>
            </a:r>
          </a:p>
          <a:p>
            <a:pPr lvl="1"/>
            <a:r>
              <a:rPr lang="en-CA" dirty="0" smtClean="0"/>
              <a:t>Model dialogue</a:t>
            </a:r>
          </a:p>
          <a:p>
            <a:pPr lvl="1"/>
            <a:r>
              <a:rPr lang="en-CA" dirty="0" smtClean="0"/>
              <a:t>Vocabulary, grammar</a:t>
            </a:r>
          </a:p>
          <a:p>
            <a:pPr lvl="1"/>
            <a:r>
              <a:rPr lang="en-CA" dirty="0" smtClean="0"/>
              <a:t>Time allowed to prepare in groups</a:t>
            </a:r>
          </a:p>
          <a:p>
            <a:r>
              <a:rPr lang="en-CA" dirty="0" smtClean="0"/>
              <a:t>Whether the role-play is presented to the class; and from where</a:t>
            </a:r>
          </a:p>
          <a:p>
            <a:pPr lvl="1"/>
            <a:r>
              <a:rPr lang="en-CA" dirty="0" smtClean="0"/>
              <a:t>No presentation</a:t>
            </a:r>
          </a:p>
          <a:p>
            <a:pPr lvl="1"/>
            <a:r>
              <a:rPr lang="en-CA" dirty="0" smtClean="0"/>
              <a:t>Present from their seats</a:t>
            </a:r>
          </a:p>
          <a:p>
            <a:pPr lvl="1"/>
            <a:r>
              <a:rPr lang="en-CA" dirty="0" smtClean="0"/>
              <a:t>In front of the class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38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Comfort </a:t>
            </a:r>
            <a:r>
              <a:rPr lang="en-CA" dirty="0" smtClean="0">
                <a:latin typeface="Calibri"/>
                <a:cs typeface="Calibri"/>
              </a:rPr>
              <a:t>→ risk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Role-plays are often stressful for students, because:</a:t>
            </a:r>
          </a:p>
          <a:p>
            <a:pPr lvl="1"/>
            <a:r>
              <a:rPr lang="en-CA" dirty="0" smtClean="0"/>
              <a:t>spotlight syndrome</a:t>
            </a:r>
          </a:p>
          <a:p>
            <a:pPr lvl="1"/>
            <a:r>
              <a:rPr lang="en-CA" dirty="0"/>
              <a:t>l</a:t>
            </a:r>
            <a:r>
              <a:rPr lang="en-CA" dirty="0" smtClean="0"/>
              <a:t>ack of confidence</a:t>
            </a:r>
          </a:p>
          <a:p>
            <a:pPr lvl="1"/>
            <a:r>
              <a:rPr lang="en-CA" dirty="0" err="1"/>
              <a:t>c</a:t>
            </a:r>
            <a:r>
              <a:rPr lang="en-CA" dirty="0" err="1" smtClean="0"/>
              <a:t>omfortability</a:t>
            </a:r>
            <a:r>
              <a:rPr lang="en-CA" dirty="0" smtClean="0"/>
              <a:t> with the topic</a:t>
            </a:r>
          </a:p>
          <a:p>
            <a:r>
              <a:rPr lang="en-CA" dirty="0" smtClean="0"/>
              <a:t>How can a role-play be modified to give more or less comfort?</a:t>
            </a:r>
          </a:p>
          <a:p>
            <a:pPr lvl="1"/>
            <a:r>
              <a:rPr lang="en-CA" dirty="0" smtClean="0"/>
              <a:t>Presenting or not</a:t>
            </a:r>
          </a:p>
          <a:p>
            <a:pPr lvl="1"/>
            <a:r>
              <a:rPr lang="en-CA" dirty="0" smtClean="0"/>
              <a:t>Where they are presenting</a:t>
            </a:r>
          </a:p>
          <a:p>
            <a:pPr lvl="1"/>
            <a:r>
              <a:rPr lang="en-CA" dirty="0" smtClean="0"/>
              <a:t>Pairing (with friends, etc.)</a:t>
            </a:r>
          </a:p>
          <a:p>
            <a:pPr lvl="1"/>
            <a:r>
              <a:rPr lang="en-CA" dirty="0" smtClean="0"/>
              <a:t>Expectations of the teacher</a:t>
            </a:r>
          </a:p>
          <a:p>
            <a:pPr lvl="1"/>
            <a:r>
              <a:rPr lang="en-CA" dirty="0" smtClean="0"/>
              <a:t>Evaluated or not</a:t>
            </a:r>
          </a:p>
        </p:txBody>
      </p:sp>
    </p:spTree>
    <p:extLst>
      <p:ext uri="{BB962C8B-B14F-4D97-AF65-F5344CB8AC3E}">
        <p14:creationId xmlns:p14="http://schemas.microsoft.com/office/powerpoint/2010/main" val="330941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1319</TotalTime>
  <Words>1566</Words>
  <Application>Microsoft Macintosh PowerPoint</Application>
  <PresentationFormat>On-screen Show (4:3)</PresentationFormat>
  <Paragraphs>246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Thatch</vt:lpstr>
      <vt:lpstr>Role-Play activities </vt:lpstr>
      <vt:lpstr>What is a Role-Play?</vt:lpstr>
      <vt:lpstr>Why use Role-Plays? The Positives:</vt:lpstr>
      <vt:lpstr>The Problems with Role-Plays</vt:lpstr>
      <vt:lpstr>When would role-plays best occur?</vt:lpstr>
      <vt:lpstr>Structured → semi-structured → unstructured</vt:lpstr>
      <vt:lpstr>An example with Lost and Found</vt:lpstr>
      <vt:lpstr>Recap of Dimensions of Difficulty</vt:lpstr>
      <vt:lpstr>Comfort → risk</vt:lpstr>
      <vt:lpstr>Assessing role-plays</vt:lpstr>
      <vt:lpstr>Assessing role-playing</vt:lpstr>
      <vt:lpstr>Skills integrated into Role-Plays</vt:lpstr>
      <vt:lpstr>PowerPoint Presentation</vt:lpstr>
      <vt:lpstr>Role-Plays integrated into Curriculum</vt:lpstr>
      <vt:lpstr>PowerPoint Presentation</vt:lpstr>
      <vt:lpstr>PowerPoint Presentation</vt:lpstr>
      <vt:lpstr>PowerPoint Presentation</vt:lpstr>
      <vt:lpstr>Let’s do 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dialogue 1</vt:lpstr>
      <vt:lpstr>PowerPoint Presentation</vt:lpstr>
      <vt:lpstr>An ideal role-play</vt:lpstr>
      <vt:lpstr>Contextualised role plays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Role-Play activities</dc:title>
  <dc:creator>Conor</dc:creator>
  <cp:lastModifiedBy>anon anon</cp:lastModifiedBy>
  <cp:revision>72</cp:revision>
  <dcterms:created xsi:type="dcterms:W3CDTF">2012-10-18T18:50:36Z</dcterms:created>
  <dcterms:modified xsi:type="dcterms:W3CDTF">2014-08-02T21:07:27Z</dcterms:modified>
</cp:coreProperties>
</file>